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56" r:id="rId3"/>
    <p:sldId id="257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5" r:id="rId13"/>
    <p:sldId id="274" r:id="rId14"/>
    <p:sldId id="276" r:id="rId15"/>
    <p:sldId id="278" r:id="rId16"/>
    <p:sldId id="279" r:id="rId17"/>
    <p:sldId id="280" r:id="rId18"/>
    <p:sldId id="281" r:id="rId19"/>
    <p:sldId id="282" r:id="rId20"/>
    <p:sldId id="284" r:id="rId21"/>
    <p:sldId id="285" r:id="rId22"/>
    <p:sldId id="28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FE699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536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73B8-0762-43B4-AB9D-3EC23BF2764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1CA3-2E34-4E99-96B2-6DB112A5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277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73B8-0762-43B4-AB9D-3EC23BF2764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1CA3-2E34-4E99-96B2-6DB112A5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9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73B8-0762-43B4-AB9D-3EC23BF2764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1CA3-2E34-4E99-96B2-6DB112A5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11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73B8-0762-43B4-AB9D-3EC23BF2764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1CA3-2E34-4E99-96B2-6DB112A5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768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73B8-0762-43B4-AB9D-3EC23BF2764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1CA3-2E34-4E99-96B2-6DB112A5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626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73B8-0762-43B4-AB9D-3EC23BF2764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1CA3-2E34-4E99-96B2-6DB112A5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347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73B8-0762-43B4-AB9D-3EC23BF2764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1CA3-2E34-4E99-96B2-6DB112A5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192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73B8-0762-43B4-AB9D-3EC23BF2764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1CA3-2E34-4E99-96B2-6DB112A5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8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73B8-0762-43B4-AB9D-3EC23BF2764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1CA3-2E34-4E99-96B2-6DB112A5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172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73B8-0762-43B4-AB9D-3EC23BF2764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1CA3-2E34-4E99-96B2-6DB112A5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2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973B8-0762-43B4-AB9D-3EC23BF2764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C1CA3-2E34-4E99-96B2-6DB112A5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195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973B8-0762-43B4-AB9D-3EC23BF2764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C1CA3-2E34-4E99-96B2-6DB112A5A7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350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AI </a:t>
            </a:r>
            <a:r>
              <a:rPr lang="ko-KR" altLang="en-US" dirty="0" smtClean="0"/>
              <a:t>부트캠프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Section1 Project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9002486" y="4934858"/>
            <a:ext cx="2362200" cy="10933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권병현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91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838200" y="26248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전처리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616" t="32443" r="82205" b="50382"/>
          <a:stretch/>
        </p:blipFill>
        <p:spPr>
          <a:xfrm>
            <a:off x="3543300" y="1994449"/>
            <a:ext cx="1384300" cy="1714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6513" t="57525" r="80945" b="25318"/>
          <a:stretch/>
        </p:blipFill>
        <p:spPr>
          <a:xfrm>
            <a:off x="1221209" y="1994449"/>
            <a:ext cx="1553029" cy="17126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6923" t="76590" r="82308" b="6743"/>
          <a:stretch/>
        </p:blipFill>
        <p:spPr>
          <a:xfrm>
            <a:off x="8486140" y="1994449"/>
            <a:ext cx="1333500" cy="1663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6718" t="48982" r="82103" b="35305"/>
          <a:stretch/>
        </p:blipFill>
        <p:spPr>
          <a:xfrm>
            <a:off x="5943600" y="1994449"/>
            <a:ext cx="1384300" cy="1568450"/>
          </a:xfrm>
          <a:prstGeom prst="rect">
            <a:avLst/>
          </a:prstGeom>
        </p:spPr>
      </p:pic>
      <p:sp>
        <p:nvSpPr>
          <p:cNvPr id="23" name="자유형 22"/>
          <p:cNvSpPr/>
          <p:nvPr/>
        </p:nvSpPr>
        <p:spPr>
          <a:xfrm>
            <a:off x="1625762" y="3612926"/>
            <a:ext cx="2110740" cy="495300"/>
          </a:xfrm>
          <a:custGeom>
            <a:avLst/>
            <a:gdLst>
              <a:gd name="connsiteX0" fmla="*/ 0 w 2110740"/>
              <a:gd name="connsiteY0" fmla="*/ 0 h 495300"/>
              <a:gd name="connsiteX1" fmla="*/ 0 w 2110740"/>
              <a:gd name="connsiteY1" fmla="*/ 495300 h 495300"/>
              <a:gd name="connsiteX2" fmla="*/ 2110740 w 2110740"/>
              <a:gd name="connsiteY2" fmla="*/ 495300 h 495300"/>
              <a:gd name="connsiteX3" fmla="*/ 2110740 w 2110740"/>
              <a:gd name="connsiteY3" fmla="*/ 1524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0740" h="495300">
                <a:moveTo>
                  <a:pt x="0" y="0"/>
                </a:moveTo>
                <a:lnTo>
                  <a:pt x="0" y="495300"/>
                </a:lnTo>
                <a:lnTo>
                  <a:pt x="2110740" y="495300"/>
                </a:lnTo>
                <a:lnTo>
                  <a:pt x="2110740" y="15240"/>
                </a:lnTo>
              </a:path>
            </a:pathLst>
          </a:custGeom>
          <a:noFill/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368571" y="4076481"/>
            <a:ext cx="2652456" cy="6060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스포츠게임</a:t>
            </a:r>
            <a:r>
              <a:rPr lang="ko-KR" altLang="en-US" sz="1400" dirty="0" smtClean="0">
                <a:solidFill>
                  <a:schemeClr val="tx1"/>
                </a:solidFill>
              </a:rPr>
              <a:t> 이름에 있는 숫자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출시연도에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붙여넣기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4598670" y="3651794"/>
            <a:ext cx="2110740" cy="495300"/>
          </a:xfrm>
          <a:custGeom>
            <a:avLst/>
            <a:gdLst>
              <a:gd name="connsiteX0" fmla="*/ 0 w 2110740"/>
              <a:gd name="connsiteY0" fmla="*/ 0 h 495300"/>
              <a:gd name="connsiteX1" fmla="*/ 0 w 2110740"/>
              <a:gd name="connsiteY1" fmla="*/ 495300 h 495300"/>
              <a:gd name="connsiteX2" fmla="*/ 2110740 w 2110740"/>
              <a:gd name="connsiteY2" fmla="*/ 495300 h 495300"/>
              <a:gd name="connsiteX3" fmla="*/ 2110740 w 2110740"/>
              <a:gd name="connsiteY3" fmla="*/ 1524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0740" h="495300">
                <a:moveTo>
                  <a:pt x="0" y="0"/>
                </a:moveTo>
                <a:lnTo>
                  <a:pt x="0" y="495300"/>
                </a:lnTo>
                <a:lnTo>
                  <a:pt x="2110740" y="495300"/>
                </a:lnTo>
                <a:lnTo>
                  <a:pt x="2110740" y="15240"/>
                </a:lnTo>
              </a:path>
            </a:pathLst>
          </a:custGeom>
          <a:noFill/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341479" y="4115349"/>
            <a:ext cx="2652456" cy="6060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중복값</a:t>
            </a:r>
            <a:r>
              <a:rPr lang="ko-KR" altLang="en-US" sz="1400" dirty="0" smtClean="0">
                <a:solidFill>
                  <a:schemeClr val="tx1"/>
                </a:solidFill>
              </a:rPr>
              <a:t> 제거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396480" y="3650529"/>
            <a:ext cx="2110740" cy="495300"/>
          </a:xfrm>
          <a:custGeom>
            <a:avLst/>
            <a:gdLst>
              <a:gd name="connsiteX0" fmla="*/ 0 w 2110740"/>
              <a:gd name="connsiteY0" fmla="*/ 0 h 495300"/>
              <a:gd name="connsiteX1" fmla="*/ 0 w 2110740"/>
              <a:gd name="connsiteY1" fmla="*/ 495300 h 495300"/>
              <a:gd name="connsiteX2" fmla="*/ 2110740 w 2110740"/>
              <a:gd name="connsiteY2" fmla="*/ 495300 h 495300"/>
              <a:gd name="connsiteX3" fmla="*/ 2110740 w 2110740"/>
              <a:gd name="connsiteY3" fmla="*/ 1524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0740" h="495300">
                <a:moveTo>
                  <a:pt x="0" y="0"/>
                </a:moveTo>
                <a:lnTo>
                  <a:pt x="0" y="495300"/>
                </a:lnTo>
                <a:lnTo>
                  <a:pt x="2110740" y="495300"/>
                </a:lnTo>
                <a:lnTo>
                  <a:pt x="2110740" y="15240"/>
                </a:lnTo>
              </a:path>
            </a:pathLst>
          </a:custGeom>
          <a:noFill/>
          <a:ln w="317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7139289" y="4114084"/>
            <a:ext cx="2652456" cy="6060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Publisher </a:t>
            </a:r>
            <a:r>
              <a:rPr lang="ko-KR" altLang="en-US" sz="1400" dirty="0" smtClean="0">
                <a:solidFill>
                  <a:schemeClr val="tx1"/>
                </a:solidFill>
              </a:rPr>
              <a:t>컬럼 </a:t>
            </a:r>
            <a:r>
              <a:rPr lang="en-US" altLang="ko-KR" sz="1400" dirty="0" smtClean="0">
                <a:solidFill>
                  <a:schemeClr val="tx1"/>
                </a:solidFill>
              </a:rPr>
              <a:t>Null </a:t>
            </a:r>
            <a:r>
              <a:rPr lang="ko-KR" altLang="en-US" sz="1400" dirty="0" smtClean="0">
                <a:solidFill>
                  <a:schemeClr val="tx1"/>
                </a:solidFill>
              </a:rPr>
              <a:t>값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Unknown</a:t>
            </a:r>
            <a:r>
              <a:rPr lang="ko-KR" altLang="en-US" sz="1400" dirty="0" smtClean="0">
                <a:solidFill>
                  <a:schemeClr val="tx1"/>
                </a:solidFill>
              </a:rPr>
              <a:t>으로 채우기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rcRect l="6923" t="51717" r="83692" b="34065"/>
          <a:stretch/>
        </p:blipFill>
        <p:spPr>
          <a:xfrm>
            <a:off x="5273675" y="5184942"/>
            <a:ext cx="1162050" cy="1419225"/>
          </a:xfrm>
          <a:prstGeom prst="rect">
            <a:avLst/>
          </a:prstGeom>
        </p:spPr>
      </p:pic>
      <p:sp>
        <p:nvSpPr>
          <p:cNvPr id="28" name="자유형 27"/>
          <p:cNvSpPr/>
          <p:nvPr/>
        </p:nvSpPr>
        <p:spPr>
          <a:xfrm>
            <a:off x="6905625" y="2905125"/>
            <a:ext cx="3895725" cy="2933700"/>
          </a:xfrm>
          <a:custGeom>
            <a:avLst/>
            <a:gdLst>
              <a:gd name="connsiteX0" fmla="*/ 3095625 w 3895725"/>
              <a:gd name="connsiteY0" fmla="*/ 0 h 2933700"/>
              <a:gd name="connsiteX1" fmla="*/ 3895725 w 3895725"/>
              <a:gd name="connsiteY1" fmla="*/ 0 h 2933700"/>
              <a:gd name="connsiteX2" fmla="*/ 3895725 w 3895725"/>
              <a:gd name="connsiteY2" fmla="*/ 2933700 h 2933700"/>
              <a:gd name="connsiteX3" fmla="*/ 0 w 3895725"/>
              <a:gd name="connsiteY3" fmla="*/ 2933700 h 29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5725" h="2933700">
                <a:moveTo>
                  <a:pt x="3095625" y="0"/>
                </a:moveTo>
                <a:lnTo>
                  <a:pt x="3895725" y="0"/>
                </a:lnTo>
                <a:lnTo>
                  <a:pt x="3895725" y="2933700"/>
                </a:lnTo>
                <a:lnTo>
                  <a:pt x="0" y="2933700"/>
                </a:lnTo>
              </a:path>
            </a:pathLst>
          </a:cu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619929" y="5519934"/>
            <a:ext cx="3065921" cy="6060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이후 </a:t>
            </a:r>
            <a:r>
              <a:rPr lang="en-US" altLang="ko-KR" sz="1400" dirty="0" smtClean="0">
                <a:solidFill>
                  <a:schemeClr val="tx1"/>
                </a:solidFill>
              </a:rPr>
              <a:t>Null </a:t>
            </a:r>
            <a:r>
              <a:rPr lang="ko-KR" altLang="en-US" sz="1400" dirty="0" smtClean="0">
                <a:solidFill>
                  <a:schemeClr val="tx1"/>
                </a:solidFill>
              </a:rPr>
              <a:t>값이 있는 행은 </a:t>
            </a:r>
            <a:r>
              <a:rPr lang="en-US" altLang="ko-KR" sz="1400" dirty="0" smtClean="0">
                <a:solidFill>
                  <a:schemeClr val="tx1"/>
                </a:solidFill>
              </a:rPr>
              <a:t>Drop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7"/>
          <a:srcRect l="8822" t="65432" r="73326" b="30407"/>
          <a:stretch/>
        </p:blipFill>
        <p:spPr>
          <a:xfrm>
            <a:off x="4598670" y="4209456"/>
            <a:ext cx="2210404" cy="4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3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838200" y="26248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문제 풀이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6275" y="1575897"/>
            <a:ext cx="10896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0" dirty="0" smtClean="0">
                <a:solidFill>
                  <a:schemeClr val="bg2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2000" b="0" dirty="0" smtClean="0">
                <a:solidFill>
                  <a:schemeClr val="bg2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지역에 따라서 선호하는 게임 장르가 다를까 라는 질문에 대답을 하셔야 합니다</a:t>
            </a:r>
            <a:endParaRPr lang="ko-KR" altLang="en-US" sz="2000" b="0" dirty="0">
              <a:solidFill>
                <a:schemeClr val="bg2">
                  <a:lumMod val="5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6864" t="56500" r="42147" b="20520"/>
          <a:stretch/>
        </p:blipFill>
        <p:spPr>
          <a:xfrm>
            <a:off x="2361973" y="2185997"/>
            <a:ext cx="6313714" cy="22939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6161" t="42403" r="1121" b="27063"/>
          <a:stretch/>
        </p:blipFill>
        <p:spPr>
          <a:xfrm>
            <a:off x="1167946" y="4466292"/>
            <a:ext cx="9050112" cy="2402685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8968030" y="3889208"/>
            <a:ext cx="2176220" cy="73418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지역에 따라 선호하는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장르가 다르다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6334125" y="4343400"/>
            <a:ext cx="25431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01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838200" y="26248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문제 풀이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6275" y="1575897"/>
            <a:ext cx="10896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0" dirty="0" smtClean="0">
                <a:solidFill>
                  <a:schemeClr val="bg2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b="0" dirty="0" smtClean="0">
                <a:solidFill>
                  <a:schemeClr val="bg2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 게임의 트렌드가 있을까 라는 질문에 대답을 하셔야 합니다</a:t>
            </a:r>
            <a:endParaRPr lang="ko-KR" altLang="en-US" sz="2000" b="0" dirty="0">
              <a:solidFill>
                <a:schemeClr val="bg2">
                  <a:lumMod val="5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AutoShape 2" descr="data:image/png;base64,iVBORw0KGgoAAAANSUhEUgAABCEAAAEGCAYAAABb44/XAAAABHNCSVQICAgIfAhkiAAAAAlwSFlzAAALEgAACxIB0t1+/AAAADh0RVh0U29mdHdhcmUAbWF0cGxvdGxpYiB2ZXJzaW9uMy4yLjIsIGh0dHA6Ly9tYXRwbG90bGliLm9yZy+WH4yJAAAgAElEQVR4nOzdd3RUdf7/8eedTOqkV5JQAgGE0EmCtEACiBTpYkOK4oZdXVd2laKuCvpFRcH2c9m1CygrWOiC1CAlIIRepQUISUib9GQyk7m/P+JGkJbATG4S3o9zOJA7n3vv616GYeY9n6KoqooQQgghhBBCCCGEvem0DiCEEEIIIYQQQog7gxQhhBBCCCGEEEIIUSOkCCGEEEIIIYQQQogaIUUIIYQQQgghhBBC1AgpQgghhBBCCCGEEKJG6LUOcKv8/f3VsLAwrWMIIYQQQgghhBDiMklJSVmqqgZc67E6W4QICwtjz549WscQQgghhBBCCCHEZRRFOXe9x2Q4hhBCCCGEEEIIIWqEFCGEEEIIIYQQQghRI6QIIYQQQgghhBBCiBpRZ+eEuBaz2UxKSgqlpaVaRxFC1BMuLi40bNgQR0dHraMIIYQQQghR59WrIkRKSgoeHh6EhYWhKIrWcYQQdZyqqmRnZ5OSkkLTpk21jiOEEEIIIUSdV6+GY5SWluLn5ycFCCGETSiKgp+fn/SuEkIIIYQQwkbqVRECkAKEEMKm5DVFCCGEEEII26l3RQghbmby5Mn06tWLU6dOaR1FCCGEqFEF5aVsyj+KRS3XOooQQog7VL2aE0LUb8nJybRv357IyEhUVaVx48Z07tyZ9PR03nzzzevuN2fOHJ577jkADh48SFJSElu3bq2p2EIIIUStcN6UzZy0H8mw5GNRy+nv1U7rSEIIIe5A0hNC1CkRERFs3ryZhIQEOnTowFtvvXXTfebMmVP555ycHEJDQ+0ZUQghhKh1dhee4aWU7zCrFho6+bLCuE96Q9RhFovKqh+NFBTI36EQou6RnhCiTjKbzZw9e5bnnnuOjIwMAF599VU2bdpEaWkpbdq04bPPPmPgwIHk5OQQGxvLzJkzmTx5MqmpqfTv359169YxY8YMNm/ejE6no23btrz77rts27aNF154gaCgIPR6PYMHD2bVqlUUFxdz/vx5nn/+ebZs2cLhw4cJCgrihx9+kHkDhBBC1EqqqrLUmMSSnF2EOwfybPAgzpoyeTttNdsKfiXWs7XWEcUt+PaHHJavNGI2q4wY5qt1HCGEqBYpQog65ejRo8TGxqKqKn379sXLy6uyCDFq1Cj++c9/kp6eTvfu3cnIyGDNmjU0aNCAhIQEAN577z3+85//8M0337BmzRoOHz5MQkICiqLw7LPP8sUXX9CiRQsuXrzIunXrcHd358svv+T8+fNs27aNzMxMmjZtyq5du+jUqRMxMTEcPnyYdu2kS6sQQojaxWQ18++MTewsPEVPj5bEB8ThpNPj4+BGEyc/Vhj30svjLnSKdIytS078WsKKVUYAdicVSRFCCFHnSBFC1CkRERGVBQWAL7/8EqhYnvW9997Dzc2NZs2a4eLiQnFx8Q2PdejQIXr27FnZi6Fnz55s2LCBFi1acPfdd+Pu7l7Z9t5778XJyYnQ0FCCgoLo1KkTAKGhoeTk5Nj2IoUQQtQJF0zZeDq44qV30zrKVbLMBcxJ/5FzpizG+HXjPu9Olf/fKYrCcJ9I3r+0jl+KztDVvbnGaUVVlZZa+ffHGfj56enZ3YNlK4xkZZvx93PUOpoQQlSZlL5FvbBmzRoUReH999/noYceIjs7+6b7tGvXjm3btqGqKgBbt26lY8eOAOh0V/7TcHBwuOafgcr9hRBC3DlSy3J5/sISJp/7itW5+2vV/AonStJ4MeVbLpnzmRo8mCE+na8aNni3ezjBjt4szdkj/4/VIYu+yeZShpkn44Po1dMDgD1JRRqnEkKI6pEihKgXunbtyr59++jatSvPPvsswcHBlY917NiRQYMG8dVXX12xz8CBA2nTpg29evUiNjYWk8nEY489VtPRhRBC1DGqqvJF5hacdHpaugazMGs70y8s5lDxBa2jsTn/KK9eXIarzon/a3g/nQxh12ynU3QM8+nMubJs9hWfq9mQ4pYcOFTMuo15DLzXi4jWroQEOxEa4sjuPVKEEELULUpdrX5HRUWpe/bsuWLbsWPHaN1aJlgSQtiWvLYIIS6XWHCS9y+t4zH/XvT3aktScTILMreRYcmnq3s4j/r1wN/Ro0YzlatWvsrazpq8g7RzbcQzDfrj7uByw30sajmTz32Fj96dV0NHyiTLtVhhUTlTnz+Pq6uON15rhJNTxfeI/12SzcrVRj76sCkeHg43OYoQQtQcRVGSVFWNutZjdusJoSiKQVGUeYqi/KIoym5FUV7/bfssRVF2KIqSqChK7G/bHBVF+VhRlK2KovysKEpbe+USQgghhLhVJdYyFmRtp6lzAPd4tUFRFKIMTZnT+GFG+3YhqSiZZ88vYmnOHsw1NESjsLyUN1NXsibvIIO8OjA95L6bFiAA9IoDQ7w7c7I0naMlqTWQVNyqLxdmkZtXzpOTgioLEABdogxYrbB3v/SGEELUHfYcjuENLFJVtQtwNzBKUZRHgI6qqnYHRgH/URRFD4wFLKqqxgB/Az62Yy4hhBBCiFvyXc4v5JYXMTGg9xWrSjjp9IzyjWZu40fo4NaYxTm7mHL+v+wtSrZrnpSyHF5M+ZZjJan8ObAP4wJ64lCN1S7iPFvj5eDKMuOemzcWmti1u5Bt2wsYMcyH8GZXFpeaNXXG11cvQzKEEHWK3YoQqqpeVFV1228/GoAyIBL49rfHU4FzwF1AX2DJb9v3A36KohjslU0IIYQQorrOmbJYk3uQvp5taO4SdM02gY6e/CN4IC+EDEWHjrfSVvNW6mrSzXk2z5NUlMxLF76j1GrmpdDhxHpWf9iYk07PYO+OHCpJ4VTpJZtnFLcnN8/Cp59n0KypMyOGXr0Up6IoREcaOHi4GJPJqkFCIYSoPrtPTKkoigOwAJgCeABZlz2cBQT89uta2/94rHhFUfYoirInMzPTfqGFEEIIIS5jVVU+y9yCQefMQ35db9q+vVsj3mr8IGP8unO05CLPnVvE4uydlFrNt51FVVWWG/cyJ201DZy8mdVwNHe5Bt98x+u4x6stBp0zy4xJt51N2I6qqnzyWQalJpUnJwWh1197zo6oSANlZSoHDt14aXIhhKgt7FqEUBTFEfgK+EZV1bVAEeB1WRMvwHiD7VdQVfVjVVWjVFWNCgi4qkYhhBBCCGEXPxcc59fSdMb4d6/SfAvw25wLPp14p8kYuro3Z6kxiWfPL2Jn4albXhazzGrhw0vr+W92It3cWzAjdMRtT4LpqnNigFd79hSd5bzp5ktci5qxZWsBSfuKeWi0Hw1Dna7brvVdrhgMOhmSIYSoM+w5MaUT8A2wQlXVxb9t3ggM/e1xfyqGYpz4w/a7qJgfwvb9FoUQQgghqqmwvJSvs3Zwl0swvTxaVXt/X72Bvza4h1dCR2DQOfNe+k/MSl1BSllOtY6TYylkxsWl7Cg8yUO+XXk66B6cdY7VznMtA73b46zopTdELZGZZWb+wkxat3Jh4L1eN2yr1ytEdjKwd38RFkvdXPVOCHFnsWdPiCeAWGCSoigJiqIkAGnAJUVRdgCrgGdUVS0FPgMaKYqy9bc//8mOuYQQQgghquyb7J0UWU08HtAL3W0sY9naNYQ3Gj3AY/69OGvKZNr5xSzM2k6xteym+54sTeeFC9+SWmbk2eBBDPeNtOmSmu4OLtzj1ZbEwlOkl+Xa7Lii+qxWlX9/nIEK/CU+CJ3u5n/PUZEGioqsHDtRYv+AQghxm+w5MeU8VVX9VFWNvexXkqqqf1NVtbuqql1VVf3xt7Ylqqo+oqpqjKqqPVVV3W2vXPZWVFTEk08+SZcuXYiOjuaFF14AYN++fXTv3p2ePXty3333AWA2m4mPjycmJoZevXpx+PBhAPLz8xk9ejQxMTH079+flJQUza7HHpKTk3FxceG9996r3DZhwgQSEhJIS0vj8ccfp2fPnvTq1Yu4uDgSExM1TKuN5ORkPD09iY2NJTo6mr59+7J69WoALl68yJgxY+jduzcxMTEMHTqU1NQ7Z2m1/92buLg4YmNjGTduHEajkZEjR9K7d29iY2N5+eWXAThw4AB9+vShZ8+edO/enQ0bNmicXghR15wsTWdj/hEGerenibP/bR/PQdFxr3c73m0yht6erfgxdz//OPc1P+efuO4QjZ/zj/PqxWU4KXpeaziKKEPT285xLYO9O6JXdKzI3WeX44uqWbs+j6PHShg3JoDAgKr1dOnQzg0nJ0WGZAgh6gS91gHqm9zcXB555BHmzZuH1WqldevW/O1vf2PSpEksW7aMkJAQLBYLAAsXLkSv17N161b2799PfHw8O3bsYM6cOURHRzN16lSWL1/OlClT+O9//6vxldnWkCFD+Oyzz5g4cSIeHhVjWUtLSxk4cCAvvvgin3/+OVBRkDl37pyWUTUTERFBQkICAKdOnWL48OGoqsqLL77I22+/Tf/+/QE4efIkZvPtT3RWl0RERLB582YA5s6dS3h4OE8//TQzZ84EIC0tDaiYNfy7777D19eXc+fOMXjw4MpinxBC3IxVtfJ55s94Oxi437eLTY/t6eBKfGAcfT0j+DzzZ+ZlbGBj/hEeC4ghzDmg8vxfZyeyOnc/bVxDmdxgAB5VnI/iVvjoDcR5tmZj3lFG+kTd9lwTovouppbx38XZdO7oRlzvqt9/Z2cdHdq5sSepkAlj/avUe0IIIbRSb4sQmV/Px3Q+2abHdG4cRsCY8TdsExoaSmhoKFDRK8LJyYnvvvuOrl27Eh8fT25uLs888wyjR49m48aN/OlPFSNPOnbsSHZ2NkVFRWzcuJGvv/4aqPiw/vTTT9v0Ov7n28z5pJiSbXrMhs5hjA648T0CMBgMxMfHM2fOnMoPjtnZ2XTu3JnRo0dXtvP09KRdu3Y2zVgdmYnzMWUn2/SYzn5hBHS7+T26XPPmzZk1axYjRozg8ccfryxAALRo0cKm+apjfuZekk227bYb5uzN+IDOVWprNps5e/YskydPZsWKFQwbNozOnTsTHFwxS3z79u0r2/766680adLEplmFEPXb+rwjnDVl8kxQf1x1158Y8HaEuwTxWsP72VJwjP9m7+T5C99yj1cbBnt35PPMnzlQfJ4BXu141L8HesXBLhkuN8S7ExvzjrIqdz8TAmLsfj7xO4tF5V//uYSLs0L8xMBqD7eJjjKwO6mIs8kmwpvZr1glhBC3q94WIbRWXl7OuHHjePvtt1m1ahUXLlzghx9+IC8vj27duhEbG0tmZib+/r937fT39yczM/OK7TqdDlVVsVqt6HR2X1G1Rk2aNImoqCieeuopAFJSUmjbti0AOTk5jBw5ksLCQkaPHs20adO0jForNG/eHEVRaNWq+pOi1TdHjx4lNjYWVVXp27cvL774IkOHDmXu3LlcuHCBt99+m+jo6Mr2sbGxnDhxghUrVmiYWghRl+Railics5N2ro3o6t7crufSKQpxnhF0MYTzbc4v/JR3iHV5h3FAx58CYunr1cau579cgKMnPTxasin/KCN8IvHSu9XYue90y1caOXPWxOSnG+DtXf236J07GtDp4Jc9RVKEEELUavW2CHGzHgv2ZDabGTduHA899BADBgxgzZo1jB49GicnJwICAoiMjOT48eMYDAby8n5fBCQvLw8fH5/K7e7u7kBFl3J7FCCq0mPBnpycnJgyZQqvvfYaAOHh4WzatAkAX19fEhIS+PLLLzl+/LhmGavbY8Gejh8/jqOjI2fOnNE6SqWq9liwtcuHqvxPx44dWbhwIadOnaJ///4cPHiw8t9QQkICycnJ9OvXj8OHD+PiIm/OhBA39lX2DsqsFh4L6GXTCSBvxODgzISAGOI8W/Nj7gFiPVvT2jWkRs59ueE+ndlacJwf8w7wsF+3Gj//nejM2VJ+WJ5Dj27udO3ifkvHcHd3oHUrV3YnFfLwA342TiiEELZTv75arwXKysp46KGHGDp0KA8++CAAPXv2ZOPGjUDFEI2DBw/SsmVL+vbtW/nN7IkTJ9Dr9Xh5eV2xff369XTs2FGbi6kBY8aMYceOHZw/fx6DwcCWLVuumDywtLRUw3S1x5EjR5g1axY7duxg8+bN/PLLL5WP7d+/n/3792uYTnuJiYmVz5UmTZrg4OCAxWJh9+7dlJVVzDrv6+tLWVlZ5ZwsQghxPUeKL7Kt4FeG+HQmxMm7xs/fxNmfvwT11aQAARDi5MPd7uGsyztMUblJkwx3krIyK/M+ysDT04HHxgfc1rGiowykppq5mHrzFVeEEEIr9bYnhFY+/fRTEhISyM7O5qOPPgIqJs7z8vIiKioKvV7PK6+8QlBQEBMnTmTixInExMSgqiqffPIJANOnT2fChAn897//xdHRsfI49ZFOp2PmzJkMGTKEl19+mbVr1/Lss88yZcoUvL29cXR0ZMaMGVrH1MTRo0eJi4tDURQCAwNZsGABbdu2Zfny5UyePJm0tDQMBgMhISG88847WsfVVE5ODr1798bFxQWz2czUqVPx9vYmJyeHIUOGYDabKS4u5o033qjsHSGEENdiUcv5ImsLgXpPRvhEah1HM8N8ItlZeJp1eYcY4RuldZx6bfF3OaRcLOP5KcG4G25v3o+ozga+XJDFnqQiQkPsM4+JEELcLuV6y0HVdlFRUeqePXuu2Hbs2DFat26tUSIhRH0lry1C3DlWGPeyKDuRKcGDiTSEaR1HU7NTV3Gq9BL/L2wcLrqqLRUpqufosRJee+MifeM8eeKxQJsc84WXL6AoMGtmI5scTwghboWiKEmqql6zii3DMYQQQgghgCxzAd/n7Cba0PSOL0AADPeJpMBaysb8I1pHqZdKSqz8++NLBAY48ujD/jffoYqiowycPmMiJ0eGHwohaicpQgghhBBCAPOztqEC4/x7ah2lVrjLNZgI11BWGfdjVsu1jlPvLFyURVa2hScnBeLiYru35F0iK4Yd7tlbZLNjCiGELUkRQgghhBB3vH1FyewuOsMo3ygCHD21jlNrDPeJxFhexJZ87Vaqqo/27i9iU0I+QwZ7c1dLV5seOyTEkeAGjuzeU2jT4wohhK1IEUIIIYQQd7Qyq4UvMrcS4ujDYO/6uyLVrWjn2pBw50BWGPdSrlq1jlMvFBSU8/GnGTRu5MTokbZfSlNRFKKjDBw9XkJhkfRgEULUPlKEEEIIIcQdbbkxiQxLPhMDeqFXbm91gvpGURRG+ESSYclnR+FJrePUC5/Nz6SgsJwnJwXh6KjY5RzRke6Ul8O+/cV2Ob4QQtwOKUIIIYQQ4o6VVpbLitx99HBvQRu3hlrHqZU6G5rSyMmX5cYkrHV0VbXaYkdiATt3FXL/SF/Cmjjb7TzhzZzx8XaQIRlCiFpJihBCCCGEuCOpqsqXWVvRKw486t9D6zi1lk5RGOYTSUqZkT1FZ7WOU2flGC18Nj+TFs2dGTrYx67n0ukUoiINHDhYTFmZDKMRQtQuUoSwseTkZFxcXHjvvfcqt02YMIGEhAScnJyIjY2t/DV16lRUVWXatGn06NGD2NhY7r//fsxms4ZXYF8mk4mJEycSExNDXFwc8fHxAOzcuZN7772X3r17061bNyZNmgRAbGwsXbp0oXv37kRHR/Pyyy9TWlqq5SXY3fjx49m0aVPlz126dOHjjz+u/HnMmDHs27eP2NhY+vTpQ2xsLD/88IMWUTVRlfszd+5cEhMTSUlJYfLkyVrEFELUAbuKTnOg+DwP+t6Nj96gdZxarZt7c4IcPVlm3IMqvSGqTVVVPvo0A7NZ5clJQTg42GcYxuWiI90xlakcPFxi93MJIUR16LUOUB8NGTKEzz77jIkTJ+Lh4VG53dfXl4SEhCvaHjx4kF27drF9+3YAMjIy0Onqb23op59+wmKxsHXrVgDS0tI4fvw4TzzxBMuXLyc8PByADRs2VO6zYMECWrVqRWlpKVOnTiU+Pp4FCxZokr8m3HvvvWzYsIE+ffqQnZ1Nw4YN2bRpU2XB5vDhw7z66qu88sorxMXFAZCenq5l5BpVlfvz1VdfoSgVb/AuLwgKIcT/lFjLWJC5jTAnf+7xaqt1nFrPQdExzDuSjzM3c7D4Ah0MjbWOVKds3JzPgYPFPDbOn+AGTjVyzojWrri56di9p5CozlJkE0LUHvW2CPFj5nzSTck2PWYD5zAGBYy/aTuDwUB8fDxz5sxh5syZN2zbuHFjLl26xLJlyxg6dCiBgYG2intT8w9kkpxrsukxw7ydGd8h4LqPt2nThunTp5OQkEBsbCzBwcG8/PLLvPjii5UFCIB+/fpdta+LiwvvvPMOjRo1orCwEHd3d5tmv5b5SzNJvmjjexTqzPgR179H99xzDx988AFQUYwZOXIkixYtwmq1cuzYMdq2bUu7du345JNPaNmyJaGhoTRo0MCmGatq/leZJJ+z8f1p4sz4R2/v/jz22GM89NBDtGrVioceeoidO3faNKMQou77Pmc3OeVF/D14AA5K/S3+21Ivz7v4zribZcYkKUJUQ/olMwsXZdGujSv39PWqsfPq9QqdO7qxd18R5eVqjfS+EEKIqpD/de1k0qRJLF26lIyMjMptOTk5VwzHWLx4Md7e3mzevJnExES6dOnCV199pWFq+wsPD2flypUsWbKErl27snbtWi5cuECrVq2qtL9er6dhw4ZX3Nf6JiAgAFVVMRqNbNiwgX79+tG5c2d2797Nxo0b6d+/P9OnT+fBBx+s/LB9J/WEqMr9EUKIG7lgyubH3AP08YyghYs2Rdy6SK84cJ93R46VpnK8JFXrOHWC1ary748v4eCgMOlPgeh0NVsIiI5yp6DQyvFfZUiGEKL2qLc9IarSY8GenJycmDJlCq+99lrltmsNxwBo0KABs2fPpqCggEGDBtG4cWN69epl94w36rFgT+Hh4cybN4+MjAzi4uJo3LgxZ86coVOnTjfd12w2k5qaSnBwcA0k5YY9FuypX79+bNq0idTUVBo0aEDfvn1Zt24dSUlJzJs3D4Bhw4YxbNgwli5dyiOPPHLFPAk15UY9FuzpZvdn8+bNmuQSQtR+qqryaeYWDDpnHvbrpnWcOqevZwTLjEksNSbxvGuI1nFqvdVrcjnxaylPTgrE38+xxs/foZ0bjo4Ku/cU0aa1W42fXwghrkV6QtjRmDFj2LFjB+fPn79umxMnTpCaWvFtgoeHB2FhYeTm5tZUxBq3d+9e8vLyAAgMDMTPz4/Zs2fz+uuvk5aWVtlu8eLFFBdfubZ1YWEhf/nLX3j66adxdXWt0dw17d577+XDDz/krrvuAqB79+5s2bKFrKwsQkJCrviQ3b59+3r9nLmWm90fIYS4np8LTnCiNI2H/bvh4eCidZw6x1nnyCCvDhwoPs/Z0kyt49Raqqry49pcFi3OJjrKQEwPj5vvZAcuLjrat3VlT1KRTCgqhKg16m1PiNpAp9Mxc+ZMhgwZwssvv1w5HON/unTpQnx8PGPHjsVkqhhX37FjRwYPHqxRYvuzWCwMHjwYRVEoLy9n4MCBtG/fnrfeeotRo0ahqip6vZ5u3boxatQoAMaNG4e7uzuKojB+/HjGjRun8VXYX7du3UhKSmLKlCkAODs74+DgQJcuXQBITExk6tSpuLu7Y7Va+fDDD7WMW+Nudn+EEOJaCstL+Tp7By1cGhDr0VrrOHVWf6+2rMjdy1JjEv8IHqB1nFqnrMzKZ19msmVrAdFRBp6aFFQ5WbIWoqPcSdqXwdlkE82aSuFNCKE9pa5WRaOiotQ9e/Zcse3YsWO0bi1vKoQQtiWvLULUD59lbGFD/hHebPQATZz9tY5Tpy3O3skyYxJzGj9MqJOv1nFqDWOuhbnvpXHqtIlRI3wYNdy3xueB+KP8gnImPXWW4UN9ePB+v5u2t1pVUk6baNTcWdPiiRCiblMUJUlV1ahrPSbDMYQQQoh6wqxa2FFwmDKrResotc7p0ktsyD/MAK92UoCwgYHeHXBS9Cwz7tU6Sq1x6nQpL7x8gQspZfzjbw0YPdJP8wIEgKeHA61bubJ7T1GV2m9bnct/Xkph43c5dk4mhLhTSRFCCCGEqCcWZW3gg0vfMy9jKdY62tPRHqyqlc8yt+Dt4MZov7u1jlMveDq40tezDdsLfiXDnK91HM39vC2fmbMu4qhXeO2VhnSJtv8y4tURFWkg5WIZaellN2xXZrKydVUujk4Km743kpQgf7dCCNuTIoQQQghRDxwqPsOavF00dgpiZ+FRFmWv1zpSrbEh/yhnTJmM9e+Jm85J6zj1xn0+HdGhsOIO7g1RXq6ycFEW8z7KoGVzF/5vZiMaN3LWOtZVoiMNAOxJunFviD2b8inKK2fc1GCat3Nl6ScZnDxQfMN9hBCiuqQIIYQQQtRxReWl/DtjOSGOfrzWcCL9vaJZlZvIurzdWkfTXK6lmG+yE2njGko39+Zax6lXfPXu9PZsRUL+MXIsVevqX58UFpUze24qq9fkMuAeL56fGoKnh4PWsa4pwN+RpmHO/HKDIRkWs8rPK42EtXYhvK0bj/w9mMBQJxa9l0baOVMNphVC1HdShBBCCCHquC+y1pBrKeCpoBE46xyZ4D+ASLeWfJG5hqSiE1rH09SSnF2YrBYeD+gtk+zZwVCfzlhRWZ27T+soNerixTL++UoKR46WED8xkAnjAtDra/fzKyrSwMlTpRhzrz1nzN4t+eTnlBM3omKiURc3HeOnh+Di6sD82ankZctcM0II25AihBBCCFGH7Sw8yraCg4z07UW4SygAOkXH0w1G0dQ5mA/Sv+d0aarGKbWzr+gcXd3DCXXy0TpKvRTk6EV3jxZsyDtCQXmp1nFqRNLeIv454wIlpVZefiGUPrGeWkeqki6/DclI2nt1b4hyi8qW5UYahjvTvJ1r5XYvXz3jpwdjKlGZPzuV0uLyGssrhKi/pAghhBBC1FFGSwGfZqwi3DmE4T4xVzzmonNiavDDeDi48QwcvPkAACAASURBVFbaIjLMuRql1E6epRhjeRHNXAK1jlKvDfPujEm1sCb3gNZR7EpVVZauyGHOe2kEBzsxa2ZD7mrpevMda4mGDZ1oEOR4zVUyDuwowJhpIW6k71U9hho0dmbMPxqQcbGMRe+mY7HIpLdCiNsjRQgbS05OxtPTk9jYWKKjo+nbty+rV69GVVWmTZtGjx49iI2N5f7778dsNmsdt8bl5ubywAMP0K1bN7p27co777xDQkICgYGB9O7dm+joaAYPHkxiYmLlPvv27aN379507dqVTp068f/+3//T8ApqxqlTpxg9ejQxMTHExMQwYMAATpw4Ufnc6tWrFwMGDCArK6tyn9WrV9O6dWsOHKjfbwKr+xwymUxMnDiRmJgY4uLiiI+P1/gKhLANVVX5KGMFZaqZp4JGoFeuHovurXfn+ZAxWNRyZqd+TWF5iQZJtZNsqniNDHMK0DhJ/dbI2Y9oQzN+yjtEsfXGqy/UVaWlVt7/1yUWf5tD967uzPhnKP5+jlrHqhZFUYiONHD4aDHFl/VosFpVEpYZCW7iRKvObtfct3k7N0bGB3LqUAnLPs5AldV3hBC3Qa91gPooIiKChIQEoOLD5PDhwzl9+jS7du1i+/btAGRkZKDT3Xk1IJPJxIwZM4iIiMBisdC6dWveeOMN+vTpwzfffAPA3r17GTlyJD/++CO+vr48+uijrFixgvDwcMxmM48//jgfffQRkyZN0vhq7CMrK4tBgwbxySef0Lt3b6Di+ZKfn3/Fc2vWrFl8+umnTJ8+HYDFixfz6aefsmDBAubOnatVfLur7nPo1KlTWCwWtm7dCkBaWpqW8YWwmY35SewvPsUE/4GEOPlft12oUwDPBj/IrIsLeSd9Cc+HjMFRuTP++z9rygQgzPn690fYxgifSHYXnWF93mGG+XTWOo5NZWWZmfNeGufOlzHmIT/uG+RdZ+cXiYo0sPLHXPbuL6Zndw8ADu8qJCvVzMOTG9zwujr39sSYaWHjdzl4B+jpN9qvpmILIeqZevsuJPPgfEx5yTY9prNXGAHtx1drn+bNmzNr1izmzZvHpUuXWLZsGUOHDiUwUPuuoZnL52O6mGzTYzqHhhEw7Pr3KCgoiKCgoIrzZ2ai1+sxGAxXtOncuTN///vfmT9/Pn5+fkyYMIHw8HAAHB0dmTt3Lv369auRIkRm+nxMpmSbHtPZOYyABte/Rx999BGPPvpoZQECIDAwkOLi35fIUlWVlJQUBgwYAFT0DigpKaFHjx689NJLWCwW9Hr7//POXD8fU0ayTY/pHBhGwD22ew7Fx8czffp0EhISiI2NJTg42KZ5hdBCelkOC7PW0c61Gf29om/aPsI1jL8EDePDS0v5KGMlTwUOr7MfoqojuSyTQL0nBofat2RifdPMJZAObo35MXc/A73a46SrH28xjx0v4d0P0rGUq0x9NphOHQw336kWa9HcBW8vB/YkFdGzu0dFL4ilRgJCHGnT5ebX1meUD8ZMM5u+N+IT4EhkHZkPQwhRu9x5X8VroHnz5pSUlLB582YSExPp0qULX331ldaxNDV9+nTatGnDP/7xD1xdrx5P2bx5c9LS0khOTqZ58yuXVAsMDLxiGEJ9k5KSQtu2bQE4evQosbGxdOzYka+//rry5zZt2nDixAl69eoFwJIlSxg0aBAAsbGx/PTTT5rlrylVfQ6Fh4ezcuVKlixZQteuXVm7dq0GaYWwnXLVyr8ylqJXHPhz0DB0VSwm9PRoz4O+cWwrOMiSnM12Tlk7nDVlEuYsQzFqyn3eHckrL2FH4Umto9jE+o15/N+bF3F31/F/MxrW+QIEgE6nEBVpYP/BIsrKrJzYW0z6+TJih/ug0938tURRFEb8KZDm7VxZ+kkGJw8W33QfIYT4o/pRpr6G6vZYsKfjx4/TrFkzGjRowOzZsykoKGDQoEE0bty48kOkFm7UY8He3nzzTV566SUGDBjAkCFDrnr8f/fM1dWVM2fOXPFYVlYWfn410wXwRj0W7CU8PJxTp04Bvw/tmTFjBn5+flcMx9i4cSMPPPAA69evZ9GiRbi6urJ8+XKKioo4cuQIgwcPtnvWG/VYsLeqPoeg4p7OmzePjIwM4uLiaNmyZeVjQtQ1K43bOVmawl+DRuKnr963kMN9Ysi05LLUuJUAR2/6eNavbvOXKy43ccmcT6xHa62j3DHaujakoZMPP+UdordHqzrb28ZiUflyYSYbNuXTqYMbTz8ZhJvb1XOu1FVRkQY2bMrn0OFidi014hOop30Pjyrv76BXeOTvwXw8I4VF76YRP6MhwU2kt5EQouqkJ4SdHTlyhFmzZvH888+TmlqxRJqHhwdhYWHk5t55M5WfOHGCzMyKMbpubm54eXnRoUOHK9ps376dhQsX8uSTTzJu3Dg+//xzkpOTAbBYLEyZMoUnn3yypqPXmLFjx/LZZ5+xb9/va66Xll697FloaChGo5HTp0/j5eXFmjVrWLZsGevXryc1NRWj0ViTsWtMdZ9De/fuJS8vD6joRePn50dhYWGN5xbCFpJN6Xybk0BX9zb0cG9b7f0VReHxgMF0cAvn04xVHCg6ZYeUtcO5smwA6QlRgxRFob9Xe86aMjlZeknrOLckL8/CrDcvsmFTPkPv82bKP4LrVQECoG2EG66uOjZtyCfltInYYT44OFSvYOTipmP8tBCcXXXMn51KXrblpvucNRmZdTGBvyWvosR6503OLoT4Xb3tCaGlo0ePEhcXh6IoBAYGsmDBAhwcHBg7diwmkwmAjh071sg31bWNXq9n0qRJ5OXlUVxcTM+ePXFycmLTpk3ExcUBFd9aL1u2rHLejAULFjBhwgRMJhNlZWWMHTuWP//5z1pehl0FBQXxww8/MGXKFNLT0/H29sbd3Z3x48czdepUYmNjURQFq9XKf/7zHxYsWMCIESOuOMagQYNYvHhxvbxP1X0OJScnM3jwYBRFoby8nIEDB9K+fXuNr0KI6iuzWvjw0g94OrjxRMDgW/6WWa848EyD0cxI+YJ3079lZsPHaOLcwMZptfe/SSmbyqSUNaqXR0u+yU5kbd5BWrrWredV8jkTc95NIy+/nKefDKJHt6r3DqhL9HqFTh3d2L2rkDY+DnTqdWvzOnj56Rk/LYSPZ6Qwf3Yq8TNCcblGwSbLXMTinENsKziHm86RIquZ9XmnGOojvZSEuFMpdXWJnaioKHXPnj1XbDt27BitW8sLmhDCtuS1RdQGC7PWsTo3kenBY+hoaH7zHW4i25LPSxc+BeC1Rk9Ue2hHbTfv0gYOFV/g300f0zrKHWd+5jbW5R3iw7Bx+OjrxjwKibsK+PfHGbi7O/Dc5AY0a+qidSS7WvFDDouW5jCqnxejx99eb6GTB4uZPzuVZhGujJ8WgoO+okBaXF7GMuMx1uT9CsAAr5YM92nNe+k7OF+Wx/9rMrjeTGAqhLiaoihJqqpGXesxGY4hhBBC1HJHS5L5MTeRezyjbFKAAPDTezItZAwlVhOzUxdRbDXZ5Li1RbIpS4ZiaORer7ZYsbIh74jWUW6qrMzK199k8f6Hl2ga5szrrzas9wUIgPTDxShAkQ2m7WjR3o0Rfwrk1KESln6SgdlqYU3urzxzbjUrco9zt3sj3mk8iDH+HTA4ODHCN4K88lI25Z+9/ZMLIeokKUIIIYQQtVix1cS8S8sIcvRljP89Nj12E+cgJgc/wMWyTN5NW4JFLbfp8bVSZrWQUpYjRQiNNHDypqNbEzbmH6nVz6njJ0qY/s8LrFydS78+nvxzeijeXvX/m/kLJ0tJPlpK42BHkvYVYYte0ZGxnsSN8ubnrPM8dexH5mfto7GzN280vIe/BnUlwPH3HjGtXQK4y8WflbnHa/XzQwhhP3YrQiiKcpeiKDsURfnmt5/DFEVJVxQl4bdfqy5rO+u3tomKosTaK5MQQghR18zPXEu2JZ+ngkbgonOy+fE7uIXzp8D7OFRyhk8zVtnkA4nWLpRlY0WV+SA01N+rHbnlxewsPK11lKsUl1j5/MtMZvzfRcxmleenhvDEY4E4OtbN1Tyqa/OyHFzddfS9x4vMLAvnzpfd9jFPlGTxc9f9ZDx8hpJclVFZkfwzJJamLr5XtVUUhRE+EWRbitlacO62zy2EqHvsWe69G/gAGH7ZtrWqqk64vJGiKH2AjqqqdlcUJQTYpChKW1VVbz7NrhBCCFGP7S48zpaC/YzwiaGFS0O7nSfWsxMZ5lx+MP5MoKMPI321Wz7aFs6asgBZGUNLHdwa08DRi5/yDtHTo6XWcSol7Svisy8zMRotDLzXiwfv98PF5c7pGJyabOJ4UjH9RvsS2cWdLxZmsXtPIWG3uMRmWlkB/80+yC9FKfg4uDDRL4pzS5w5cKSUToYSmrdzu+Z+Hdwa0MzZh+XGY/TyCMNBuXP+DoQQduwJoarqAiD9D5v7KoqyTVGUTYqiDP3fNuDb3/ZJBc4Bd9krlxBCCFEX5FoK+ThjJU2dgxnl29vu5xvtG0uMR3uW5Gxma8FBu5/PnpJNmRh0zgTo6+fqBnWBTlHo79WOk6XpnCnN0DoOeXkWPvhXOm+/k4bBTcerLzdk/KMBd1QBAiBhmRFnVx3dBnjh5aXnrpYu7E4qqvZx8stL+SIziefOr+FAcTqjfdvybpPB3OMTzqOTgwkMdeLrd9JIO3ftuWYURWG4TwTp5kJ2Fl643csSQtQxNfnKew5orKpqT2AC8LaiKHcBAUDWZe2yftt2FUVR4hVF2aMoyp7MzEx75xVCCCE0oaoqn2SspFQ18VTQCPTK1cve2ZqiKEwKHEob1zD+c2k5R4rr7qRxZ02ZhDn73/IypsI2Yj1a4azoWZt3SLMMqqry87Z8np1+nl27Cxk90pc3XmtEi+b1f/LJP8q4WMaRXYV0u9cLV0PFa0p0pDvnL5RxKcNcpWOUWS0syznKM+d+ZH3eaeI8m/F+k0GM8m2Dy28rXbi4OTB+WgjOrjrmz04lL/vanZujDKE0dPJkmfEY1nowDEwIUXU1NvuOetkgU1VVzyuKsgFoAxQBXpc19QKM1znGx8DHULFEp/3SCiGEENrZXLCPpOJfGed/Lw2dam5IgV5x4B8NHuSVi58zN30xrzacWKPnt4Vy1cr5smz6e7XVOsodz83Bmd6erdicf4xH/bvj6eBao+fPyDTz2ReZHDhUTIvmLkx6IpCGodeeV0VVrahWC2q5GdX626/KP1tQy8uu/P2Kx82o5Ras1qvbYLXi2bQvrn7ad/LdssyI3kmh+yDvym3RkQYWLqoYknHfIJ/r7mtVVbYWJLM45xA5lhIi3UJ4xL8DoU7XXtrXy0/P+GkhfDwjhfmzU4mf0RAXtyu/+9QpCsN9WvPhpV3sLUolyj3UNhcqhKj1aqwIoShKS+CCqqoliqL4ADHAm0AZMBb4WlEUfyqGYpyoqVy2lpycTPv27YmMjERVVRo3bswHH3zA8ePHeeWVVygtLaWsrIz27dvz0UcfaR1XE9e6R++//z4TJ04kOzsbRVHo1asXr776qtZRNVOde3TmzBmeeeYZsrKyMJvNTJs2jdGjR2t9CXZT1Xszffp0WrduzcmTJ3FyqnjTmZ6ezr333suBAwc0vgohru+S2ciCzJ9o49qUAV531/j5DQ4uTAt+hJdSPuPN1K/5v4ZP4K13r/Ectyq1zIhZLaepzAdRK9zr1Y51eYfZmHeEEb7XXC7e5qxWlbXr81j8bTaKAhPG+dO/rxc63dU9Y6zmYlJ3vk1p1jHbnFynR9E5otM5ojjosVpMFKb9QmjPl3DxCbfNOW5BdrqZA9sL6D7QG3fP33tWBQY60qSxE7uTiq5bhDhYnM7XWQc4V5ZLM2cf/hrUlQjXwJueM7iJM49MDmb+7FQWvZvG+GkhOOiv/Dvo5t6YJdmH+cF4hEhDiPReEuIOUZPrEIUAnyuKUg44Ai+qqnpBUZQUoL+iKDuoGB7yjKqqpTWYy+YiIiLYvHkzAHPnzuXxxx/n119/Zfny5YSHV/wHtGHDBi0jau6P9yg8PJynn36amTNnApCWlqZlvFqhqvfo0qVLfPjhhzRp0oSLFy/St2/fel2EgKrdGzc3N+Li4li7di1Dh1ZMQfPNN9/wyCOPaJZbiJuxqlbmXVqGoij8JXAYOo3ekAc4ejM1+GFmXvySt9IW8XLoBLuszGEPMill7RLq5Etb14aszz/CUJ/Odp+A8EKKiY8+zeDUaRMd27vxxGMB+Ps7XrOttbysogCR/SveLYbg4OiO4uCIotOjODhV/K5zQnGoKCwoOsffHv9Dm8q2epQ/XJ+l1EjKlldI3fEmDXvNwMlDm2/7f15hROeg0HOw91WPRUe68/2yHHLzLFcsUXrOlMui7AMcKE4nQG/g6aCudHNvXK3XpRYd3Bj+p0B++CiDZZ9mMHJS4BWFBgdFxzCf1nySuYeDJZfo4Nbg9i5UCFEn2LUIoapqApBw2Z97XqONCvzN1ueenzmfZJNtl/0Jc27C+IDxVW5vNps5e/YsK1euZMGCBZUFCIB+/frZNNutmJ+5lmTTH+cOvT1hzg0YHzCgyu3/d48mT57MihUrGDZsGJ07dyY4ONimuW7V/MytJJuybt6wGsKc/RkfEFPl9je7R926datsm5qaSosWLWya90bmp2WSXHLtSaduVZirM+ODq/bh4Wb3ZuzYsXzyySdXFCG+//57m+YVwpZW5SZyovQ8TwYOx9/R6+Y72FEzlxD+1uB+5qR9wwfp3/Ns8IN1Ygb7s6ZMnBQ9IY5Xf9gS2hjg1Y456WvYXXSGru7N7XIOs1ll2coclq0w4uaq469/DqJHd/frfrOuWi2k73qX0qzjBEX9FY9GPeySS+/iQ0iPF7j48yukbn+d0F4zcXSr2aVjc7PM7N2ST1RfLzx9r37rHx1l4LulOSTtLaJvnBdZ5mK+yznMloKzuOkcedSvA/d6t8DxFuemiYrzJDfLzKbvjfgEONJn1JXLdvbyDOP7nCMsyzkqRQgh7hC1/91EHXT06FFiY2Pp168fgYGBxMbG0qpVK61j1Sp/vEcvvvgin376Ke+++y6xsbHs3r1b64iaq+49Sk9PZ/LkycybN0+jxDWnqvcmLi6Offv2UVhYyMmTJ/Hw8CA0VMacitrpnOkSS7I308XQmhiP9lrHASDS0JLHAgayt/hX5metQa0Dk8clmzJp4uSHrg4UTO4UnQ1hBOg9+CnXPhNU/nqyhOdfusD3S410u9udubOb0LOHx/ULEKqVS3v+RfGlfQR0nGi3AsT/OLk3IKT78xVDP7a/Trkp367n+6Otq3JRgV5Drl2Ya9zIicAAPYl78vkycy+Tz61mW8E5Bnm35P0mg7nPp9UtFyD+p+/9vnTq5cGGb3PYu+XK63dUHBji04pjpZkcL5GJ54W4E9TkcIwaVZ0eC7YWERFBQkJC5c9PPfUUZ86coVOnTpplupbq9FiwtT/eI4COHTuycOFCTp06Rf/+/Tl48CDu7tqOQ65OjwVbq849SktL4+GHH+aTTz6hUaNGNZaxqj0WbK0692b48OEsX76ckydPMnbsWE3yCnEzZtXCvy79gMHBhScC76tV46L7e0WTac5lZe4OAvQ+DPHprnWk67KqKsllWfR0b6l1FHEZnaKjv1dbvs5O5JwpiybOtukJUFpq5Zsl2fy0IQ9fXz3Tng2mU0fDDfdRVZXM/Z9SeDERvzZj8GpaMz1Tnb3DCO42ldTtr5OaOJvQHv9E52j/iToLci3s3phPpxgPfAKuPSylyFqGe5sSDm914EjGGWIDmjDSpw0Bjje+l9WhKAoj4gPJz7Gw9JMMmtzlgl+D34d49fFsxlLjUZYaj/K8q/2XJBZCaEu+JqgBkyZN4vXXX79inoPFixdTXFysYaraJTExkdLSiqlAmjRpgoODAxbLtZd0ulNd7x6lpKRw//33869//YuIiAiNU2rjRs+fsWPHsmjRIlauXMmoUaO0jCnEdS3J3sz5sgwmBQ7F08FN6zhXedivH13d27Aoez0XTBlax7muDEs+JdYywmz0IVfYTpxnBE6Knp9stFzn/oNFPDf9PD9tyKN/Py/mvNG4SgWI7MNfk5+8CZ+Ww/FpOcQmWarK1b81Dbo8gyn3LGm73kEtr9qymLdj2+pcyi0qvYddPelksdXMdzmHefrcas40PQ3lOsYaezMpsItNCxD/o9crjH4qCAcHhTVfZ1/xmLNOz2DvuzhQnM7p0hybn1sIUbvU254QtUn79u156623GDVqFKqqotfr6datm3wgukxOTg69e/fGxcUFs9nM1KlT8faW8byXu949io+PJz09naeeeqqy7caNG3FwuL2uk3XJjZ4/bdu2JT09nTZt2mAw2P5NlRC361jJOVbl7qCPZ2c6G2rnN/g6RWFiwCD2F51kqXErf2tQO///SjZVdOWWlTFqH3cHF3p6tGRbwa884tcNdweXWzpOfkE5C77OYtv2AkJDHJnxz1Dualm1HgXGX5eRe2oVXs364xvx4C2d/3YZgqMI7DSJjL3/5lLSvwiK/ttVk1naSnFBObvW5dG+uzv+wb/3Oii1WliXd5IVxuMUWsvoYmjIqG4RvP59Lif3l19jBjfb8fTREzvch3WLczh9uJjwtr8XXe/xas4K4zGWGY/ybLAdQwghNKfUhfGd1xIVFaXu2bPnim3Hjh2jdevWGiUSQtRX8toi7KXEamLa+f8ACm81/nOtX4Hi66z1rMpNZG7jpwhx8tM6zlW+yd7JSuM+vgyPv+0x7ML2zpmymHZhMWP8ujPEp3pDVFVVZXtiIfO/yqS42MqwIT6MGOqLo2PVhi7lnl5L1sEv8WgUQ2DkX+z2wb+qjCdXk314IZ5h/QjoONEuQ7DWL8lm8w9Gnnm7EUGNnDGr5WzMO81S4zHyykvp6BbMA75taeZSMVHkx59lkLizgI/nNavyfb0V5jIr7z17HmdXHU+90QgHh9/PtST7ED8Yj/J2owE0ctZ2cl4hxO1RFCVJVdVrrs0swzGEEEIIjSzI+olMSx5PBQ2v9QUIgPu8u+OoOLDMuFXrKNd01pRJqJOPFCBqqSbO/rRyCWZd3iGsqrVa+370aQYf/vsSgQGOvPFaIx4Y5VflD8r5538m6+CXGIKjCez8Z80LEAA+LQbj3XIY+ckbyDm2xObHLy0uJ3FtHm26GPBr6MimvNNMPvcjX2btI8TRgxmhfZge0quyAAEQHWmgpFTl8FH7Dhd2dNIxYIw/6efL2LPpykkqB3q3xFnRs9x4zK4ZhBDa0v5VWAghhLgDJRWdYHP+PoZ6d+cu18Zax6kSL72Bvp6RbCs4yCWzUes4V0k2ZcpQjFpugHd7Mi0F7Cuu3jLqkZ0MjBvjz2uvNKRxI+cq71eY+gsZSf/GNaAtQdFPo+hqT4HKL+IhPJv0wXhiKbmnfrTpsXf+lEdJSTkewwp57vwaPs7cg4+DCy+GxPJyaBytXK/+d9K2jRsuLgq79xTZNMu1tL3bQFhrF9YvyaakqLxyu4eDM/d4hbO98DzpZQV2zyGE0IYUIYQQQogall9exMcZK2niFMRovzit41TLEJ8eOCg6lhu3aR3lCkZLEXnlJTIpZS0XZWiKr4OBtdVcrjM6yp1BA7zR6ao+TKA44yDpuz/A2ac5wV2fQ+dQ872NbjTsWVEUAjo9gSGkC1mHFlBw3jY9jEwl5aw+dYbM546zSN2Ls6JnSnBPXmvYj3ZuQdcd+uHoqNCxg4GkvUVYrfYdrq0oCveNC6Ck0Mqm76+ciHKw913oFYUVucftmkEIoR0pQgghhBA1SFVVPslYRVF5KX8NGom+jg0d8NV7EOfZiS35+8ky52kdp9JZmZSyTtArDtzj1ZZDJRe4WGa/3jQl2b+StnMuTu4hhHSfhk5/axNh3laGonLmPnOOL99MJSut7JptFEVHUNRfcQ1ow6W9/6Yofe8tn09VVfYVpfHc6Z+4MOI0rp46ngnqxhuN+hNpCK3SvBNdIg3k5Zdz8lTpLeeoqpCmzkTGeZL4Ux6Zqb/fHx+9K3GezdiSn0yWWVaSE6I+kiKEEEIIUYN2Fx1nd9FxHvSLo5FzoNZxbslQ74qZ61fkbtc4ye+STVkoVMw7IGq3Pp4R6NHZbLnOPzLlnSMtcTZ6Fx9CeryAg5O7Xc5zMxu+zcGYaeHciRLen3Ke9UuyMZddPReGzsGJ4Lufw9krjPRd71KSVf0eAEeKM5hxcROz034mr7SMiMQWvNd8IN08GqOrxqSXHTsa0OvhlxoYkgFwzwO+ODop/Lgw64rtQ7xbASqrpDeEEPWSFCGEEEKIGlJqLWN+1loaOwUxyLub1nFumb+jF709O7A5fy9GS+0Yt51syiTI0QvXOjDB553OS+9GN48W/Jx/nGLrtXsI3KqyglRSt7+OTu9MSM8X0btos9x3+nkTu9bl0aWfJ39/pwlt73Zn8w9G3nvuPMeTrv6Ar3N0JaT7dPRu/qTtfAtTXtXmzDhZmsWsiwm8lrqZTHMRfTIjCH03gkc7t8LhFibgdHPV0TbCjT1JRTccSmIrHt564kb6cmJfMb8e+P2+BDgaiPEIY2P+GXIt9u+VIYSoWVKEEEIIIWrI0pyfybbkMzFg0C19QKhNhvnEUK5aWWncoXUUoGI4hgzF0JZqtVCWn1KlD68DvNpRqprZkm+7VRDMxVmkbp8FqkpIj3/i6KbN80FVVVZ+kYmzm457HvDD00fPg083YOJLIegdFRa8ncbCt9PIyTBfsZ+DsychPV5EcXAhdfsbmIsuXfccySYjb6Vu5aWUjZwry2Wcf0fmhA4i92sPwpq70TTC9ZbzR0UauJRh5vx52xaIrqf7AG98gxz5cWE25eW/P3eG+rTGolr5MfdEjeQQQtScuv0OqBY6deoUo0ePJiYmhpiYGAYMGMCJEyfw9PQkNjaWXr16MWDAALKytEx7MgAAIABJREFUsm5+sHrIZDIxceJEYmJiiIuLIz4+vvKxiRMnMmTIkMqf33nnHWJjY/n/7N13fBR1/vjx1+xudjdb0islCQQIvRMSWkINVRBEESmWO9G7k1MU9c47f3J+76x4yHmcHKJib0cRAUFK6L1ITSDAEgKBlN1sskl2N7s7vz8iUSSBlC2BzPPxyEMyO/OZ96yzm5nPvD/vT2pqKkqlsurfH3/8sS9C95pFixYxe/bsqt9XrVrFww8/XPUepKSkkJKSwpkzZ3wYpe/MnDmTzZs3V/2emJjIf//736rfH3jgAebPn8/u3bvJycnhySefBODBBx/k+++/r1rPYDCQlJTkvcAlTd4lewHfFe0mRd/9tpkN42Yi/YIZoO/KxuIDmB3eSd2uicVpJd9RQpzUCeFTRVnryN70DBc3P4f5/EZcN3mCHa+OpI0qkvXmY7jc8MTdYS3i8s6/43KU06z/n1DqmzW4zfo6ttvC+VNWRkwJRaP/ueZLfCcNT7wWw8gHQjl7vIwFT2ezebkRR8XPx++nCaN5/z8juhxc2vl3HNai69q+aDPzVu5Onr+4gUxrPlNCurAwdgyjgxI4ubOMogIHg+8OrlX9h5ok9tEhl8POPd7JclL4CYyeHkpejp19P/xcZ6aZUk+SrgU/mLOwOL3TISKRSLxD6oRwo4KCAkaPHs0f/vAHtm/fzvbt2/noo4+Qy+V07NiR9PR0tm3bxsCBA3nvvfd8Ha5PrF+/HofDwfbt29myZQvz5s0DwGQy4XK5aNeuHceOVY4RnTNnDunp6aSnpxMSElL17+nTp/vyEDzu8ccfJyMjgz179lBUVMRrr73G22+/XfUebN26lUcffZT58+f7OlSfSEtLY+PGjQAUFhbSokWL6zoljh8/zpw5c0hOTqZFixYsWLDAV6FKJFVEUeSD/LWoZUqmhg7zdThuMyF4ABWigzVFu30ah8FW2bEvzYzhW+UFJ5GrgkCQkX/kPQzrHif/6DLsJZerXX9kUBeuVJg5VnaxQft12i1c3vUKjnIj0cnPoQpq1aD2GsJmdbHuk0KatVLRZ0jADa8rFAKDxgXz5PwY2vfUsPErI2/PzebMjz8XYFQGtKBZv+dwWs1c3vUKTnspl+0lLLyym2cvfs+xsitMCu7Ev2LHMiGkI2qZH06nyNZVJpq3VtG2m6ZBxxCgl9O1s4ZdeywenyXjmg69tLTu5M/Gb4yUWX6esnNCcEfKRQfrzU3zwYtEcqdS+DoAT8k/uwxbqcGtbaq0cYTHz6zx9cWLFzNt2jRSUlKqlkVERFBW9vMfFlEUycnJYeTIkW6NrT6WncnHYLG5tc04nYqZbWt+EtWpUyeef/550tPTSU1NJTo6GoAvv/ySMWPGEBMTw7Jly3jzzTfdGld9bVmWT77Bve9ReJyKwTNrfo8EQWDJkiVMmTKFdu3a8eqrr6LX669bJzs7mw4dOrg1rvr4clk+F938/rSMU3HfTd6f4cOHs3DhQgA2btzIxIkT+eyzz3C5XJw6dYrOnTvz0EMPMWXKFNq3b8+UKVPYs2ePW2OUSOpqt+UEx8vP83D4aAIVWl+H4zbNlGEk6zqzwbyfccH90MsbdvNTXwZpZgyfE0URqykLbVQvInrOwmo8jfnchsqfs+vwj+hKUOsRaKJ6Ivw0FClJ14aPC3byvfko3bT1yw5yOazk7n4Ne3EOzZKfxT80wZ2HVWfpK0yYjQ6m/DHyptOJBoX5MfWpaE7/WMrqDwr44JXLdErUMmZGGEFhfqhD2hLddw7HD7zDVxmfcFAThFKQc1dQB8YGJ6CXq65r79huC4VXKpj2dFSDsiCu6Zes59/vXuVMlpWEdvUf2lFbgiAwdmYY/3ruIpu+MTLuwcrPcqwqiF7aZqwrOs3ooHb4y/w8HotEIvE8KRPCjXJycujcuTMAJ0+eJDU1le7du/Ppp59W/d6pUycyMzMZNGiQj6P1jfj4eFavXs1XX31FUlJSVXr8N998w6hRo0hMTGT37t04nc5btHRni42NJTExkYsXL1adK0ajseqc+vLLL5k4caKPo/SN8PBwRFHEZDKxceNGhg0bRs+ePdm/fz+bNm1ixIgRvg5RIrlOucvGxwUbaKWKZlhAL1+H43Z3Bw/EKtpZV7TXZzEYbAWEKHQEyD1/sySpnqMsD5e9BHVIGwRBwD80gag+TxA38t+EdLgXe3EOuXve5MKG2ZhOr8JpK0YhyBkW0IkjZRe4Uo/pXkVnBbl752M1ZhHVZzaayG4eOLLaK7xiZ8caEz0G6olNqN252K6blj++EcPw+yqLMy54Optt35q4ai3lU8HO2wnDOKLWM6ismLdjRnF/WNcbOiBcLpH0lSYiWypp38s9nZy9e2pRKgV27rK4pb3aiIpR0WdoAHs3mLma8/Pwi7uDO2Jx2dloPuu1WCQSiWfdsZkQN8tY8JT4+HiysrIAqoZfvPTSS4SGhlb9DrBp0ybuvfdefvjhB6/H+Es3y1jwpPj4eBYtWkReXh6DBw+mVatWZGRk8MADDwCVKfbr169n9OjRPonvl26WseBJ586d4/Tp00RHR7N+/XrS0tKqhmNAZSfXqFGjOH78uE/iu+ZmGQueNGzYMDZv3szly5eJiopi6NChbNiwgYMHD7Jo0SK2bNlywzb+/v7XZSWVlZWh0fjmqa2kafnGuJUiZwlzou9FdpsXo6xOS1UEidoOfG/ey9igZDRytddjOG/Lp5VSGorhS1Zj5fWPOrjNdcsV6iBC2k8kuN14SnMPYD63nsITn2M89Q26FskMiEthJTI2FB1jRviAWu9PdDm5sn8h5XnHiOj5GLrmfd16PPXx3bICFH4CaVND67Sdwk9g8N0hdO+v55svLvGJ+TAlFwqQyWBoUBuGFudTcfZbbBUViD0fq8okuebkgVLycuzcN/vm2Rd14e8vo2cPLXv2WZgxLQyFwj3t3sqwe0M5usvC2o8LePD5aARBoI06lC7+kXxXlElaYBuUsjv29kUiaTLuvKshH5o+fTpLly7l8OHDVcus1huLMjVv3hyTyeTN0BqNQ4cOYTZXPu2IiIggNDSU559/noULF7Jy5UpWrlzJ//73P5YtW+bjSH3H5XIxa9YsFi5cyIIFC3juueeq3rNrIiMjsVgsXpk+qzFKS0vjnXfeISGhMu22X79+bN26lYKCApo1q74YWa9evfj222+r3rNVq1bRs2dPr8UsaZou2vJYV7SHwQE9aatu4etwPObukIGUuWx8b97n9X3bXBVcriiSilL6mNWUhSBXoQxoWe3rgkyOrnlfmg98kZZD30Afm4rl0l5Kt71M57JStpiPUVZRuwKnougi79BiSnP3E9Z1JgGxqW48kvrJOFhK5uEyhkwKISC47jfJxU4ra2Qn2D7mACVJBYSeCqPZ/E5oPm9OcMgwQjpMpiR7G4XHP73ub78oiqQvNxEa5UeXJJ07D4kByTqKS5wcP1l265XdRBcgZ8ikEM78WEbm4Z/3OyG4I2anlS3F570Wi0Qi8RypK9GNIiMjWb58OXPnzuXKlSsEBQWh0+mYOXMmzz77LKmpqQiCgMvl4t133/V1uD7hcDgYM2YMgiDgdDoZNWoUX3zxxXU1Mjp16kRGRgZFRUUEBflmfm9fev3110lLS6Nt27ZAZYHO2bNnVw3HEAQBu93O4sWL3TLu83aUnJzMwYMHmTt3LgAqlQq5XE5iYmKN2zz00ENkZmbSq1cvFAoFMTExLF261FshS5ogURR5P38tGpmaKaFDfR2OR7VSRdNT0461RXsYFdQXf5nq1hu5Sba9EBGRVlJRSp+yGrNQBbVCkMlvua4qoCUR3R8hrNP9FGdvo9+lbfyo8WfV3pcZHtyNwFbDapxeUxRFCo5+RMnFbYR0mExQ/Ch3H0qdVdhdfPdRAeHN/EgeWbfrFovTxndFmawrOoNddDJQH8vEkE6ExmrYWmFi6yoTmYdLGXrPENrGlVCUtQa5MoDghPEAnD5SxmWDjUmPRbgtC+Kabl21aDUydu220L2r92rZJKUFsm+jmbUfF9CmqwaFQqCjfzgJ6jBWF2UwNLA1CuHW55lEImm8hNv1SWrv3r3FAwcOXLfs1KlTjaJYn0QiubNI3y2S+thecpR/X13Bb8PHMjTwzqsF8WtZ1kv8Jec9poYO467g/l7b7wbzMd7P38Y7sTMI89PfegOJ24kuB+dWP0Rg6zTCukyr8/Yul4vnDR9jtxfz+1O7EABtdC8CW6fhH975ug73wpNfYspcQVCbMYR2ntYoOuPTVxjZ8KWRh/7cjLZdazfMr8xVwdqiTNYUnabcVUGyriX3hHSmufL6GTUKr9hZ/UEBp38sIypGyYB+WwkQ1xDe/bcExA3h3RdzKDE5eXpBLHIPDJlY/F4eu/eW8N9/t0Kp9F4CdcahUj56PZfR08MYMKayY+dwaS6v5W5jVkQfBge09losEomkfgRBOCiKYu/qXpMyISQSiUQicbMyp5VPCjYQr2rO4ICmMeynjbo5Xf3jWVO0m7TARFReqmJvsBWgl6kJVbg3FV1SezbzBURXBeqQNrdeuRoymYzRYYm8m7eZstS/0OLyUcyGzZTmHsBP14zA1iPQxwyi2LAJU+YKAmIHN5oOiKKCCrasNNEpUVurDgirq4L15ixWmzKwuOz00TZnckhnYlTVZ1CERimZ+Xw0J/aXsmZZAd98kUz7DtH0sH6OcCGIi2cCGf9IuEc6IAD6J+vYsrWYQ0fKSEr03mcsoYeGtt00bP6fke4D9egC5HTXRNFKFcwq0ylS9HF3ZI0diaSpkD69EolEIpG42VfGLRQ7S3kkfDSyRnCj5C0TQwZhdpayqfig1/ZpsOUTpwprFDekTZXVeAYAVXD9OiEA+unaopep2WjNJrTT/cSN/DcRvX6HzE9DwdEPMax7nMLjn6JrnkR4j982mv/f6z4pRHTB6Gk3Hw5kdzlYY8pk9oU1fF54lLbqUP7RYjhPRw+osQPiGkEQ6Jyo46n5MaSMD+LM6TiWr3uK7z6tQB8o0jPFcxlAHTv4ExwkZ+fuEo/tozqCIDB6ehh2q4tNXxdWLZsQ3IErFRb2WHK8Go9EInEvKRNCIpFIJBI3umC7wnrzfoYH9qa1uvpCqXeq9v4xdPSPY7VpJ8MCenu8ir1DdJJtK2RUkG+nZmzqbKYs5OpgFP51mxXil5QyBYMDOrK66DD5FcWE+wUQEDOIgJhBWE1nMZ+rnFEsosdvbpgdwlfOnijj2B4LQ+8JITii+syfCtHJZvM5VppOYnJa6eIfyeSQzrTzr3sNE6VaRtr9YfQYFMC3S69w7qSK5MQtyMQowDMdETKZQFJfHRs3F1Na6kSr9V4thsgWShKHB7J3g5m+wwMrp/DUtqC5XwArTSdJ0rVsUp28EsmdpHF8i0skEolEcgdwiSJL89eil/tzb8gQX4fjExODB2FyWkgvOXzrlRvokt2EAxetpJkxfMpqzEId3KbB2QnDAzsB8IP5xHXL1cHxRPZ6jMhejyE0kukZnU6R7z4sIDhcwaC7qs9ksLsc/OniBj4oOESkn54Xmw/mheap9eqA+KWI5koe+WtLZv1FoH2rdPIOvevR2bL6J+upqBDZf7B2s5e407B7QlBrZKz5qABRFJEJAhNCOpBtN3Oo7LLX45FIJO4hdUJIJBKJROIm20p+5LT1IlNDh6OT+/s6HJ/o5B9HO3VLVpl24BCdHt3XeVs+AHHSzBg+47RbqCi9groBQzGuCfcLoLe2FZuLT2B3OdwQnefs3WDm6kU7Y2aE4VdDwcbvzWfIsRczOzKZ/9d8MB39I9y2f0EQiO0cT3iXByi9chDz2XVua/vX4luriIzwY+cu7w7JANDo5QydHMLZ4+Wc+qkTpJ8uhgiFlhXGk012qnKJ5HYndUJIJBKJROIGFmc5nxX+QDt1Swbpm+7wAEEQuDt4IIWOYrYV/+jRfRls+agEBVF+TW8658bCasoCQFXPopS/NjKwCxaXjZ2W025pzxMsZgcbvzbStqs/HXpXP3WlxWlnlekU3TXR9NPHeKyGRWD8KLRRvSg4/ilW0zmP7EMQBPol6zh+spyiIu93DvUdFkh4cz/WflyIo0JELsi4K7gDZ21GjpVf9ei+XaKLw6W5vH1lF+nF5z26L4mkKbllJ4RQ6T5BEJ4UBCFYEIQYbwQmkUgkEsnt5MvCzZQ4y5tcMcrqdNe0obWqGStNO3CKLo/t57ytgDhVeJN/v33JZswCBNRB7pkysaN/c1oqQ1hfdKzRPuVe/3khdpuLMTPDa+xc+NZ0ijJXBfeHdvFoLIIgENHzMRTqQK7ufxtXRZlH9jMgWY8owu69Fo+0fzNyhcCYGWEYr1aw6/siAFIC4giR+7PCeNIj+zQ5ylluPMHsC2t4LXcbuy0X+bLwGC4Pfp9JJE1JbTIhlgK9gamAA1js0Yhuc1lZWUyePJmBAwcycOBARo4cSWZmJgEBAaSmplb9vPXWWxgMBtRqNQsWLKja/sEHHyQ9Pd13B+BhI0aMIDU1lfbt2xMTE1P1fly4cIE5c+bQr18/Bg0axIABA1i9ejUAJpOJ3/72t0RFRV3XltFoZMKECSQlJdG/f38uXLjgi0PyiJrOo4yMDCZMmEBKSgr9+/dn6tSpWCzevyDwJYPBQEBAAIMHDyY1NZUZM2ZgMpmYOHEiKSkppKam8uKLL163TX5+Ps2aNePDDz/0TdCSO94562U2Fh8gLbAPsaqoW29whxMEgYnBA8lzmNhZcswj+3CJIhdsBdJQDB+zmrJQBrRA5uee4UeCIJAW2AWDvYDT1ituadOdLmZZOZheQv/RQUQ0V1a7jtFRxjrzGfrrYolVBXs8JrlKT2Tv2VSU5pF35D2PdN40b64kNkbJrj3eH5IB0K6bloQeGrYsN1JS5MBPkDM2uD2nrPlklOe7ZR8uUeTH0lzm5+7g94bVfGU8TpSfnj9GJvOHyCRMznKOl+e5ZV/eYHU52WO5ikPqOJE0QrWp7tNKFMWHBUHYIopiiSAIKo9HdZsqKChg9OjRLFmyhJSUFADy8vIoLi6mY8eON3QuGAwGxo0bx9KlS3nkkUfQ6z03xVJjsWHDBgA+/PBDMjIyePXVVxFFkbS0NEaPHs38+fMRBAGbzcaxY5UXrgcPHuTxxx+v6pS4ZurUqfzlL39hwIABiKKIy3VnfMnWdB5duHCB6dOn89lnn9GzZ0+g8r1xOBr3uFlP6NixI1u2bAFg/vz5xMfH88QTTzBv3jwAcnNzr1v/j3/8I5MmTfJ6nJKm4VoxygC5lntDBvs6nEajlzaBGGUkK0zbGaDvgszNMxpcqTBjFSukopQ+JIoiVtNZdNG93druAH07PivczffmoyT4R7u17YZwuURWf5CPPljOkIkhNa73jfEELlHk3tDOXovNP6w9IR0mYzz1FZrwzgTEub8wbv9kPZ99WcjVvAoia5gNxJNGTw/j7bnZ/PCVkYmPRjA0oDUrTSdZYTrJn/xT6t1ukcNKevE5NhefI89Ril6mYkxQAkMCWhOtrLw2t7ucaGV+bCsx0FXT+Duaj5QWsDQ/g3yHlYfD2zMisIWvQ5JIrlObTgg/QRCUwLVu1duiEyIjfxklNoNb29Sr4mgfPrPG1xcvXsy0adOqbhwBIiIiKCurOTVOq9Xy6KOP8uabb1bdQHnLsg35GK7a3NpmXKSKmSPqdkG4a9cuHA4HTz75ZNUylUpF796VFzXDhg27YZvjx4+jUChYvHgxzz33HEOGDOHll19uWPDVuJi/jHI3n0f+qjha1uM8WrJkCTNnzqzqgADo1auXW2Orq2X5mRhs7n0qEqfSMzM8oVbrVlRUcP78eZ588km+/fZbxo8fT8+ePYmO/vmi9euvv6Z169a0aeOe8coSya9tKT7EWdslfh95Nxq52tfhNBqCIDAxZCALrnzDHstJ+unde0NmkIpS+lxF6VVc9hJUbihK+UtqmZJUfQfWm49hdJQSoqi+7oK3HUovIeesjcm/j0TlX32n2mV7MenF5xkR2IYIP51X4wtOmEB5wQnyj36IKqQtqoCWbm2/X5KOz74sZNeeEu6+q+ZOGE8Jb6YkOS2QXevMJA0PpFkrFaMD2/GF8RjnrEZaq2sfk0sUOVF+lY3msxwovYQTkY7+EUwJ7UofXXP8hOunIlXK5CTrYtheYqA8vAJ/mfc7YWqjyGHjo4LT7LJcpZmfhlCFin2WPKkTQtLo1OaxxLvAdiBeEIR1wAeeDen2lZOTQ+fOlRdZJ0+eJDU1le7du/Ppp59W/X7tZ+vWrVXbzZo1ixUrVpCXd/ukeLnTL983qByykZSUxBNPPFHjNhkZGZw4cYI33niDrVu3cujQoRsyJW5XNZ1HH374Ie3bt/dxdI3Dtfdl2LBhRERE8MILL/Dee+/xz3/+k9TUVPbv3w9UZpUsXrz4huEZEom7FDvL+LxwEx3UsQzQeXbs9+0oUduR5n5hrDBtx+XmFPHztnzkyGih9P7NkKSS7aeilGo3FaX8pRFBXXDhYqP5uNvbro/yUifrvygkNkFN9wE1dy58UXgMpSDn7uCOXoyukiDIiOz9B2RyNVf3vY3L4d4HTWFhfiS0U7Nzl++GgQ6ZFIK/TsZ3H+UjiiIjAtugkfmx0nSqVtubHVa+NZ1iTvZa/n55KyfK8xgZ1Ja3YkbxYvPB9NPH3NABcc1AfRw20ck+S447D8ktXKLIZvMlns7ezT5LHpNDWvNaTBID9dGcLDdR7LT7OkSJ5Dq3zIQQRfETQRB2A92Bk6Io1u5T7mM3y1jwlPj4eLKyKv8gXxt+8dJLLxEaGlrjcAwApVLJ3LlzPfIk/2bqmrHgKfHx8Sxbtqzq9w0bNpCens67775b4zZyuZyhQ4dW1YkYO3YsR44cYdy4cW6N7WYZC55S03kkl8s5d84zla/rq7YZC+5W3eepe/fufPzxx2RlZTFixAiOHj3KU089xRtvvIFSWf24XYmkob4o3ESZy8rD4aM9Vv3+diYTBO4OGcg7V1dwoDSDRF0Ht7VtsBUQowpFUcMNg8TzrMYsBLkKpZufuANE+QXSXRPLpuIT3B3Su8YbQ2/Z+LWRshIn4/7crMbPepa1kH2lOUwK7kSgwjdZUQp1MBG9f0/urlcoOLaMiB6PurX9/sl63l+WT/ZFGzEtvZ8c7a+VM/zeUFYtzef43lK6JOkYGdiW5aaT5NjNtFAG3rCNKIqcLM9jY/FZ9lku4cRFe3U494R0IlHbEqWsdudWO3UokX46tpUYSAlo5e5Dq7dL9lKW5J0iw1pEB3UQv43oQDNlZfZQX10EK00GDpTmMySguY8jlUh+VpvZMV4EHgA6AZN/+l1SjenTp7N06VIOHz5ctcxqtdZq2wceeIBdu3aRnZ3tqfAarV69elFSUsInn3xStexW71tycjL79u2jvLwcgPT0dLp27erROL2lpvNIoVCwdOlSTp/+edqyzZs331EFOetr9+7dVedMbGwscrkch8NBZmYmr732GlOmTGHhwoX85z//4ZtvvvFxtJI7xRlrDluKDzEqKImWqghfh9NoJes6E+UXwnLTNrcVzBNFEYMtXxqK4WNW0xlUwa0R3Fzv45qRgV0xO8vZY8nySPu1dSXbxt4NZhKHBdAsrvobb1EU+bzwKAFyFWODfdNBf402shtBbe+i2LCZkpxdbm07KVGHTAY7d/mmQCVA7yEBRLZU8v2nBVTYXYwKaodKUNyQDVHstPGdKYM52et4+XI6R8uuMiKwDW/GjOSlFkMYoI+rdQcEVA4xG6SP42R5HgUVpW4+qrqzu5x8XXiWZ7P3cNFuYVZEB15s3quqAwIgTqknQuHPXkvTzLaWNF61qQlxbQJeOTAauOS5cG5vkZGRLF++nLlz53LlyhWCgoLQ6XTMnDmTZ599ltTU1Kp177rrLiZOnFj1u0wmY968eYwbN67JpY4LgsCqVat4/vnneeONNwgODkYQBObMmVPjNlFRUTzzzDMkJSWh1WoZMGAA48eP92LUnlPTefTaa6+RlpbGY489hsViQa1W0759e+bPn+/rkH3OaDSSkpKCWq2moqKCZ599lqCgIPbt21e1zksvvURcXBz33HOPDyOV3Clcoov389cSJNdzT0j9C6I1BXJBxoTgAbyb9y2Hy87QU9uuwW0WOiyUuKzEKRtHRl9TJDorsJkvEBQ/ymP76KJpSbRfEOuLjjFQ75sbe1GsLEap0sgYfm9ojesdLbvCifI8Zob1aBT1AkI73ou18BR5h5egDo7HTxvplnYDAuR07axh5x4LU+4N9UkGmFxeOWXn+3+/zM61RaROCGFYYDxri05zT3AnTM5yNprPsteSgwMXCeow7g7uSJKuBUpZbW59ajZAH8vXxuPsKLnAhBDvD7m55kSZkffyM8itKGOALorpYe0IVNyY9SkIAn11EawtysbirEAn9/25KZEACHV5KiFUdnWvEEXR53d7vXv3Fg8cOHDdslOnTtGhg/tSPSUSiQSk7xbJjTaY9/N+/lpmR05ye8HFO5FDdPLUhXcIlGt5ucUjDb5xOVB6njdz1/K35pNo59/4K9XfiazGM+Rs/StRiXPQNU/02H7WFf3IsoId/L3FPcSr3XMjXRdHd5XwxcKrjH8knL7Db0z1h8rx+H++uIFSVwVvxY7y+dCRayrK8rm4+Xn8tJG0SPkbQgNvwK/ZtqOYRYvzmPfX5iS0c8/UrPXx8Zu5nD1WxpwFsTj1Fcy+8B0yZNhEBxqZH4P0cQwNaE1LVZBb9/tSzmaKnVbmx4zyeidMidPOpwVnSC/JJULhzyMR7emmqblzDOCM1cxfc/bzu4iODApo5qVIJRIQBOGgKIrVTp9U1/w5NRDT8JAkEolEIrk9mR2lfFm4mc7+rUjWdfJ1OLcFhSBnfHB/smyXOFbe8No2Bls+AhCjuvnFt8RzrB77diSlAAAgAElEQVQsSvlLKQEdUAt+fG8+5tH9VMdmdbHuk0KaxanoMzSgxvV2W7Ix2IuYHNK50XRAAPhpwonoMQtb0TkKT3zutnb79NLh5yewc7fvClQCjJ4WitMhsuGLQoIV/kwM7kRrVTCPRSTyn7i7eDC8p9s7IAAGBcRxuaKEszaj29uuiSiKbC/JZc6F3WwvucL4oDjeiEm6ZQcEQBtVAKEKFXtLpSEZksajNjUhcgVBuCwIQi6QAfzX82FJJBKJRNI4fVa4EavLzkNSMco6SQnoTogigOXGbQ1u67wtn2i/YNSNIO29qbIazyBXh6Dw9+zsJBqZkkEB7dldcgazo+Ypzz0hfYUJs9HBuIfCkMmq/6w7RCdfFh4jRhnIAH3je06na55IYOsRFGWtofTKIbe06e8vo1cPLXv2WnA63TvrTV2ERinpNzqIQ1tLyDlr5e6Qjvy/FkNIDWiFyk1ZH9VJ0rbAT5CzrcTgsX380pWKMv5x+TD/vnqCSD9//tEykfvD2qCqZT0LQRBI1EZwtMxImcvh4Wglktq5ZSeEKIrRoig2++m/MaIo/scbgUkkEolE0thklmezteQIY4OSaa6UiiLWhZ+g4K6gfmRYszlZbmhQWwZbAa2kopQ+ZTVleTwL4pq0wC44cLGp+KRX9gdQeMXOjjUmegzUE5tQ85CDTeZz5DlKmRLaFZmHCnQ2VGjnaSgD47h68D84ygvd0mb/ZB3FJU6On/Bux9CvDb47BG2gnDUfFbit8O2taORK+mibs6skG4fo9Nh+HKKLlcbzzM3eQ5bVzENhCfytRR9iVfo6t9VXF0mF6OJwaYEHIpVI6q7Gb0tBEF4RBOEf1f14M0CJRCKRSBoDp+hiaf5aQhUB3B0yyNfh3JaGBPQkUK5tUDZEsbOcQoeFOJVUlNJXnLZiHKV5qIO90wnRXBlMV/+WrCk6wmV7kVf2+d2yAhR+AmlTa053t7oqWG46QXt1OD000V6Jqz5kciVRfWYjOu1c2f8OoqvhN87du2nRaGQ+H5Kh1sgYcV8IFzKtHPViLAP1cVhcdg6X5nqk/dPlRfzp4l6+MJ6lhyaU+bHJpAW1RFbP7Lt26kCC5EpplgxJo3GzLtsMILOGn1oRBCFBEIRdgiB88Ytlf/9p2W5BEFJ/WuYnCMJ/BUHYLgjCNkEQpCpfEolEImlU1pv3kW2/ysywkahlN1Yhl9yaUubHuKB+HC8/z+nyi/Vqw2CrfJInTc/pO96qB/FLD0ekIBdkvHp5tceHZWQcLCXzcBlDJoUQEFxzWv+aotOYnTamhnZt9EOzlPpmhHd/BGvhKYyZyxvcnp+fQGJvLfsPWLDbXW6IsP56pQYQHafk+08Lsdu8E0tXTSSBcrXbh2SUOR28n5/B/7t0gFKXg2eiuzEnuhshCnWD2pUJAom6CI6UFWB1QyeURNJQNXZCiKK4rKafOrTfF1h47RdBEIYA3UVR7AdMAt4VBEEBTAccoigOBGYj1Z2QSCQSSSNicpTwdeEWumna0Efb3tfh3NaGBfZGL9Ow3FS/bAiDLR+AVlImhM9YjVmAgCqotdf2GeUXyNzo0RQ5y3g9dw02V4VH9lNhd/HdRwWEN/MjeWTNRQ2LnTa+M2XQW9ucdv63R4dYQMwg9C0HYcpYTln+iQa317+fnnKryOEffTskQyYTGDszHHOhg41fGXE6PD8sQy7IGKCP4VBpLiVOW4PbE0WRvZarPJ29ix/MOYwMbMn8mGR6a933PZeojcAuuvixTBqSIfG92hSmfEkQhHxBEK4KgmD9qUBlrYii+BFw5ReLhgJf//TaZeACkPDT8q9+Wn4ECBUEQVv7w5BIJBKJxHM+LfiBCtHJg2EjG/0Tz8ZOLVMyJiiJI2VZnLVervP25235hCn06OQNezIoqT+rKQtlYAyyBj6drau26iieiBzOOVse/7r6Ay7R/U+9d64pwni1grEPhqNQ1PxZX2k8iVV0MiW0i9tj8KTw7g/jp4vm6oF3cNjMDWqrUwd/ggLl7NxV4qbo6q9VB3+6D9CzY00Rb8w2kL7SSFmJZ5/4D9LH4cTFbkt2g9opqLDyZu6P/PPKMQLlSv6vRSIzwxPwd3NxzQ7+QehlftKQDEmjUJsKOmOAROBvQDfgmwbsLxz4ZfdbwU/Lalp+HUEQHhUE4YAgCAfy8/MbEIbn2Gw2HnnkEQYOHMjgwYN59NFHSU9PR61Ws3Llyqr1UlNTMRgMGAwGAgICSE1Nrfp56623qm3nTmEwGFCr1SxYsKBq2YMPPkh6ejpGo5EJEyaQlJRE//79uXDhQtU6oigyfPhwHnzwQR9E7V3XzovBgweTmprKjBkzMJlMTJw4kZSUFFJTU3nxxRcB+PDDD4mJiWHw4MEMHDiQefPmea04ky8sWrSI2bNnV/2+atUqHn74Yc6fP8/o0aNJTEykR48evPjiizgcUhVoScOdKDOww3KMu4L7E62UpoR0hxFBiWhlalbUIxtCKkrpW6LowmY667V6EL/WR9eamWEDOVB6nmUFO9z6966ooIItK010StTStqumxvXyK0rZYM4iRR9HC2Wg2/bvDTKFmqjEP+KyW8g7uAixAR05MplAcpKOwz+WUVbm+xT/e34XwcznoolormTDF0Ze+72BFUvyuJpj98j+YlXBxCgD2VpsqHcbVpeTP+fs5Xi5kQdC2/L3lonEq2ueDrYh5IKMProIDpUWYJeGZEh8rDadEMWAAYgVRTET6N6A/ZUCv/y2DgRMN1l+HVEU/yuKYm9RFHuHhzfONMz169fjcDjYvn07W7ZsYd68eQBMmzaNl19+Gafzxg99x44dSU9Pr/qZM2dOje3cKcaNG8fSpUspKbm+93zq1Kk888wz7Nmzhx07dtCiRYuq1xYtWkTnzk2nXEjHjh3ZsmUL6enpdOvWjfj4eLp06cLWrVtJT0/n8ccfr1p36tSpbNmyhW3btnHw4EF++OEHH0buWY8//jgZGRns2bOHoqIiXnvtNd5++23GjRvHyy+/zL59+zh06BAVFRX89a9/9XW4ktucQ3TyQcFawhVBjA8e4Otw7hgamYpRQX05UJrJBdvVWm9X7rJzpaJIKkrpQxWWK7gqSn3WCQEwMqgrY4K6s958jDVFR9zW7rpPChFdMHrazTu5vjYeRxDgnpDb85pEFRhLWJfplF39kaIzaxrUVr8kPRUVIvsOlLopuvqTyQQSemh5+IXmzH6jJd0H6Dm8rYS3n8nmg1cuc/pIKS6Xex/SDNLHcdZm5JK9uF7b/1hWQLGzgjlR3RgXHIvcwzOs9NVGYBWdHC03enQ/Esmt1CbPJxNoD0QJgvA813cW1NUmKus/fCoIQhiVQzEyf1p+F7BTEIQEKutDNChHbNnOfAyFDR+j9UtxoSpm9r/5hU+nTp14/vnnSU9PJzU1lejoaDIzM2nRogWBgYF89NFHPPTQQ7fcV3XtuNu2/GXk2wxubTNcFceg8Jm3XE+r1fLoo4/y5ptvVnWwHD9+HIVCweLFi3nuuecYMmQIL7/8MlCZGbB27Vreeecdr3bILMvPwWArd2ubcSp/Zoa3uPWKP6moqOD8+fM8+eSTfPvtt4wfP56ePXtWe06YzWby8vIIDfXO09r9y/IxGtz7OQuJU9FnZs2fM0EQWLJkCVOmTKFdu3a8+uqrrFu3jpSUFHr16lW1zrx582jbti2vvPIKDz74IFqtltOnT3PlyhX+9Kc/MXXqVA4ePMjcuXMB8PPz4/3336d58+ZuPR7J7W1d0V5y7PnMjZ6CSubn63DuKCMD+7LGtJsVpm08GTW5VttcsBUggtQJ4UPXilKqvFiUsjoPhPaj0FHCJ4W7CPPTk6RrWDxnT5RxbI+FofeEEBxR82f9oq2I7SUGRgclEOZXc7ZEYxfQajhl+ccpPPkF/mHtUYe0rVc7beJVREQo2Lm7hNRBnnmCXx9RLVXc/WgEw6eEsn+TmT0bzHz4ai7hzfzoNyqIHoP0KFUNv+EfoI/l08KjbC8xMCW0a52332fJRy/zo7MmuMGx1EYnTTBamYJ9ljy31puQSOqqNp++FCo7Dv4MWIH7G7C/NcBVQRB2Ad8BfxRF0QosBVoKgrD9p3//tgH78Kn4+HhWr17NV199RVJSEt9//33Va3/+85+rhlr80smTJ68bjrF169abtnOnmDVrFitWrCAvr3JsWlRUFCdOnOCNN95g69atHDp0iNWrVyOKIrNnz2bhwoVNaiz2tfNi2LBhRERE8MILL/Dee+/xz3/+k9TUVPbv31+17meffUZqaiqTJ09mzpw5VTfjd6rY2FgSExO5ePEigwYNwmAw0KbN9RegSqWSoKAgCgoqR3qVlZWxYcMG1q5dyyuvvALAjBkzeO+999i8eTNPPPEEf/vb37x+LJLGq9BRzDfGdHpp2tFLm+DrcO44Ork/aUGJ7LWc5JK9dkMsr82MIRWl9B2bMQtB4Y9S79sOW5kg8LuIYSSoo/n31Y1klNe9vsg1TqfIdx8WEByuYNBdNRejBPii8BhqmR8TgjvUe3+NgSAIRPSYhcI/mCv7F+K01y+TQRAE+ifpOX6inCJz4xsCqQuQM/juEOb+K457/xCJUi1j1dJ8XvudgfWfF2AubFjMQQp/ummi2F5yAVcdhwZViC4OleXTWxfu8QyIaxSCjF7acA6U5uPwQE0ViaS2apMJ0Q24G3gPKAEO12UHoiimA+k//VukcvaLX69TDkytS7u3cquMBU+Kj49n0aJF5OXlMXjwYJ5++mkAQkNDuffee3nnnXeuW//acIxbtdOuXTtat3ZfJeraZCx4klKpZO7cuVXZDnK5nKFDhxIVFQXA2LFjOXLkCDk5OaSlpREfH4/BYPBqjHXJWHC36s6L7t278/HHH5OVlcWIESM4evQoUDkc49VXX/V6jDfLWPCkc+fOcfr0aaKjo1m/fj2xsbHs2LHjunUcDgdFRUVVWSGTJk1CEARatmxJQUEBBQUFXLx4kYcffrhq/WbNmnn9WCSN1ycFG3AhMjN8pK9DuWONDkpmXdFeVhi384eoibdc32DLJ1DuT7D89n0CfbuzmrJQB7dG8NJN080oZQqeiR7Nizn/483ctfytxSSaKev+RHnvBjNXL9qZ9nQUfsqajyujPJ+DZZe5L6QLermqIaE3CnKllqg+fyRn20vkHV5MVOJT9XrY07+fnhXfmtiz18LIETfvxPEVhUKg+wA93frruJBpZefaIrZ9W8T21UV0TtLRf1QQLdvWr9DqIH0cC6/u5lR5Hp00kbXe7niZkXKXk0RtRL32W199dRFsK8nleJmR7lqpvo7EN275F0QURYcoil8Dk4FsfprdQlK9Q4cOYTZXjiSJiIggNDQUi8VS9fpTTz3F0qVLKS29eY/zrdq5UzzwwAPs2rWL7OxsbDYb+/bto7y8cvhDeno6Xbt2Zf/+/Wzbto0pU6bw2GOPsXXr1ib5xHr37t1YrVagMhNALpc3ycKLLpeLWbNmsXDhQhYsWMBzzz3HyJEj2bJlC0eO/Dw2eN68eUyZMqXqgkqh+LnPVRRFQkNDiYuLY/ny5aSnp7N161befPNNrx+PpHHKtRey23KCsUHJRPh5J022KQqQaxge2JudluPk2gtvuf55Wz5xqvAmlRXXmLicdmzmCz6tB/Frerma55uNRSbIePXydxQ56jZdZGmxk43fGGnb1Z8OvWuemE0URT4vPEqQXM2ooHYNDbvRUIe0JbTjfZRe3kfx+frVk2rRXElMSyU7dzf+61RBEIhr788Dc6J55u1Y+o0KIvNwGf/5aw7/+etFju4qwemsW0ZDb20z/GV+bCsx1Gm7vZY8/GVyOmtC6rRdQ3XVhOIvyNlbKs2SIfGdW2ZCCILQB5hFZf2G94EYTwd1O3M4HIwZMwZBEHA6nYwaNYquXbtWPdHW6XT87ne/44knnqja5lra/TV33XUXAwYMqLadO41MJmPevHmMGzeOF198kWeeeYakpCS0Wi0DBgxg/PjxjB8/vmr99PR0Pvzww6qZIZoSo9FISkoKarWaiooKnn32WYKCGucTB096/fXXSUtLo23byvGrc+bMYfbs2axatYonnniCwsJCHA4Ho0aN4v/+7/9qbEcQBP7zn/8wceLEqs/ZCy+8QEyM9BUngR/MB5AjY0RgH1+HcscbG9SP9eb9rDLt4LHI8TWuVyE6ybGb6K6N9WJ0kl+yFZ0H0YkquH71Azwl0i+QZ6PH8LdLK3kjdw1/bT4BdS1ruGz8xoi93MXoGTfv3DpUdplMawGPhPdC7eapE30tqO1YyvNPUHDsY9ShCagC6/4Z699Pz+dfFpKXV0HETWpqNCbBEX6Mnh7G0HtCOLi1mF3rzHyx8CqBoYUkpwXSe0gAGp38lu0oZQqSdC3YXXKRh2p5fjhFFwdL8+mpCcfPy1lFfoKMntpwDljy+U24y2tDQSSSXxJuNbWRIAhfAv8SRXHHTVf0st69e4sHDhy4btmpU6fo0OH2HqMnkUgaH+m7pWmxuuz8zvAW3TVtmR01ydfhNAkf5q/jB/MB3ol7kmCFvtp1zlvz+VPOVzwZldbgIoSS+inKWkPBsY+JG/UuCnXj6wQ/UHqe+bnr6KmJZU70qFveXF25aONfz16k74hA7nqo5uGFLtHFsxfX4xBdvBkzCsUdeNPmsJm5uOk5ZH4aWg7+BzJF3YYm5BdU8MRTF5gyOYQJd3n3yb67uFwimYfL2Lm2iHMnyvFTCfQcpCd5ZBARzZU33fZUeR7zLm3hD5F9GaCPu+W+jpcZ+b/Lh5gT1ZVEnXeHYwDss+Tx1pWjvNCsJ128nIkhaToEQTgoimLv6l6rzXCM+xpbB4REIpFIJJ6yo+QYZS6blAXhRSMD++LCxUbzgRrXOW+rLF4Zp5TGMPuK1ZiFwj+sUXZAAPTWtuLBsIEcLDPwYf52bvagTRRF1n5UgEojY9g9N78J215ygRx7MfeFdLkjOyAAFKpAInv/ngpLLvk/vl/n7cPD/Ehop74thmTURCYT6NBLy2/+2pwnXmtJ12QdB7YUs+DpbD589TJXsmueDSxBHU64QsvWYkOt9rWvNA+lIKObxjuzmf1aN00oKkHGXkvtp0iWSNzpzvwmlUgkEomkHkRRZIN5P7HKSBLULX0dTpMRpQyhh6YdG4sPUiFWX+vGYM/HX6Ykwq8hM4VLGsJqykLt46k5byUtqAvjgnrwQ/FxviuquZZ65uEyso6VM3RSCBp9zSn3dpeTr43Haa0Kpq/uzv5O0ER0IThhAiXZ2yjO3lbn7fsn67mYYyf7onun7vaF6FgVkx6L5Nl34hg6OYSLWVa+/NfVGju2ZILAQH0sx8uvYrxFXRKXKLLfkkd3TSgq2a2He3iCSianuyaM/aX5dZ7VQyJxB6kTQiKRSCSSn2RYs8m2XyUtMFEqfuhlI4MSMTtL2V1yotrXz9sKiFOGIZP+v/iEw2bGUZaPqhEVpazJ/aHJJOva8GnhbnaVnLnhdadDZO3HBYQ18yNpxM07tX4ozqLAUcb9oV2bxLkX0v4e1KHtyT+yFEe5sU7bJiXqkMm4rbMhfk0fpGDopBDGzAjj6kU7p4/U3MEwUB+HCOwouXDTNrOsZkxOO4m62s+k4Ql9dRGYnXYyrUU+jUPSNEmdEBKJRCKR/GS9eT9amZr++i6+DqXJ6eLfmuZ+YXxv3nvD00aX6CLbVkCcShqK4Ss2YxZAo5oZoyYyQeDxiKG0V0ez6OpGTpVfvu71PRvMFORWMHpaGHJFzR0LZU47K40n6eIfSRdNlKfDbhQEmZyIno8hOm0UGzbXaduAADldOmvYtbvkpkNhbkdd++kJDFGwbXXNN+zRSj3t1KFsKzHc9Pj3luYhR6CnxrffZz20YfgJMvZapFkyJN4ndUJIJBKJRAIYHSXst5wiNaA7qlpW1pe4jyAIjAzqyzlbLqetOde9lltRhE100EpVc/FAiWdZTVkgyFAFtfJ1KLWilCl4Jno0EX6BvJm7lkv2yqf6ZSVONv2vckrOhB6am7axuiiTEped+0PvvNnJbkapi0IT0Q2zYTOiy1mnbfsn68gvcHAmy+qh6HxDoRDoPyaQ8yfLyTlb87EN0seRYy/GYDNV+7ooiuyz5NFVE4JG7ttZVvxlCrppQtlnyZOGZEi8TuqEkEgkEokE2GQ+iAsXwwOkgpS+MlDfFa1MzTrz3uuWVxWllDohfMZqzEIVEINMofJ1KLWmk6t5vtlYFIKMVy9/R5GjlI3fGLGVuRg9PeymQ66KHOWsLcokSdeS1uqmN3tAQKthOK1GSq/UXFejOr176fDzE+6oIRnX9BkSiFoju2k2RJIuBgUytpUYqn3dYC8h32Gljw9mxKhOX10ERqeNs7ZiX4ciaWKkTgiJRCKRNHkO0cmm4oN007QhStn0bjgaC7VMyeCAHuyznKTQ8fNF8XlbAX6CnGbKxjkrw51OFF3YTFmoGnlRyupE+AXwbPRYip3lvH5kE3t/MJM4PJDIljfvTFluOolDdHFfSNMcmqWN6olcHUyx4Yc6bafxl9Gzu4Y9ey04nXfW03WVv4y+wwM4sddC4RV7tevo5Ep6aZux05KNQ3Td8Po+Sx4C0FvbODpUe2rCkCOwR5olQ+JlUieEm2VlZTF58mQGDhzIwIEDGTlyJJmZmTUub4oMBgMBAQEMHjyY1NRUZsyYQVFREXv27CEtLY2UlBSSk5OZNWsWAKmpqSQmJpKamkpqaipPP/00ixYtYvbs2VVtrlq1iocffthXh+RWNR3bb37zG5KSkujXrx/PPvts1esXLlxg6NCh9OvXjwEDBmC1VqYJvvDCC/Tr14/k5GTS09O9fRgSyW1ln+UURU4LaYGJvg6lyRsRmIgIbDDvr1pmsOUTowxFIfimknxTV1GSi8tRflvUg6hOvDqC2VFplK2KQFQ5GTzp5p1ZV+wlbDKfZXBAa6KVei9F2bgIMjkBcUMou3qUitK63aD276fHXOzk+MlyD0XnO8kjg5DJYceamrMhBgXEUey08WPZlRte22fJp6N/MAFypSfDrDWt3I+umhD2WfLuuDoeksbNt4OR7jAFBQWMHj2aJUuWkJKSAkBeXh7Z2dlMnTr1huXFxU039aljx45s2bIFgPnz5/Pwww9z+vRpVq1aRXx8PAAbN26sWv+jjz6iffv2Vb+LokhaWhp79uyhffv2vPbaa6xfv967B+Ehjz/++A3Htm7dOk6ePElycjIAgwcP5sCBA/To0YP77ruPDz74gA4dOuB0OpHL5WzevJkjR46wa9cuLl++zJAhQzh+/DgKhfSRl0iqs968nwhFMN00t+dN1p0kwi+I3toENpsPMil4EH6CAoOtgCRdvK9Da7KspsoZJtTBbX0cSf3pToejOeOgYHQGX9lyeURMqXE4xlfG4ygEGZNCOnk5ysYlMG4IpozlmA2bCet0f623695Vg7+/jF27S+jW5eZ1N243AcEKegwK4GB6CUPvCUEXeON1VTdNNHqZim3F5+mlbVa1/JK9lEsVpYwIbOHNkG8pURfB4bxTnLeV0Fod4OtwJE3EHXtHcjB/GSabwa1tBqvi6BU+s8bXFy9ezLRp06o6GgAiIiJYsmRJtcsjInw7HmxZ/v8w2HJuvWIdxKlaMDN8Uq3Xr6io4Pz586xevZqPPvqoqgMCYNiwYTVuJwgCS5YsYcqUKbRr145XX30Vvd79Tyu+W5ZPrsG9811Hx6kYO7PmNLzqji0wMLCqA6K4uJiioiKioqJYt24dCQkJvPDCC1y9epX777+fP/zhD2zatInJkycD0KxZM2JjY8nMzKRTp6Z9QSWRVMdgu0KmNZvpoSOaxBR8t4ORgX3ZX5rBTstxOvnHU+qySfUgfMhqykLmp8FPH+3rUOrF6RBZ83EBYdF+dBoRyuriQ4T76Rkf3OuGdc9bjeyyZDMhuAPBCn8fRNt4KPxD0Ub3osSwhdAOkxFktbttUCpl9O2jZe/+Uh550IVSeWclXg8cG8TBLcXs2WBm2OTQG15XCDL662PYaD6LxWlH91PWw76fZqFoLPUgrumtDWcJGey15EmdEBKvubO+FXwsJyeHzp07A3Dy5ElSU1Pp3r077733XrXLP/30U1+G61PX3odhw4YRERFBamrqdZkOvzZjxoyq4RhvvfUWALGxsSQmJnLx4kUGDRrkrdC9oqZjW7hwIa1bt2b8+PG0aNGCjIwMTp06xbJly9iwYQMffPABR48eJT8/n7Cwn6d+CgsLIz8/3xeHIpE0ehvM+1AKClICuvs6FMlPOvrHEqOMZF3RXgzWyu8uaWYM37EZs1AFxSMIt+dl494fzBRcrpyS8/7IJPrp2vJ54R52lJy+Yd3PC4+hkym5K6jma5KmJKDVMJz2YiyX99Vpu/7JesrLXRz5scxDkflOeDMlHXpr2b3ejN16Y90HqJwlw4GLPZbsqmV7S/Noqw4kpJEVd9XLlXTyD2Zv6VVpSIbEa+7YTIibZSx4Snx8PFlZlfNod+zYkfT0dF566SUUCkW1y0tKSrwe4y/VJWPB3a69D9f8/ve/59y5c/To0aPa9X89HAPg3LlznD59mujoaNavX09aWprb47xZxoIn1XRss2fP5rHHHmPGjBl89dVXyOVy7rrrrqoskGHDhvHjjz+i1Woxm81V7ZnNZoKDg31yLBJJY2ZxlrOj5BgD9F3QyZv2U8/GpHK6zkT+m7ea/WVZyBCIUd74xFFSdw5HESXmnQQGD0Mmu/XNkMthw1acTXC78V6Izv3KSpxs+sZImy7+JPTUIAgCj0cOxeQo5d2rmwhRaOno3xyA42VXOVp+hWmh3dA0kjH7vqaJ6IpCE4H5/A/oW/Sr9XadOvoTGChnx+4SEvvoPBihbwwcG8TJ/aUcSC+m38gba4y0UgXTQhnAthIDwwLbkFdRjsFWwrTQxjmkqa8ugvfyM8i2W8B8En8AACAASURBVIhVNc06KBLvuj27tBup6dOns3TpUg4f/nk6I6vVitPprHa55GezZs3iH//4B7m5uVXLvvzyS8rKqu9Bd7lczJo1i4ULF7JgwQKee+656266b2fVHduFCxe4cOECAEqlktDQUEwmEwMGDCA9PR2n04nD4WDnzp106dKFoUOH8u233wKVtUoyMzNJSEjw5WFJJI3S1uIj2EUHI6SClI3OAF0XdDJ/jpZl00wZjLKWqeCSmjkcRVy68DKFeR9TVPhdrbaxFZ0H0XXbFqXc9D8j1jIXo2f8PCWnnyDn6ehRRPoFMj93HTl2I6Io8nnhUUIVGkYENs4bRV8QBBmBrYZiLTiFvfhSrbeTyQSS++o4fKSMsjKnByP0jdgEf2IT1Oz4rqjaWUAEQWCQPo7T1kKu2EuqhmIkNrKhGNf01oYj8POQEYnE06ROCDeKjIxk+fLlvPDCC/Ts2ZMhQ4Zw8uRJ7r333mqX/7JGRFPXtWtXXn/9dSZNmkRycjIDBw78/+ydd5gV5fm/7zm9l9092yssSC9KF5CqKGCPKcZIbGnGGDXWxJpYor/EmMQkGnvXrxosSEek96bSFraw/fTez/z+WDoLW9hld3Hu69oLODPvO88czs6Z9zPP83zYtGkTKlXzTyL+/Oc/c9FFF9GnTx9sNht33HHHMY4SPZnmzu2Xv/wl999/P1OnTmX8+PEEg0HmzJnDyJEjmT59OiNGjGD8+PFcffXVDBs2jJkzZ5KVlcW4ceOYNWsWf/vb39BoNF19ahIS3YqUKLLQt4FzNAUUq7O7OhyJ41DJlEw1nYs3GSFHae7qcHo8iYSH2so/kog7UGt643Z+QiJx8g7/hzjUlLIn2nM21sRYt9DLqGkmso+z5DTINdybOwulIOfJ2k9Z6itjX9TF99IGopJJLixHYyyaBIIcb8XiFvc9mvPHGonHRTZsCnZOYF3MxNlWPI4EX68NNLt9vLEIAVjhr2RdsJFitZFMZffMuLMo1PTTWFgXlEQIiTOD0FNrf0aMGCFu3LjxmNd27txJ//79uygiCQmJsxXp2nJ2siW4l6fq3ua2rKsYZxzU1eFINMP+SD33V3/IAI2NB/Ov6epweiyJhJfayseIx+3kFNyNQplG1b67MFkmk5lz0ynH1q37K1HPfoov+vsZirbjePXJWqr2RLjj2SIMpuaFhf2RRh6u/pgkZmxKI38pvBhZD+190ZnUb3iOUMM2imc8j6yVPQ1EUeQ3d1aSna3k/rvzOjnCM08qJfK3u6pQqmT86on8Zt1W/lTzJTWxAK6khmvSenFlWq8uiLR1zPdU8apjD/+vcCx5Kn1XhyNxFiAIwiZRFEc0t026ykpISEhIfCdZ6N2ARW5glEESmLorvmSTO9H+aCWRVKyLo+mZHBEgGskpuBudfiAqVQ5m63R8nqXEoqdOsY+6y3pkKcbuLUH2bA0x5SrrSQUIgF6aTC60jCCJgD/p5EDMdQaj7DmYS6aRigcJ1Kxp9RhBEBg31sjX34TxeBOdGF3XIJMJTJhlpbYiyr6vw83uM9FUjCvZdO6jDVlnMrw2c6hUZF2goYsjkfguIIkQEhISEhLfOerjLraG9jLVdC4KQUq97q5URB0ARMQwK/3buziaI6RSUTyuBVTuu4PGupcQU/GuDqlZEgkvtVWHBIh70OmP2DSnZVyJTKbG0fj2ycdH3CTCTjQ9rBQjmRCZ96aD9GwlYy46sWng0STEJKsDNRSpzKgEkYdrPubrUMfal58NaNL7ozTk4i1va0mGgVQK1q5vvmShpzNsghGjRc5Xn7ib3T5Sn4+ABp1M1u2zC9IUGvpqzFJfCIkzgiRCSEhISEh851jk3YgMGVPNzWYJSnQTyqN2MhUmStTZzPeu73L7uGQygMvxEZVlv8bR8AoCMnyeRdRUPUoi3r2eoCcTPmqr/kg8diQD4mjkChPW9MsJBTYRDn7b7BwRV5Ozl7qHZUKsX+zFXhPnkusyUChOTJE/mpX+KlyJMD9IH8ofC64iQ2HgidpPWe3fe4ai7RkIgoC5ZBpRd1lTs9JWUpCvprBAxeo1Z6cIoVAKjLvYQtmOMLXl0RO2x8QUIgpiqRCxVPfPBhmtz6QiFqA+fvZZq0p0L846EaKrb1AkJCTOLqRrytlHNBXnS98WRhr6k6aQrMi6MxUxOyVqGzPMo6iO2fk63PrFT0eSiLtwNLxBRdmtuOzvo9b2Jq/oIQp6PU123u1EI1UcKL+fcGhPl8R3PMmEj5qqx4jH6skp+B06ffM9T8xpF6NQpONofBNRTJ2wPeIuA0GO2lLS2SF3GKFAksUHLTn7nas75b4pUeQT904KVWaG6bJJVxh4OO9K+mqyea5hIZ+7t56hqHsGxsKJCDIl3vIlbRp3/lgje/ZGaLR3z4yh02XUNBNqrcCKz07MhtgUtAOQIMLGYO2ZDq3NHCrJkLIhJDqbs0qE0Gg0OJ1OadEgISHRIYiiiNPplJxFzjJW+XcQTEW4yDyyq0OROAWhZJSGuI9idQbjjIMwy/XM96w7ozHEojU01P6birJf43F9gd4wgoKSp8gtuAetrj+CIGAwjSG/+I/IZGpqKh/B625bunpH0yRA/PGgAHE3Ov3gk+4rk6lIs32faGQ/Ad/qE7ZHXWWozUXI5M07VXVHln7oIhJMccl1Gc02CjyazcFaauN+LrP2P7yvXq7mvtzZjDH05g3nKl63ryQl3VcCIFcZMOSPw1+9klS8+R4IzTF2jAGANSdxkejpaPVyRk4xs2NNAHfjsULL+kAjNoWGNLmar/wVXRNgG7AptfRSm1gniRASncxZZbqdn59PdXU1dru9q0ORkJA4S9BoNOTn53d1GBIdhCiKLPRuoFCVST9NYVeHI3EKKmJN/SCK1TaUgoKppvP42P0V9XEX2cq0Tj12JLwXt/MTgv6NCIISs3UalrSZKFWZze6v1hSQX/InGmr+jr3+v0Qj5diy5iDIlJ0a5/EcESDqWhQgDmE0j8fjmofT/i564yhksibBQRRTRDz7MBVM7OywO4zGmhhrF3oZOdVEduGpHRxEUeR/7m/JVOgZYyg4ZptKpuC2rIuwylcyz7sNVzLIr7KmoZT6x2AumYa/ajn+6pWYS6a3akymTUnfPhpWrfFz2WxrJ0fYNZx/iYXV8z2snOdh9hwbAKFkgh0hFxdZClAIJj5x78KTCGNRdE+bzkOMNmTyjrMMezyMrZtaikr0fM4qEUKpVFJS0nNSBiUkJCQkzix7IgeoiNVzk21Wi09JJbqWQ00pS9RNN/TTzSOY617JAs96rrfN6PDjiaJIKLgdj3Mu4dC3yGR6rBlXYLHOQK4wtTheLjeQU3APTvt7eJxziUWryM67A4XyzCy62iNAAAiCjIysa6mt+hNe9wKs6bMBiPlrEBMR1D2oKeUXbzpQqmRMuya9xX13RuyURV3cYDsXeTOWnDJB4CcZ40lTGHjLuRpfMsyd2Rejl7fOnvJsRW0tRWUuxrt/Eabiaa2+jp4/1sArrzs4cCBKQcHZ9x6a0xUMO9/IxmU+pl6Vhs4oZ3PIQQKRUfpMDHIZc907WeWvYqb1nK4O95SM1jeJEOuDjcy0FHV1OBJnKWdVOYaEhISEhMSpWODdgE6mZryxdQs0ia6jPGrHKtdhUTTV9VsVRsYYBvKlfyvh1IkN4NqLKCbxe1dzoPw+6g48QSxWT3rmdRSX/oN02zWtEiAOIQgyMjJ/eKRPRMWZ6RORTPipqfpTkwCR/7tWCxCH0OkHo9MPxe34H8lkU8p81NXUmLGn2HPu2Rpk95aWLTkP8Yl7Fya5mknGkz+8EgSB2dbh3Jo1jd3hOh6p+RhX4uwsKWgthxpUxnxVRFytb945ZpQBmQxWnaUlGQDjZ1uIR0XWLvQCTaUYVrmKPhozeSoTvdVpPaIkI1ulo0hlkEoyJDoVSYSQkJDotkT8+wl7mu/aLiHRVtwJP+sC33KBcRgaWc+pcf+uUhG1U3wwC+IQMyyjCKeiLPdtO+35U6kYXvdCKvf9loba5xDFGJk5P6e49Dms6TORydufhtzUJ+IxBEF5sE/E0tOO92Q0CRB/JB6rJSf/LnSGIc3uJ4oiFdtCfPRkLX+/fh+r3nOSTBzpdZCeeS2pVAiX4yOgqSmlTKlHacjutNg7imRS5PM3miw5x844tSUnQGXUzdZQHReb+6KStZwUPN54DvfmzsIe9/GH6g85EHV2RNg9FmP++QgKLb422HWazQoGD9Sxeo3/rO3dll2g5pzhOtYs8BKIxNkWcjDSkInsYLbIRGMxlTEPldHm7Ty7E6MMmeyJeHElIl0disRZiiRCSEhIdEtEUaRh99+p2/kXUslYV4cjcRaw1LeZJCkulBpSdntiqQQ1MfcJIkQfTT6l6jwWeNe3u1lgMhnE5fiYyrJfY69/GbncRHb+nRT2egaTZRKC0DGVqmpNIQUlj6PVD8Re/wKNdf9FFDvWou9IBsQhAWLoCfvEIym2LfLy2l1VfPRELY3lUfL6a1n3sZu3HziAvTJ6OF6j+QK8rgXEYw1EXGWorb0RmilV6G4csuS8+MfpLVpyAsx170IjKJhubn2Wx2BdAQ/lX0FSTPFwzcfsDHd/p4POQqbUYiwYT6BmDclY6zMbxo010GhPULav4zKZuhsTZlsJ+pL8b1M1UTHFKP2RPjJjjYXIkfWIbIgxhiwA1gekPnsSnUP3/2aRkJD4ThLx7SYeriOVCBBwrO3qcCR6OAkxyWLvRobqSslRtVwvLtG1VMWcpBApUWecsG2GZTR1cSfbQmVtmrPJZvPNgzab76HWFJNX+CD5xY9hMI7slMW2XG4gt+BeLOmX4vMspqbyURLxjnkKekSAqCG7GQHC54jz1VsOXvhVBUtesqNUy5jxy0xu+kcxV96by6V3ZRP0JHnr/gOs/chFMiGSbrsGQZDjaHiLmO8AmrQ+HRJrZxIOJFn8gYveg7T0P0/f4v4N8QBrAgeYZu6NoY2uH8VqG4/mX4VZruXx2k9YF9jX3rB7POaSaYipOP6q5a0eM3KEAavGz9blOzsxsq6lpL+G/N5qVrsbMciU9NceycwxydWcq89hpb+KZDOWuN2JPJWePKWe9UGpJEOic5BECAkJiW6Jr+FLBLkGpSYLX92irg5HooezIbALdzIgZUH0ECqiTU/fjs+EABhjGIBVbmC+d32r5orH7TTWvUDFvtvwuD5HbxhOQcmT5Bbeh1Y/oNMblDb1ifgRWXm3EY1UcqDifiLh1tfSN0cyGaD2sABxJ/qDAoQoitTsDvPZs/W8dFslmz7zUDhIy/cfyeNHf8pnwEQTCmXT+ZaOMHD9M4X0GW1g9fsu3n2wGk+9HkvaTIKB9aARe0Q/iLZYcgJ87tmNHIFLLO1rDpipNPFI/lUUq208Wz+f+Z7t7Zqnp6M2F6FJ64O3fHGryyt0WhmX913L8ManqH73ScIHzj4xQhAExl1qxl0coHfIckLT0wnGYrzJCNtDDV0UYesZbchkZ9iNNyFlo0p0PJIIISEh0e1IJcIE7Gsw2sZhzr2QiH8v0UBlV4cl0YNZ6N1ApsLCcF33X1RJNDlj6GVqbArjCdsUgpxp5hFsC5VRe9DG82SIokhd1VP4vSswW6ZQ1PtZsvNuQ60p7qTIT47RNI784kcRBCXVlY/g87SvT0QyGaC28o9EY9UHBYhhJBMi367w8/YD1bz3UA2VO0KcN9PCjc8VMfu3OeSdo212ga41ypl5Wzazbs/GZ4/z1n0H2Ld6MqS0kAlqS6/TPe1OxV4bY81BS86copYdFzyJCMt85Uw0FZN2GjaJRrmG3+deyrn6Yl51rOAdx5qzts/BqTCVTCceqCPsaH3vpqIZ32Nx41T8lWXUvPkI1W88RLBs81n1/qUGRhE1IokVqhPOa7g+B4NMxYoeUJIx2pCJCGyQsiEkOgFJhJCQkOh2BBxrEFNRTFmTMWZegCAo8da3vgGWhMTRVEYb2BmpZLp5JLIeUN8u0eSMUaw++ZPtqabzUCBvMRsiEt5FLFaNLftGbNk3oFRldUa4rUatKWrqE6HrT2PdCzTWvdSmPhGHMiCisWpy8u9ESA5izYcu/ntrBfP/2UA8kmLqjTZu+WcxE6/NwGRTtmrevmOasiJKhutZ+a6PlS/dRCCcTiR+ehkbnc1hS87vpbVq//nePSTEJLMs/U772GqZkjuyL2aaaSBzPZt5vnEJCTF52vP2JAx5Y5Ap9fjKW5+t2G9wBmL/S3lq1x0oRv6YhM9J3Qd/5sBL9+D/ZiVique/hxtCdlQpOaGVCsp3HtvYUSnIGWcsZEOwhlA373dVqDKQrdRKLhkSnYJ0NyYhIdHt8NUvQ6nNQ20sRa40YLCNxd+4glQi3NWhSfRAFnrXoxQUTDYN7+pQJFpBUkxRFXNS3Ew/iENYFAbGGQex3LeVUPLk3du97iXIZDoMprGdEWq7ONwnIm02Ps8iaiofI5HwtDjusAARPYAy9TtWvpHLi7+qYM0HLmzFaq68L4frnylk6HQzSk3bb+90ZgWz78jm4luz8DtMfPnvW1n78dekkvH2nGans3dbiF2bQ0y50orB3HIz0VAqzkJvGSP1+eSqTsywaQ9yQcaNtgu4Jm00K/y7+XPt54RT3Xth2ZHI5CqMhRcQqN1AItLyZ/gQ1/4gA7law2trh1H4s7+SOfMXiKkkDZ/8g8r//Bbv5oWkemgJQFJMsTFg5zxDBga9ghWfntgDZoKxmLiYZG2wugsibD2CIDBan8U3YTf+bi6YSPQ8JBFCQkKiWxEL1RDx78WUPfnwU1BzznTEZAS/fVUXRyfR0wgmI6z07+B8wyAMp2G5+F0nlgqz3vUhc2ufJJBwdeqxamNu4mKSkmb6QRzNDPMoomKcZf4tzW5PJgME/eswmicgk7Wcqn8mEQQ5GVnXkpV7G9FIOQfKT90nIpkMUFPxBBVb9Wx4+/d8+Kie3WsDDJpiZs7/K+TKe3MpHqpHkJ1efwtBEOhzXpzJM54ju5eX7fPG885Du/DUdy8h4pAlZ1pW6yw5AZZ49xFKxbnMevpZEEcjCAJXpo3g55lT+DpczSM1H+NJBDv0GN0Zc8k0EJP4Kpe1eozJJOfaH6Szc3eEFWvCmIZcQOHNT5N91Z3ItUbsC16m8vlf414zl2Qk1InRdzy7wh78qThjTJmMnWFm95YQ9VXHuoGUqtPIVRpZ4avolBji4RR1X4fYMdfNqn83EHK135VnlCGTFCKbgqcufZOQaCsd40MlISEh0UH4Gr4EQY4xc8Lh19TGUlT6Inx1izFlT+30RnISZw/L/VuJinEuMo/q6lB6JIlUjO3ehWx0zyWS8iNDwUc1j3Fl3h8wKFqXAt9Wyk/RlPJoemlyOUdTwALPBi42jz6h1Mbv/QpRjGOyTOmUODsCo3kcKnUeddXPUF35CJnZN2KyTD5mn5DPz5r/fcLe1ZcT8lgxZSiYeK2ZQZNNaAzyDo8p4ipDo/Vz6W1pbPpyNVs+PY837qliwrUZDJ1mOm2hoyPYsMRHY3WMH9+ZfbjR5qmIi0nmeXYzSJtFb03nuONMMvXHLNfxbP18/lD9IfflXkquqnUCSU9GZcxFmzEQX8USrH0va7XLzKSJJpYt9/PmOw7OHabHaJRj6DsSfZ8RhKu+xb36fzi/fAf3mv9hPvdCzCMvRqHv/u/n+mAjKkHGUF0GqQth+Vw3Kz7z8L1fHikFEwSBCcZi3nPtoDEeIFNpaPfxUkkRz4EYjrLIwZ8onpoYHGpFIUAqITLh1ux2zd9LbSRDoWFdoJFJptx2xykhcTxSJoSEhES3QUwl8Dd8hT7tXBQq8+HXBUHAnDONaLCCqL9ttnwS311SoshC7wb6agoo0eR0dTg9iqSYYLt3Ia9V/oaVzjfJVJfw/fw/cWXeHwgm3HxU81inZUSURx2oBAW5ypYXHBdbRtOYcLMldGwWgSiK+NxLUWtKUWuKOiXOjkKtKaKg+FCfiP9gr38ZUUzgqo2x+KVaXry1mm3zRmOyGZl9RzY3/K2IEbOtnSJAAETce0GmQGstYeTMcUz+xXPYSjwsfdnOh4/X4rOf+awIdyLOu846nm+oZGWDi0XvO+k1UEv/ES1bcgKs8FXgTka4tIOzII5nuL6IB/MuJyomeKj6Q/ZG6jv1eN0FU8k0EiEHoYZtrR4jkwnc9FMbwWCKd953Hn5dEAR0RQPJ++ED5M95HG3JENxrPqHy+V9jX/AycU/37U+QEkXWB+wM1aWjkcnRGeSMmGxi2yo/Xuex2QgTjE3XpRX+1jfdFkWRgCNOxdoAG990MP/hat69YT+f3XuAtf+1c2BTEH2GgqFXpTH13hyuebGEQZdaKV8ZwFkebfkAzSAIAqMNmWwPOQkl259RISFxPFImhISERLch6N5KMu7FlDXphG1G23gc5W/hrV+MxtT9veslup4doX3Ux11cnTapq0PpMaTEJLv8K1jv+hBfwk6u5hxmZN9Gnrb/4X0uy72PubVPdFpGREXUTpEqvVVNREfo+5GmMPGFZx3n6Y9YLkbCe4jFqsnM+VmHxtZZyBVGMrPvYeeaL/h6gQv7vm347WZk8iS5g75h1OzeFA86Mz1NIu4y1OYiBLkSjbYUW8EARnz/bwSqnmTFO2Fev7uKC67LYNBkU6dnpdXGInzmaeQrn5skIjqZnK8/C2IOKvFeEmND0MswnQmV7OSflZSY4hPPLkrUVgZrO78xaW9NFo/mXckTdZ/yWM1cfpN9IefpSzr9uF2JIXckDrUZb/li9Nmt/5wWFaq5+CILn3/h4YIJRs7pe2zJnCanFzlX/JaYsxbPuk/xbl2Cd8tijAPGYRl7GWpbQUefymlRFvHiTkYZbcg8/Nr4SyysW+hl1TwPl1x3pM9NhlLPQG0mX/kruNLavFVwLJTCuS+CY19ThoOjLELY09S4U6aAtBI1pZNNZJRqsJVqMGQpTphn0KUW9izxsuVdJ9Pua18mw2h9Jp97qtgUsjPBKAn6Eh2DJEJISJyChBjHE7fjjNfjjjfgijfgS7jobxjFEMP5UllAB+OrX4ZcZUWXNuyEbTKFFqNtPP7G5WSUXIf8NNIXJb4bLPBuwCzXM8YwoKtD6faIYoq9gbWsc/0f7ngtmepeTLbdRKFuyAnXuVztOZ0mRKREkYqYg/GGvq3aXyHIucg8knecSzgQbaRA3XTz7/MsQZBpu1VDyubwNsYp3xqiYmuQqm/CJKL9kStE0or2U3juSvIGfUtJv1vQG8+MACGKKaLu/ZiKjpSEpNt+QMC3npzBn/CT4Tey4N+NLHrBzt51QabfkokxveNvJfdGgnzibmRj0ItCEJhsSmOmJRPBAc+tO4B+rIxd1gAb6r1oBBnn6k2MMViaFSQ2BGuojwe4PXvcGfvOzlZZeDTvKp6q+5xn6r7gl1lTmWA8p+WBPRRBpsBUNBn3nrnEQw6UupM3lT2e712Zxpp1AV561c7jjxagUJz4f6RKzyXzkp+RNv5qPBvm4d2yGP83K9GVnod17GVo81t3vehs1gftyBEYftT5WzOVDB5rYP0SL5OvtKLVH8lgmmAs5t+N69kTcdJHlY67KoZzXwT7wbIK71FlFaYcJTmDdWT0VpPRR4O1SI28mffqeFR6OUOusLLxDSd1O0LkDNa1+bxKNWascjXrA42SCCHRYUgihMR3nkgqdFhgOP7Hl3AicsTjWSWo0cj0fBtcz67gRmbbbkInlxbDHUEi5ibk2oIlfzaC0HyasTlnKr76xfgbv8KSd8kZjlCiJ9EQd7MltIcrrBNRnOTzJNGU3lse2sxa5/s4YpWkqfKZmX0HvfQjT7lg6ywhojHhI5yKtdiU8mgmm87l/1zLme9dx82Zs0kmAwR8azCaL0Am05x2TKfCE9xELG5HLtMhl+tRyHTIZfrD/5YJmmPex0QsRfXO8EHhIYS7rqm0wZypYOAFJkqG6SgYoCWFEkfDeixpt6A3ntep53A0Md8BxGQUTVrp4deUqizMaRfhdX2BpeQSvvf7ArYu9LLibSev/66KyXMy6D/BeNoL/JQosiXk41N3I7siQfQyOVdYs7jInIFZ0WQ1+vpbtahUArddX4jWJOfbcIC1AQ/rAx5WBzwnCBJKQWCueyfZSgOj9HmnFV9bMSt0PJh3GU/XzeNfDUswyDQM13fv0qDTwVQ8BfeeufgqlpI+4JpWj9NoZMy5LoO//K2e+Qs9zLrEetJ9FaZ0MqZeh3Xs5Xg3LcCzcT41bzyIpqA/1rGXoes1tMseDomiyPpAI4N1aejlx1rjTphtZduqAOsX+7jgsiPnN9qQz6u1m1nz10Y27vKSjDXdb6qNMjJKNZSMNZBeqiajtwb1aZRfnTPdzM4vvGx+x8klA7Vt7usiO1iSscRXQySVQCOTlo8Sp0+XfIoEQfAAW496aRYwB7gWEIC/iqL4XheEJnEWIooigaQXV7zhOLGhHle8gVDKf8z+erkJqyKLIk0/0pRZx/zo5WZERFZ6PmWZ832qwru5IuvnlOqGdtHZnT34G74CUpiyLjjpPmpDCWpjKd66xZhzL5YyUSROyiLvBgQEppnP3AKup3EgtIPVzvdoiJZhVmZzUdat9DGMa1UZBHSOEFFxuCll65+kmuQ6xhsHs8K/nR+mTyPhXYkoxjFbp55WLC3R6JlHteP1FvYSkKEnFdcQDWgIe1TEQxqSOi3F0wwMTTeRlmPGaDUdFDH0JAQ9crmR7ILfIe9kEeV4Iq6mnjtqa+kxr6dlXInfsxxn41vkFt7H8BkWiofpWPCvRuY/38jedUGm3WxDb2n7bWVCTLHK7+FTTyPVsQgZCiU/ychjiikNjezIwmvv9hC7NoWYcW36YUvOwTojg3VGbrDlNytI9FKL7I+6+WnGea3+XHckGpmKO3Mu4dGaj5saVuZdTqmm80tCugKlPhNd1jB8lctIx70rugAAIABJREFU63clQhsWqiPP0zN8mI4PPnIxZrSBjHTlKfeX64ykTbgay+hZ+LYuxbP+M+refxJVVjHG/mMRlGoEhRJBrkSQKw7+KBEUB/885u+KY/dVKEGQtfn+ojIWoDER5nJr8QnbcovV9BmiZfUXHs6/xHK4mapWpuT8ZX2RbVdRMt1ATj8dGaUaDJknllWcDnKVjGHXpLHq+UYq1wUoHtt2i9pRhkzmew+wJehkrPHs/AxLnFm6SsraKoripEP/EAShN3ADMAZQA+sFQVgoiuKJ5roSEq1gu38V3wTWHhYeYuKRhjwCAiZFOmnKLPobRh4jMliVWWhkp05VExCYaL2MProh/F/DP3m99glGmy9ievqPUHUzG7iegiiK+Bq+RGPqh0p36ppFc850Gvf8i4h3J1qLlGYvcSLRVJxlvi2M1PcnTWHq6nC6HXXh3axxvU91+BsMinSm2G6hv2kicqHttwQdLUSUR+3IkVGgbpuDwQzzaJb5trDMu4mhnqWoNb1QazqvDt/hW0q143Us+lEU2G4kmQqTTAVJpkLEYgEc1R6cdV68Dh/JZBCFJoLGEsWQFkNV6EGmqieVCpISo7ji4Gq2155AtvVyctKuOWOCa9RdhkxlRKk/dpEhlxuwZlyOs/EtQsEd6PSDsWaruOahPDbP87DqPRev3VXFlBtsnDPW0Kp4w6kkS7xO5nnsuJJxClUafpVVyFiDFcVx45NJkc9fd5CWqWBcM5acckFoVpD40rcNkPOWI8DuSMVJSzY6E51Mxb05s3mw+kOeqv2MR/KvOmtdM8wl06hb+zTBus0Y8lrvSCQIAj+9zsZd91Xx+psO7vhN61L+ZSoNllGXYD7vQvzfrMS95hOcX77T3vCPjqhZwUKZnou+9Fz0vYejMB17jVoXaEQARhiaz+KaMNvKy3+qZesKPyOmNH0v1X8TQr1cS8XoRnpdo6SkExf3JeONfPOZhy3vuigcaUDWilKOo+mnsWCWq1gXbJBECIkOoatEiIGCIHx18O+v0eTS8YkoijEgdnDbOODzowcJgnALcAtAYWHhGQxXoidRG9nPhw3/wKRIJ0tVQIl2AGnK7MNCg0VpQyGcWmVvDTnqEn6e/ziLne+wxvsF+0I7uDrrVnI1vTrgLL5bRHy7iYfrsBZc1uK+hoyxOPa/jrd+sSRCSDTL6sDXBFMRLrKM7OpQuhWN0XLWOt+nIrQFndzMxIzrGWSaikKmOq15O1KIqIg6yFdZUbaxhKZIncUAbTHbPMvoH63Cln1zu47fGlz+1VQ1vohJN5Ti7NuQCQoCdVrKt2qo2KrlwLc6knEbcqVAwUAtJcN0FA/TYc0+8X0WxQTJVIhEMnRYxEimgiSTIfzhr6l3f0ws4aIo82aEdohEbSXiLkNj7d2siGC2XoTXvQBHw1sUlDyOIMiQyQRGzLLSa7ie+c83MO+5BvZtDHLxrVnITpLy7UnE+cJrZ5HXQSiVYqDWwC2WAobqTl7SsW6Rt8mS866WLTkPCRJ6WZwlviBTjOcgCOmHMyTUB0s2xp5BQcKi0HF/7mwerPmIJ2o/4dH8q7AqWufs0ZPQZQ9HoU3HW7GoTSIEQGamkisvs/LuBy42bw1y7rDWvz+CXIFpyCSMgy9AjIURkwnERBwxGT/q74mDP/Gj/h1ved9DryViROr2ESrbjB1QZRWj7z0cfem5qHN6syHYyACtFZO8+etp70FacovVfPWZm3MnGUlEUqz6VyPGbCWB2X5ed2xhgNZGmqLtPRtag0wmcN4P01nyVB17lnjpd1HbhDCZIDBSb2OFv55oKolaJpU5SpweXSVCZImimBIEIZ0moeFTwHHUdgdwgpQoiuILwAsAI0aMEI/fLiGRFJPMtb+IXm7mlwVPoZV37pe8UqbiYtv19NWfy8cN/+KF6j8wKe0qJlgvQy7VobcaX8OXCHINhowxLe4rk6swZk7EW7eQRMx7jJWnhIQoiizwrqdAlUn/bm7NeKZwxqpZ5/yAsuA61DI949J/yFDzRSg7MNW/I4QIURSpiNoZpmvf/9vF5tHsr16NKKgwmsa1a46W8AQ3UdHwTwyafpRk/pa1/+dl58oA3oam3g6WbCVDppooHqYjf4AWperUC1xBUKCQm1DIT8zYSTdNRqPKpc71fySSXkqyb+/U8oxUPEzMV40hd3Sz22UyFem2H9BQ+w/83pWYLBMPb0vLU/GDR/NZ+5GLtR+6ye2rYfhxGQtNThd2vvK5SCIySm/mUmsWvTWnXnQFfUkWf+CidLCW/ue1/jv9E88udDIlP7YNRCdTnlCyseYoQWKMwcLwThYkslUW7smZxaM1H/Nk7ac8lHcFOvnZlT0pCDJMxVNw7fyAWKAelSG7TeNnXWJlxSo/r7xmZ2B/LWp12/4/BEFAUHfOIh6arlFxZw3Bsi0EyzbjXjMX9+qPcdryqJ50MROTcZKREPJmPtOCIDDhUgvvPdfArs1B3BuChJwJZjyaz6hCK/cfWMTf6tfwh7zJKDqpdCh3mI6sAVq2f+Sm90QTSm3bjjPakMliXw3bQk5GHeUAIiHRHs58gRwgimLq4J9O4EOaxJCjVxJmQCrFkGgz670LqIuWc0nG9Z0uQBxNb91gflX4ZwYaRrPU9T4v1zyMK/7d8Ac/XVKJMAH7Goy2ccjkrbvBNudMAzGJv+HLzg1OosexN1JNRbSeC82nbqz4XcAbb2Bhwz95u+p3VIa2Mcp6FXOK/s4I62UdKkAc4pAQEUy4+ajmMQIJV5vGu5MhvMlwm/pBHM1wTT5DRD9likxkcm3LA9qIL7SD8vpn0amL6ZVzF0tf9rH2QzeWbCVTfprBDc8WccOzRUyeY6NkmL5FAaIlBEEgJ+1qCm034wttY2/No8QT3g46mxOJePYDIuq00pPuYzCNQ63phcv+HqlU7JhtMrnA2KvTKBqiZdV7TvyuBNDkdPGXunLurNrFCr+LSaY0/lrYn9/mlLQoQAAs/sBJLJxi5vW2Vv9O18X8rAscYLqpFJ2sKfPxUIbEzZkF/LtkEA/k9ma80crXIT9/ra/gtspv+cJjJ5ZKteoY7aG3JpM7ci6mOubmmfoviKUSnXasrsJUNBkEGb7yxW0eq1AI3DgnE7sjwUdzu98yQBAEVBn5WMfMJv/HD1HymxfIuvTX7BkwAoD8ea9S/rebqXn7MTzrPyfmrD1m/KDRBqw2BavedrJvuZ9Bl1ux9dGQpzLxs8yR7I44eMe5vVPjP+9H6US8Sb793NPm8f21VowyJesDzdaPSUi0iTMuQgiCUCQIguXg37XAbGApcIkgCPKDr00C1p3p2CR6Nt64gyXO9+mjG8ZAQ8tP1DsardzA97Jv4+qsX2OP1fJ81T1s9C5BFKWknVMRcKxBTEUxZU1ueeeDqHR5aM0D8NYt5qCmKSEBNNlyamVqJhiHdHUoXYY/4WRp4395o/IO9gbWMtwykznFzzEm/Xuo5Z33lBBOT4g41JSyLc4YRxP0r0ZJikUpBRXRjhWBA+E97K97BrUym9459/DVGyF2LPUx+gorV92Xy7CLLFiyT7/MrzkyzFPplXMX4Vg1e2oeJNpJAnfEtRcAjfXkIoQgyEjPvJZEwonX9UUz2wWm3pBJIiHy5rxqHqneyx+q9/JNOMDl1iz+XjSAmzILyFa1LgOgrjLK+sU+Rl9oJiu/9WVDn3l2oRBkXGzp0+z24wWJ+3J7kavS8Jqjhtsrd7LQ6yDeSd8tQ3WF/CJrCt+Ga/hnw2JSZ9l3mEKbhj5nBL6q5aSSsZYHHMeA/lomjjfy2Tw31TVtH38mkWsNGAeez7cFveijNtH/6ruxjJpJMujFseQNql64g8p/34598euEKr5GRpLRU0zIa+MYcpQMuepIttg4YyEXmkv53LObDYHqTos5o1RD0Wg933zmJuxpmwimEGScp7exKWTvtN8Pie8OXZEJYQI+Ptj3YSnwmiiKK4DPgNXAMuAvoihKj5El2sQ8x2uIpJhlu6FLn4AOMZ7PrwqeIk9Tyif2F3m77hkCibYrzj2FfaEdLHV+0G6xxVe/DKU2D7Xx5De+zWHKmUYiaifk7rynBhI9C08iwNrAN0wyDkNzmn0OehLhpJ/9wU2scrzNB9UP8VrFbXzrW8Yg81TmFD3H+Iwfo20m3b+zOF6ICCZa90SzPGpHAIrakQkhiiJe9xIU6kKcMiPzPR33HCMUrWBf3ZMoFVZKc+5nzXsxts73ct5MC+OuOX1b0tZg0Z9H37w/kEiG2F39IMHIvg4/RtRdhlKfjVx1attpnX4gOsO5uJ3/I5nwHbMtKYps1/nZe0+U5WM81Iai/CQjl38UD+D76TlYFK0XakRR5LNX7WgNMqZd3fr32Z0Is9xXwQXGEiyKljNi5ILAUJ2JB/NK+UNub2xKFS/bq/lt5U6Wep0kOuFBwnjjOVyXfj7rgvt4zbHyrHtYYS6ZRirmJ1i7vl3jf/zDDDQaGS+92tjt35vGeJjyqJ9Rhiy0Bf3ImPwjCm9+hqJfPEfGhT9Fac3Ct3kRte/8kX1/vZnAim9QkCJijSI/rjnkdRnD6KW28q/G9TTEA50W8/Dvp5OMiWz/uO3ZJqMNmYRTSXaE2pbpJiFxPGdchBBFcYcoipNFUZwoiuJYURRfOvj6E6IojhZFcYwoii+f6bgkejY7AxvYGdzApLSrsSq7vk7NrMzg+twHmJHxE/aFt/PPA3ezK7ixq8PqcMpC23iz9im+dH/IRt+SNo+PhWqI+Pdiyp7cZuHIkD4KudKMr77tKZ8SZydLfZtJkmK6+extSCmKIp54PTt9X7Gk8QXeqLyTF8tv5rO6p9ni+RxRTDHccgk/Kfork2w3oFdYW560EzhaiPiw5tFWCREVUQdZSjPadghI0ch+YtFKrNbpTDANZVVgB75ksD2hH0MkVkNZ7ePIZFr65P6ejf9LsfFTD0MvNDPxx+lnVPDWa/pwTv4jyAQ1e2sexRvc2vKgViKKIhFXGZpTlGIcTUbmj0ilIrgcHx3z+huOGp5vrEJrlDNkqZ5z/65nmiYDbTua2H29Lkj5zgjTr0lHa2j9+HmePSQRmWXt1+ZjDtQZeTivlPtye2GWK3nBfoA7Kney3Oci2cGL4ZnWYcy0DGOBdwf/c2/q0Lm7Gq1tEEp9Nt7yRe0abzLJ+dH309m5K8KKVf6WB3QhGw6WJow6zhVDacnEct5F5H7/Pkpuf5Gcq+/Cp74CR20OxbnzGal4iPIXH8C16iOiDRWIoohSkHN79jgE4K/1q4ilkp0SsylXRZ8pJvYs9uKvj7dp7GBdGjqZgnWBhk6JTeK7Q5f0hJCQ6EiiqTCfO14hS1XIOMslXR3OYWSCjHGWS/h5/uMY5Wm8XfcMcxtfIJoKd3VoHcL+0Ne8XfcMNlUexZr+LHS8hSfuaHngUfjql4Egx5g5oc3HF2QKTNmTCDo3kYg62zxe4uwiISZZ7N3IEG1vclVts3fsziTFBA2RfWzxzOPzur/wUsUveL3ydhY1Ps/ewFrMykzGpn2fq/Ie4ue9XuGagsc4P+NaTN1AjG0SIu5ttRBREbW3uxTD51mCIKgxms5nhmU0cTHJEu/mds11iGi8kb01fwIE+uT+nq3z5Kz90M3ASUamzMnokow7jSqXc/IfRa3MYV/d0zh9yztk3kTYSTLqQX2KUoyjUanzMVmm4HUvIharA2BnOMB8r4MLzRk8XXgOcy7IJ2hPsuaDtj8xjcdSfPGmg5wiFSOntj6LJ5iMsdhbxhhDPtnKU2d0nAzhYGbEH/P7cHdOCXq5nH81VnFX1S5W+t2kOlCMuDZ9HOMNfXnPtY5lvm87bN6uRhBkmEqmEnHuJuo70K45Jl9gok+phjfedhAIdM5ivCNYF2ykWGUgS3nyUjeZSoNoHsruzQPJ6q9h0C8uYat9Cn53AtdX73Pg5Xupffdx4l47mUoDv8waTUXUw+uOLZ0W95Cr0pArBLa817b7p6aSjAw2Bu0kpJIMidNAEiEkejxLne/jT7iZbbupXT73nU2muoBbCv7IBMtlbPYt4/mqe6gK7+7qsE6LivBO3qp7mjRlNtfnPcAVWb9AJMXcxhdanTopphL4G1egTzu33Q4XpuypAHjrl7ZrvMTZw8bgblxJf4+35YymQlSGtrHW+QEf1TzGf/bfyHvVD7DC8Tr2aDkF2kFMtt3ItQVP87OS/3Jp7j2MTLuCPG3/07ba7Axytf1aJUQEkhHsCT/F7RAhUskwfu8qDKaxyOQ68lU2Bmt7sci7gYTYvsVLLOFib80fSYkx+uQ+wLeLtax8x0m/8w1MvyUT4ST2k2cCpcJK3/wHMWoHUNn4L+pdH592ynrUXQaAJq35HgrNkWb7HoKgwNn4DtFUiv80VpGpUPGj9BwEQSD3HC1DppnYPM9DQ3mkTfF89akHjyPBrDm2k1p9Nsdi3z7CYoJLrf3bdLzmEASBc/VmHs/vy53ZxSgFgX80VHL3gd2sDXg6RIyQCQI/z5rCEG0BLzZ+yaZgxWnP2V0wFV4AMkW7GlRCk6XkTXNsBIMp3nm/ez5ocCei7Il4GdmCU4SYEln1rwZEEc7/RRZpfUpRDbqMD7bfTPpP/kH61OuI1Oyh6r93492ymHN1uVxq6cdi3z5W+Cs6JXadVcGAmRYq1gRw7Gvb7+dofSbBVIJvwt2veahEz0ESISR6NLWRctZ65zPCNI1Cbd+uDuekKAQF0zN+yA15DyEi8lLNwyx2vkdS7HmdsavCe3iz9inMinTm5D6AXm7CqsxkevqP2Bfezhb/l62aJ+jaQjLuxZQ1qd2xKDWZ6KxD8dUvRWznYkOiiXhSpNYTI5nq3vW3J2OhdwMZCjPDda1fRHUH/Akne/yr+dL+Cm9X3csL+29kbu0TbHB/RDQVYqBpMjOyfsMNxc8zp/jvXJR9K4PN00lXFyB0ko1bR9MaIaIi2pRF1R5nDL9vFaIYxWydevi1GZbRuJJ+1gd2tnm+eNJHWc2fSCT9lObex94VZr583UHpKD0zfpnVpkVxZyGX6eidew9Ww/nUut7jgOOV02rSG3HtRZApUZtbb4+qUFiwps8m6F/POw3fUh+PcXNmAZqjSi/G/zAdrUnO4hftpFp5bfE44nw1183gMQZK+rfe5SSWSjDPs4ehumxK1B1XhiQIAiMNFp4sOIfbs4sRRZFn6yu498BuNgQ8py0AKQQ5d+TMoFht42/1C9gTPjtaosnVJgx5Y/BXfUUq0bZF7iGKitRcfJGFJct87Nnb/bJINwSbSjFGtyBC7PzCS8POCCOvt2HIbOqLMn6mhVQS1n8F1lEzKbzpaTQ5vbDP/y+17z7OlYps+mts/LdxIweineOKM2CWFbVRxua3nW36HA/RpaMR5KyTXDIkToOecQcjIdEMKTHFJ/YX0cvNTEv/QVeH0yqKtP34ZeFTDDdewFfuj3mx+kHssZquDqvV1ET28UbdExgUFubk/R6D4ogP/EjzdIo1/ZnveANfKzri+xq+RK6yoksbdloxmXOmkYy5CTpPL/X6u4jDH2fxt16enl/HTa/u5473qvjpK/v5w/+qeWWlneW7fRxwRVu9eOgqDkQb+TZcwYXmkci68cL8UGnFNs98FtT/nVcqbuWVil8xv+E5dvq+RCs3MNJ6JZfnPsDPer3MDwue4ALbHPoax2JQnJkGiJ1FS0LE6Thj+DxLUakLUWuOlBIM1/UhS2llvrdtjfESySBltY8TTTTSO/duKtfbWPySnZLhOmbelo1M3vUCxCFkgoLirF+RaZmNw7uQ8vpnT7DNbC0RdxkqczGCrG3ZhJb0WdTI+7IgGGeqKY3BOuMx2zV6OZOvz6Bhf5StC1q3kPriLSeiCDOubVtZ1XJ/Bd5khEstp58F0RwyQWCMwcLThf24NauQmCjy/+oruL96D5uD3tMSIzQyFffkzCRNoefPdZ9REzs7mv6Zi6c12XBXr273HFdfkUaaVc5Lr9pJJrvXd9H6gJ1cpY78UzRz9VTH2Pyuk/zz9JROOvL7kZ6tYuBoA+sW+YiEUigtmeT+8PfYZtxEpHYvNS/dwy31ETSCnGfrVxNJta13Q2tQ6WQMuTKN+m/C1G1vvcijkskZrs9gY7CRpFSSIdFO5A8//HBXx9AuXnjhhYdvueWWrg5DogtZ553PZv+XXJ75M/I0vbo6nFajEJT0M4wgS1XINv8K1nnno5bpyFX36lJXj5aoi5bzau2f0MkM3JD3B8zKY28QBUGgUNOP9d4FNMYOMNhw/knPJxFzYy97CXPOheitp2elqNRm4a//knjUgSmr7b0lvkskkiI768Ms+sbL66sdvLvBxeaqEPGkyNheRqYOMGMzKvGGE2w9EGLt/iCLvvXx2XYPWw+EqHJG8UWSKGQCBrWs23xeP3At40DMzq1ZV6CWdY5NYnvwJ5xUhbbzrW8Z610fsdzxKjt8i6gMbSWSDJCt7csg01TGpn2fibbrGWCaRL5uIGZlFnKh+5zHIZKJIPFwQ7vLp4zKDPK0/djhXUxZcD2lhtGoZE1Puhf6viaQinJl2og2zRkJ78ft+D+sGVei1R0RIQRBQERkqW8zw3V9SVMYTzFLE8lUhH11TxKOVtAr5y7qthYz/5+NFA7SctmdOSiU3U/gEgQBk24IcpmORu8X+MPfYtGPRNaG0hwxlcCx/TX0OSPQZ7VNFE4g4+9+E0IqyK9MYfSa/BP2Sc9XUV8W5ZvlPgZMMKHWnfx9LN8Z5os3nUy6wsrAka3v6ZAUUzxXv4ZspZHvpw/u1GuTIAgUqrVMN2eQqVSxPeRnoc/JtpCfdKWSLIWqXcfXyJQM1xex3L+LVYG9jDWUNtukNSGK2BMxKqJhdoWDuBJxkoioBAFFNxNhFdp0gjXriHorMZdMbXlAMyiVArYMJfMXetHr5PTto+ngKNuHPxnjFftuppjzGKRrXiROJkSWPlVHMpZi2r25KLXHNli12hSsWeBFZ5RR1FeLIAhocnphHDCOaEM5oc2LGOONscKs5IAQY5Q+v8M/22nFaspX+WnYHabvFFOr51cKMpb5ajHLVZRq2vedIHH288gjj9Q9/PDDLzS3rfsV0EtItAJvwsli53v00Q1joGFMV4fTLgYYRlGg6cvcxv8wz/Equ4ObuSLr55i64RPPhmgVr9U8jlqmZU7e7zErm0+ZTldlMzX9B8x3vM42/wqGmSY2u5+/4SsghSl70mnHJghyTNlTcVV9QDxcj1Kbfdpznk24gk2CwtaqIDtqwoRjKeQy6J+jZdI56Qwv1JNrUZ5w45FKidR54+y3R9lvj7DfEWXpLh/Rr5ueRGmUAiUZakoy1PSyaehlU5NtViI7w8JEKBlhhX875xsGYZSfvDFYZ5NIxWiM7qc+spe6yF7qI2UEk01PM+WCkkx1L4aYLyRb04dsTR+Mip7TPDMeseOp/aKp7CkZwZg1CVvvnyKTq9s816GMiLm1T/JhzaNclfcgeoWVn2dOwZVou5uFz7MUQVBhNI8/Ydsk4zDedy5jvncdv9Jcccp5UqkY++ueIRjZS0n27dh3ljLvH/XknqNpEiBU3WtxdzyZlktQyq1UNPyTPdUPUZp7H6qTXKePJ+Y7gJiMoWllU8qj+cjVQF1SwQ3CRkKOKkTzeQjH9WYSBIGpN9p47a4qlr5q57I7c5qdK5US+ew1O+Z0BRMvbVs5xbpANY2JID/OGHbGxFG5IDDJlM54YxrLfS4+ctfzRO1+ztHouSYtm4G6loWv48lSmrk7ZxaPVs/joeolzLKMwZ8SaYxHscdj2BMxnIk4J8sHMMrkZChVZChU2BQqMpQqbArlwT9V6GXyMyoeC4KAqWQaju2vEnHvQ2Pt3a55Ro7QM3yojg8+cjJmtIH0tK5fvmwKOkghMlp/8lKMHR+5cJVHmXRHNlrLiTHn99bQa6CWVfM8jJ1hQXHQslNpyST3Bw/g27oEx9K3uH1hBZ8PrmfxmHSmWzq29FiuFBh2TTor/9FA+eoAvca37nN7ri6Dwdo03nWWMdKQSZqi7d8HEt9tuv63WKJDEEWx2zyVPBPMs7+KSIpZtht69HkbFRauzbmbjb4lzHe8wT+rfscs240MNo7r6tAOY4/V8Grtn5ALCn6a9/sWLVDHmGfwTWANXzheo7duMMbjLAJFUcTX8CUaUz9U2uZvRtuKKXsyrqoP8dYvIaPk2g6Zs6eSTInsbYgcFh4qnE3p2Wl6BWN7GRheqGNQng5tC4sqmUwgz6oiz6piQt+mm5JUSqTGEzsoTDSJE4u+9RFPNqVZa1WyJlEiQ00vW9NPlulEgaMjWe7fRlSMc2En2HKG3NtQarJOELZEUcQbb6A+upf6g4KDI1pJiqa+JCZFJvna/ocFhwx1UbdsmtsSkUA5nupPCdjXAmCwjUOhMuOpmUfUX0Z2v9tR6U988t0SJxMiMpWtd0EASKUi+H0rMZjGIJfrT9iuk2uYZBrGIu9Grk2fjkXR/JN1UUxQ3vA3/OGvKcr8JZ6yQXz+bB1ZvdRccU8uSk33FiAOYTWORSE3sa/+GXZXP0hp7r1o1YUtjoscbkrZNhGiPBpirruBiUYr5+smUVf9Z7zuxVjSZpywrzlTydir01jxtpOyDQFKm8ly2LjUR11FjB/8JguVuvXvuSiKfOLeSa7SyAh9XpvOoSNQCAJTzelMNFlZ5nPxsauBx2r3MVBr4Jq0bM7RHnuuKVHEk0xgj0exJ2I0HhQXGuMx7PEYzkSMJMOwJ+AVRx0CYJUrsSlV9NMayFSosClVZCpUWBVK/MkkjkTTWEeiaa7aWIRtIR+x40pEtILsiEihVJGhUB4lVqgwyxUdfr02Fk7E+c07+MoXt1uEEASBn/7Exp33VvHam3buuK1j7h1Oh3WBRmwKDcXq5hft9r0RdvzPTe+JRgpHnTyrZ8IsC689VceaLzxMmH3kfkkQBMzDp6HrNYzGef/QGM3VAAAgAElEQVTh0i3bKK+upWz2rynN6lghomScgW8+c7P1PSdFow3IlS1/BgRB4EZbP353YC2vO3Zze/bpZbVKfPfoeXdFEifgWTQf10fvocorQDdoCNpBQ9CU9EaQt92XuyewM7CRncENTE//UYsL4p6AIAiMNE+jl3YgHzY8zwcNz7EzuJ6ZthvQy9t2U97ROGK1vFLzGAICP837A2nKlrMMZIKMyzN/zr8O3Mtn9pf5wf9n77zD2yrPN3wf7T1tydvOdJw4ywkJGYQEElbZFMoslNIChba/FtoCbaGlBUqhtIxCF6u0UMouEDuTQEL2IHvHWx6SLR3tec7vD2eQxEnsxE6ckPu6dEWxpKNP65zzPd/zPm/Oj/c7qYkHt5KKNWEvvLzHxqnSOjA6xxBsXoCz+BqEPmTJPx6IsTRr66OsqYuyrj5KJCmhEKA0R8d1452MLjRQ6Dg6i/CXUSgECh1aCh1azi7t+FtGkmnwJ/c5JrwJqjYESO8uEzVqFPTL1lLk0JBlVpNtUpFlUuE0qTHrjq2koyXl5932TxmsK6S/Lu+YXtuBRP1r8Wz4HUqNHffIX+CT2nYLDh2iQ1zq6F2vFnS4dQOosF/SITpoB2JQnbzWVFmWifq/INDwETFxI4JShy3/Qqx5F6LWdaysG+wjadn6HPVf/Jzsgd86qnDZQwkR3SEcXIwsxbHYDm3zPs86jipxObPFFVzjnHbQ7bIsUdPyPGJkFYXZtxKpG8v//tCEs0DLlffnodGfHALEHsyGYZTm/5odnsfY2vgQA3LuxWwYdtjHxNt3oNCYURm6fjxNyzJ/aanDolTxzax8DIoi9IZhtPvewWydgrITV1LFRTY2Lwox/2UfReWG/d7bWDjD7DfbKCnTMfzM7rXWXBdtpiYZ4A7XGcfdifVl1IKC86xZTDU7mBts4wN/Cw817mC43oxbrdkrNvjSSVIHiAM2pYpslYaBOgMT1DZcKi3elJf3A59TYcjjntzzD5t3U8rBIpwsy4SkzF5xwrf7+b27r2+LR4hI+wc6qwUB524XRb5Gy2V2N3bVsR1PlWoD5oKJhBoWYx12LSuS62lKNjHVMpVsddczYFwuNVdebufNt9pZ80WE0aMOfs3Hi6iUZn20jfNthZ0ew9IJic+fb0FvV3HGLYd3JA0eZWDIGAOV/25DoRSYdJFtv9vV1izyrn2A1jWzyZv3Gsl/PkzL1Otxjb2gx8KJBYXAmOuymPuYh21zRMoOGMOhyNEYuNLejzfbd7Im4mO0sfvBwqf56iIca6rviWLs2LHyypUrT/QwTjiBWR/je+M1dIOHIKfTJKp3giyj0BvQDy3HUD4CQ/kI1Nkn/2QdICHFeLbuHvQKE3cUPnpSri4ejoyc4XP/h3zS/hZ6pYlLXd9liHHMCRlLe6qZlxoeJkOab+U/iEvTvRXPhf7/Maftda52/2A/Z0fLthcI+5bTb/wLKJQ9V9sZ9a/Ds+FR3KXfx+ya1GPb7YtIksxOb4Iv6iKsqY+yy5sAwGZQMqrQwKgiI8Pz9Ri1J0aITGdk6v3JvaJEtTdBvT9J6oBQMY1KIGu3KJFlUuPce11FllmN06hCdYggwJiU4MGGl2hPB/ltwW3kanquvCGdaKd29U/ZYMnQrogTUsmwexgOTQE52oF7XQ4OTUGfDsPsKrKUIuT9nEDDRySjDSg1Dmz5F2LJOQel6uCT/XTST8uWZ4mJmzC7ppA98Naj+j17Ylv4wPM7jCp7t4WI+uqfI8sJCvs9cVgx66mm/7IqspX7826k3NBv799lWabO+3fagvPJc15HpvU83nnUg9Wl5ppf5qO3nLxCfjLlY4fnMRKpFkrcd2E3TzjkfWvn3oPa4CJv4s+6vP1325v5b3sz9+SUcIapY8ISj+2ioeYBbM7LyHJd1+njPNti/OehRkZfYGXazfsmoB+/6mVxlchdjxWSV9I9W/fDjZ/QnAzxTMnXUAl95zNLSBKzRR8fBVqRZLnDvaDWkr3bhZCt0uDa/a9G0fk+pDKwlld9i5huGca3s8/ucZdCNJPZK4zsdVKkkvjSKeqSMXSCgttdRYw1HZuw6m1bxwebH2VFjgGRjgBEJUommSdymf0y8jVdc7Ck0zI/+3kdqZTME48Voe2GY6Yn+TzUzLMtG/h1/lhK9QdP2Je97GXrLJEZv8gjt/zIZYLptMybzzSzcXmEGd9wMO2Kzstyt7duY8dHf2ZQSwu6wjLcX7sDtd19zK9nD3MeaaS9JsEVTxejMXTtt5SWJX5Wt4yEnOHJogn7dcc5zWkEQVgly3KnYU+nRYiTGH/lR7S9+S+MY8eRc8cPEFQqMuEwsc0biK5fR3TjOtJtHW3P1O4cDMM6XBKGsqEo9CeudvpYqPT+kyXiTG7Lf7hPt+Q8VpoTtbzb8jzNyVpGm6dyYdY30R3HevdAysuLjb8mKcX5Vv4vydF2vW3bHjJyhn80PIg/1crdRU9iUlmR0jGql92B2TUJ16CeDZaVZYm6lT9CqXFQMPKhHt12X6E1lOLtle2sqYsQiksIAgxy6Rhd1CE8FDs1J3Ql8HDIskwoLuELp/CF0x2XUMf1tt3/F2P7r8oJdAgrzi+JFNlmFU6jkkrFh2xO7eC+3OsZaex+Lfuhx5mhcd1vSISrWVWYi0oCvb+GPMMwSgf8CN0hLP0nK5l0hGDTXAKeKjJJPxpDEbaCizFnTzxipwRZlmivewd/3buo9bnklP0fWuOR7f8HskeIMKmcXFPwG7Rd2Ncl4jXUV99HlvtmbI4LD3vfaCbOg40v4U+HeLjg2+RrspBlmUbfa7SKM8mxX4EicBlv/7YRo03FNQ/lY+ykfvtkI50Js7PpCSLxbRRk3YTLdtFB98mkolR/9G0cZV/HMeSqLm23PhHjvvptjDNZ+WFOyX63NTc+RyS0jPziB9HpO2+XO+/FVtbNDXLdbwvIGaCjtTHJMz+tY+w0C5ff1r0Fk+3xNn7ZMJebnKP4mr20W489WXjDt4QPAqu52jGOqxw9X3Z2KBqTcZ5tqaUmEeMci4NvZuV3e4JZn6inUqxkYWgRKTlFaVTLFQP+jwJNITMDM5kXnEdSTnKG8Qwus1/KAN2RyzU2bo7ym0c9XH6pnWuvPjHZOk81rWNbPMDzJWcddMz1rIsy91EPZRdaOePmrjs9MhmZd15o5YtFIaZebmfGNxydik4z/VvZsPJ9Llu3CZUMzqnXYR1zXo+4Itp2xfn4gQaGX2Fn9De6/t5ujvn5deMqLrEVc0PWydUm+zS9y+FEiNPdMU5S/DP/R9t//43pjDPJueP7CKqOEyaFRoMmvwDj6DFYz7sQ85mTUOfkIkWjRNasILx4If7KDzsEivZ2BLUapc1+UuQqeOLVfOD9K2dYpjPONuNED6dXMalsjLZMQ0ZmuTiLdeHPcWsKcah7TvE+FGK6jZcbHyYuRbkl7xfk6kqOajsKQUGRbjBLxSr86VbKTWcSbF1IpG052QNuRaXt2ZMHQRCQ5TShlvmYss5EqTmxpSw9iSzLfLYtxJNVTTQGkowpNnH5aDvfOcvF+eU2ynL12A09X8vbkwiCgFatwG5UkW/XMMitY2ShkQkDzJxbZuWSkXYuHWXj7FIzY0uMDM3VU5KlxaJXksp0hGSub4yxujbKEmkJXutm2DaGFUuz2elNUJqjx9AD4YFtNW8S9n6Oe/CdVOTdSpltOs6UgoxnAWqVCb311JjopOJe2mvfpmXbn4n6v0BnHoRr4Ldx9rsRnamkSye0giBgsA1DZx1CuPVzxKYqlBobWmNJt76LZnUWObpBrBUr8SXrGGyacMTH+33vkkzU4c773hE7QagVKkYZBvFp6AuWhjcyyTycdv8HtAT+R7b1AjThr/P2Ix70JiVXP1iAqQ+E3vUECoUGh2kSsWQDXrGSjBTHrC/fvzyubQuh+s+wD74MtenI5XYZWeaJpmqSssTP8gagPWAFX28YQii4hJD4GSbzOJTKg0W7/CE6Nn4aomFznGFTzbz9fAuRkMQN9+R2KwsC4BXvasRMgrtyxqPuQy6InqRcX4A3HaJSXItNaaS/7vg4Wy1KFVMtDtKyzCzRx9JwgIE6Aw7V4X9vkizxRfQLXvK+zL/a/k1j0sPZ5il8Mz2G0ZvX0S9vOlZzESONIznXeg5qQc2S8BKqxFlsjW3DqXKSrco65D7Ala2m1Zti7nyRM88wYTnOjqWElOEf3s1MNOUwxrS/yJAIZ5j3mAeDXcWUH3Wvpa9CIVA21kjIn2FxpUg8KjFopOGg92GgzskKg8BHORbOjCmIrZ5LrHYTuoIhKPXHJpIb7CpET5Jdn4UYMNWCuovlaNlqPb5UnHnBRs4wurAe4Ttymq8Oh+uOcVqEOAnxf/QBbW+9gWncBNxfEiAORBAElGYzugEDMU+YhP3CSzAMLUdltZFqbiK8dDHBT+cjzq0iXr0LKRpFaTKjNJy4OrtDIckSrzc/iYzEdbn3ou5G+7GTFYWgoL+hnIGGkWyLrGGJOJNoJkSJvqzXylBCaT8vNz5MJBPk5vwHyO/CqsThMKqsCAgsE2fh0hQi1M1GUOpxllzbKxNmjS6XgKcSBDA6utdqrq8SjGV4/pMWPvgiwECXjgcuzmfaEAuFDi0a1clfBvBllAoBk06Jy6KmJEvL0Dw9Y0tMTBls4YJyG1eMtuPs72GV7lOGMYwL9GeTbVazvDrMnM1BrHolJc6jz76ItK/Bt/NFLDnn4Cja101BZxlCKupB9FShNfVDY+jZ/InjSTy0C1/1a3i3/4NEeBfmrPG4B38Pe+GlqPU5R/XeqXUuzK7JJMLViJ5KUrFmDLYR3cpmsapd6JRmvhBnIiNRaCg/5H0lKU6r53lM5jM67YrRGUaljjJ9MVXicpKhBRiji3Cap2JI3Mjbv/Wg0ii45sF8LNmnVp6MICixm84kLYXwipUkUi1YjRV7RaZQw2Ji3o1kjfgWCuWRj6sfB7x8GmrnDlcRA3UHnysoFFoMxpEEA/OIhFditk46SCRSqRVYstSsqRLx+9OsXRbh/OucDOyCbf3LNCaDvOxbzSW2UkYZT3xQYW8hCAKjjcVUJ7xUiuso1jjJ13QvP+VoUQgCww1mynRGlkVEKgNeBGCwzniQAyAuxZkfnM+fW56nSpxFWk5zueMy7nbfxQTzBBzm/oi7ZiFl4pjyxgGgVWgZZhjGDOt0TAoTKyIrmR2czbroOqwqC7nq3E73SYMH6Zi3IMiumgRTJpuPqwC/OuJjUbiZ65wDcav1+9225G+t+LYnOOdneZiOYl8iCAJDKgzEoxKLK0VC/gylo/cXIgRBYKQxl08TzSzKz+a8wvHENy5CXDULhUaHNm/AMb0fjmItm6sCpGMSBRVdnw+U6q3MD3rYFheZasnr04sipzl+nBYhTiHa//ce7e/8B9OZE3F/9+5uhU8KCgXqrGwMQ8uxTj0X67nnoS3ph6BUEdu6mfDSzxFnVxJa+jmppiaQJFQ2O4L6xJ+ULROrWB1awGWu2495YnyyYVU5qbBMIyXFWSpWsSG8lDxtf6zqnnUShNMirzT+hmC6nW/m3U9hD5W7FOoGsS26mhr/Iorbm7EXXtZrq8kKpZZktJGIbxnWvPOPaCfv66ypi/DYTA+1bQmuH+fkO1NcmHSn5mpfV6hNtvCn1jfpr8vj58XXMiTHyOiiDjfFztY4VRtEdrQmKMvVYdB0731KJXx4NvwOtT6HnLIfI3zJdiwIAgbHaKL+tYjN8zE6xqDSnDzhk7IsEfV/gXf7P2iv/Q+phA9b3vm4h3wfi3sqKk3XQsgOh0Kpw+yajCAoET2zCLctQ28p69a2Xdr+RDJ+vhArsavzcWoLO71fSFxEOLSU7Jxvoe5GsJ1DZaEwXUtObCmtqgJKhB/xzm+bERQC1zyYjy3n1BS3BUHAYhiFQlDjFWcSiW/HZhqLQlDj3/4RIGAffMkRt+NJxnm6pYYxRivXOA4tWClVZnSGwQT8VSRi2zBbJiIc4FJw5Ktp2hFn1dIIzhw1X7/TjULRvUnL6761eFIhfpAzAe1Jvq8/EgpBwVhjPzZEG5gdXM9QfR5Z6u63AD1aXGotZ5sdeNNJqkQfG2NhhulNGJUqfCkf7/nf488tz7M8shy32s2NWTfwHddtDNUPRavoyPgQFCrScT+h+oVY+01H8aWWjmpBTam+lPOt52FXOVgXXcec4FxWRJajVxjI1+Tvl72j0ykwGhTMmiPidqkpLjp+7SHf81fTnk5wa3bpfkJMzdIwa//bzsirHF1uc9kZgiAwaKQBSYLFlSLtLSmGjDHu9/tQC0rK9C6qgjuotZq46MwbSPkaEVdVEavdeEyuCK1JSTyYYfu8ICUTTOjMXTuWahVKbEoNs4IN2FVa+utOHTfqaY6e0yLEKUL7B+/Q/t5/MU2YjPs73zvm7hcKrRZtQSGmirHYzr8I87gJqN05SNEIkdUrCC1eiL/qI+K7dmIYPgKF5sT0ABbTbfyn6Sn6GYYxw3ndV1JdVQpKBhlHUaIrY3NkOUvEmaSlFMX6ISh6wIIayQR51fMI/nQrN+XdT7F+SA+MugOFoKBQN4hQYyVZKQF36V09Gkh5IEq1hWDzXNQ6N1pTvyM/oA8ST0m8stjLa0vacFnU3H9RHuP6m76S3/09BDMRftP4T9SCkl/m34zxS98hk07JlMFmzDolC7YEmbs5iKUbrghZStO06fekk37yy3+OSnvwxFlQqDA6RhFq+ZRw2zLMrskolH27L7ospQi1LKR1258RPZXIcgZH0ZW4S+/G5ByDUtWzOTOCIKC3lqG3DiXkXYzoqUKpNqM19e/S5yAIAsWGkTTENrIhOJcS42iMqoM/C2/ziwgKHU7XDd36TbSHFhFsf524uoRXvVm0Pp2DMtNRguHIPzUFiD0IgoBJPwSNKptWsRIxspJoopZgcAXYraQ1SeLJOuKpJhJpL6m0n3QmhCTFkeQUkizxx5YGIpLEz/L6oz/C+YdanY1a7SLQ/jHptA+j6YyDVnPr65JUb4tTmKtm1LmWbn2Wbekof21dwbnW/pxp6n4OycmISlAy1tSPFeFdzA9upsJQjLWHf8OHQ6NQMN5kI0etYUGondmil5WRT3i97Rm2x7dTYazgu9nf4WrH1ynSFnUa2KsyZBHcNQul1oLeefBihFJQMkA3gPOsM8jV5LIlvoW5wXksCi1CLWgo1Bai3H3OU1KsZd2GKEuWRpg21YKmB8rxjkRalvhb62bOMGYzzrSvPDbqTzP/9x5shRom3elG6KagdiCCIDCg3IBSCZ9XirQ2JBl6hmk/IcKm0mFX6agUtyNo9YwfewVqq4vQ+s86XBFqLdrco3NFOPtr2TpHJOJNUzKh64JKkcbElniARaFmzjbnojvFxcHTHJnTIsQpQPv7b9P+/tuYJ03BfdudPd5+UxAElBYLuoGDME+YjP2Ci9GXDUNpthBeupjImpUYx5yBQqc/8sZ6mPdaXqA91cxNefeh76S+9KuEXe2iwjKNSCbIUrGKzZGVFOoGYe5ma7svE82EebXxEdpSHm7I/Sn9j9DO7WgwKkwINR9Tr0mTdg4hS9N7dnaVNouIbxmJSB3W3EO37uurbG+J89hMD+sbYlw8wsYPznXjNJ14N9KJJC1n+L3nDZpSbTyQdxN5nXTCEASBgS4dEwea2dEaZ9YGkR0tCcryjuyKaKt5g7B3Ce7B38NgG3rI+ylUBvSWUkTPLOKh7ZizJ/VYi7SeJJMKE/DMpGXLs4S9i1BqbDj73YB70HfRW8tQ9HILW7UuG4trColITUd5RrQRg71r5RkKQUGJYTRbQgvZHl5CqXkyasU+sScRr6Pd+yYO5+XoDV13awXCK6hueRaTfigluvto+pObVFRi0D1xRg7sWjL/qYBBW4JBO4BQbB2x+C5SmhhJjUgotg4xuppAZDn+8GLaQ5/RFpyPV5xFa+BjKgONrEgXMUOuxBB6Ha84h7bgAtpDiwiElxIIryQYXUsotoF4qhGDpgSdvh8ICsT2yo7nNu47tgT9ad56vgVXjppwTZLsYi3ObghB77RvYHu8jR/kTMTYhTKSUwWtQs1oYwkLQ1tYFN7OeOMADMdRDE3LaRqTX1CfnEN7Roc/M4A8dTm/yLuR823n4lQ7DzvpVWmtRL3riXnXY8wdi1LTud1fISgo1hYz3TKdEm0J1Ylq5gXnsSD4CQBF2iLUCjUD+umonB0gEpGoGN37pcTrom18EvJwjXMguZoOAUiWZRY+00LQk2L6/XnoezDUtqRMj86g4POZIp7qBMPGGVF+KWein9aONxVhlridgTonxYXlmMvPIumtR1w1i1jtBnQFpSgN3XNmqHUKpDRsmxMkb6QBo7Nrr0kQBAbprFQF6vGl44w39X6O2Wn6NqdFiJMYWZZpf+8t/B+8g3ny2bi+fQfCIVo59SSCUok624WhfAS6gYMRP5lDZMVSjKPGoDQev8yIzeGVfOJ/m3Od11B6glpV9jVUgpohxjHkawewIbyEJYGOE7xCXWm3WwXGM1Fe9TxCa7Ke63PvZaBxZG8MmUjbKqKtC9nlyGZ5YhUVlqm9lushCAIyEqGWTzA4KlBpOxdoNjfF0KoUaNV9YxKZzsi8s6qdFxa0olUpuOf8HKYPtaI8xhWVU4GXvDNZHtnM99yXM+oInTBM2g5XhEWn5JOtR3ZFRNpW4dv5Mpac6TiKLjviWFRaJyptFqJnJlI6jNEx+qhfV28Q8i6mcf1viPm/QGcZvDts8oYuh032FAqlFlN2Rx6A6JlN2LcEnXUIqi7UsmsUOvL1Q1grzqI5vp1S86S9+za/7z0SiRrceXehUHRt8hWMrmNX01MYtf3JM97Lu79tIx1SkLh9E/MsCxmsK8StPj419n0BnSaHbOt5GCJZpL9YRv+y35KfcyPZtvPJspyDw3w2DtMkbKbxWI1jSGpH8e/YUAapo1xpltCp3aiU1t1ZDxIZKUoq3U485SGa2IUYWYk/vAyjrj8W8yTSKR+ivxKVOhvt7qDj/73spbk2wbd/WUDT1hjbl4cpn2ZFpT7y/i6cSfBcyzLONBcyzdK/d9+sPohRqWW4oZC5wY2silQzwTwQbS8Li6FMiMpAJc+1/JlPQ59iUCj5umMIA7UlrIxkWBmNU6zR41If+TepMrgI1n6KuGs2SrURra3fIYULQRDI1+RzjmUaQ/RDaEx5mBecx1xxHgkpyXBXP9IxFbPnBhk53ICzl0Nl/xeooTkZ5TZXGcrdY94+P8jmj0XG3pTVrQyFrlI0SIfZpmRxpUjttjjDxptQqfa9XyMMOayKePgsVMNEUzEmvQXT0EmobW5CGxYirpqFypKF1t29LmfOflp2LAjir0kw4Oyu526YlRoysszsYAODdFZy1CdnN77T9AynRYiTFFmWaX/3v/g/fA/zWVNx3Xr7cREgDkSd7cJQVk7w0/mElizCOGIUSnPv13olpDj/bnocqyqLK913dnuCfarj1OQy2jKVQNrLMnEWO6JrKdYPwajs2meTkGK81vQYzYkars39MYONFb02Vl/160iZOP1Kf8RSsYpQxk+Zqfdajan1eYieKpDTGJ0Hi1cZSeaX7zfwwRd+msUUdqMKh/HE2QY9gSS/r2ri851hJg8y89MLcsm3H3wyl060017/HumEF4XK3ON2+r7IbHEF7/g/41LbJL5mn9Clx3TmitjeEqcsV49Bu88VkYp78Wx8DI0+n5yh/3dQ3fqh0JqKkaQEoqcSpcaKznzic2pkWcZf9w6+nS+jMw8gd+hPsRdeglrvPmFlPB3lGUPQ24YR9i4h4KlCoTKgNR3ZImxSObCos/kiMJOEFKHEOBpJStDqeQGjeQwW25QujUGWJaqb/4RKaabAch/vPuIn2JbmqvvymDpiEKui25gfXM0YYykWZd8LZe5NgjWfkBRryB55CwqlFqVCj0ppQaNyoFW70Gny0GkK+YtfQsxk+EXBSHLNo7EaK7CbxuEwT8JpOZss67lk287HbfsaOfbLMOoGEYgspzUwE1lO4Mq6lkRsJ6J/FjpDKc21Fj58xceUS2yMmGjGVaJldaVIKiHRb9SRP4MPA1tZF2vmbveZWFW9V9rXl7GpDAzW5TBLXM/S8A5GGIqwKHveqdqQbODNtv/yQutfWBtbx0DdQL6VfQvfzPomg/QDGWqwMMpgYXUkSKXoJS5lKNOb9k7QO0NtdGEunExCrEHcNYu4bwv6rLJDuiKgY1/iVrs42zKFkYaR+NI+5gXnMVucTfEAAd+qAjZtinPOVEu3s0W6iiTL/LV1MyONTiaaOzrJhFpSLHiyCVeZnvHfyu61fW1+fx0Ot5ollQF2bYxRPt6IavcCikpQMEzvZq64g80xL1MsxSgFBVp3Mebys0g07UJcMRMpnURfPKzLY1SqBZRaBdvmBMkaqMOS2/WFo0E6K0vDrayK+DjXko/y9Pn7V5bTIsRJiCzLtL39HwIfvY/l7HNw3fKdEyJA7EHlcGIYMYrQos8ILVyAYVg5KlvvrhzNbXuDHdG1XJdzL/ZuhI99lVArNAwzjSdbU8C60CKWiVWoBC0FuoGHPdAkpTj/8jxOQ3wH1+T8X68KAumkH++OF7HmnkdO9tmk5RTLxFnkawfg1PROorlCoSYdbyXkXYw17/yD7OcKQWBUoYGMJLNkZ5jZG4OsrougFATybOrj5j6QZZk5m4I8NaeZeErie9PcXDnGgbqTrhfx4HYaNzxCzL+WSPsqRM9MQt7FpGJNIGdQaR0nfRDngWyM1vBcy7uMMgzkdtcl3T7B+7IrYsHWEHM3iVh0SkqytCBn8Gx8nEwqSN7wX3Q7aFJvKycR3oXomYXOMgT1cWqb1xlSJknrtucRm2Zhdk0ht+xHqLSOEzaeA1HrsjC7zyIZrUP0VJGM1GOwjzhia80sbTEpKc4XYiVGpQN9oolwaDFZ7ltQa6I0YA0AACAASURBVLr2fguCgM04FqNiEu/9Loi/KcUVP82lcKgBtUJFhWEwn4bWsiS8kYmmcnRfgc5Le/BveQeVzoG136HL1uYH26kSfdySnU95Fy3dWnUOWZZppDMhvOIsApEVZGddSyq2E7F9Ph+/OgpQct0Pc1GpBcxOFdFghrWzRfqNNhy2RWpCSvNM81KG6V18zX5qtMs9WrLVFoYbCvgstJV5wU3012bjVh97YK6YFlkaXsbrvjd4re1fNCQbOMs8me+5vsfF9ovJ1ezfscKhUjPV4iCcyVAl+lgTCTJEb8KiPPTnqFQbMBeehUpnJ1jXNVfEHpwqJ5PMExlvHE8oE2JBdB5Js5fAkiFIuijlg3snNHhTzM+cYCNXOfpToDEhSTILnmwiHpKYcX8eGmPvhkbnFmtxFWhYUhVg+7oY5eNMqHe3tDUrteRozMwUtxGT0nu7xSi0esxDJ5GJBhFXVpJoqcE4sAJB1TXnjKNYS/XiMC2bYwzqRm6LUlBQqDFSKdYDUG7oO8ej0xxfTosQJxmyLNP239cJzPwflqnTyb752ydUgNiDymrDOHoM4aWfE1wwD13pENTOrF55rqZENe+3/oUzLNMZZ5vRK89xKuHSFDDKPAVvqpFlYhXVsU300w9F38nKXkpK8u+m31Mb38LX3d+n3Hxmr45N9MwmFliPa/AdKNVmivSlbIqsYFN4GRWWaah6yUaq1NgJNs1GrXV2ulJt1auoKDZy3jAbDqOS7S0J5m8JMnuTSDCWwW1R9WonivZImqfntFC1QaQ8z8D9X8tjkLvzVb1gy6c0bX4KpdpE/oiHsOaeh0afg5SOEGlbTqh1If6GD4n6N5BO+hEUGpQa20kdZNma8vOo5zUcKiv3592A5ii/J192Rez0Jqja7Ypwp6uQxMXklN6N3tr9IFZBEDA6Kgj7VhBqWYApazxK9fHPrEknA3g2PkbMvw5nyXU4+924X2ePvkJHecZEFEodYtMcwt7F6CyDjyiWFOjLaY5vZ504i/x4MyqlnizXTd36bqfjGt7/XRu+uiSX3ZtLyYh9+0WDUkeZvoRZ4nI2xGqYbB6OqgfCfvs6spTGt+4VTHlnYHB3XobnSyX5Q1M1pXojt2Tld+s9VwhqbMYxe10RvuBsDJZxbF3mZMOSQVx8i5GiQftEjfxSHZs+C1G/McbwaZZDBvvNFXeyPNLAHa5xZKm/Ws6VznCqTIw3DWB1tIaqwDrsSiP9dN1btJFlmbpkHZ8EP+Hfvtd5re01VkZWkiLFpbZLuDvnbiaaJ2JVHXpyrxIUVBit9NPqWRT2UyV6MSiUDNAaDltqobP3x1w4iURgtyuibQt65+FdEXuwqqyMM43jLPNkkk4PNbtSbFmqo7r0A4rMrsOO92iYGaijNhnmu66hqAQFGz8MsGNBiAnfycZddnxcia4CDfn9tSyZJbJ5VYRh44xodR3zgwKNlXAmSZW4nUKNlYLdwrqgUGAYMBql3oy4qorIjtUY+o9E2UmL3QMRFAJ6q5Kts4OYXWocJV3PH3Gp9bSmYswVGxlvcmH5CmW3nGYfp0WIkwhZlml7818Eqj7Ccs4Msm+6tU8IEHtQmswYx44nsnIZ4rw56PoNQO3q2eAZSZZ4velJZCSuy72317IDTjU0Ch3lponY1S7WhBawXJyNQWkmV7tvZSElJXm96UmqYxu50v09Rpgn9+qYZFmmdftf0RgKsBd0tIBTCErytf1ZIs4kKoUY0ktZHyqtg0j7auKh7VhyZxzyREit7JikzhhqYViegXBc4rNtQSrXi2xvjWNQK8ixqHt0Qr90V5jHKz20hFLcPDGbmydmdRqeKMsZfLteo73mDfTWMvKH/xy1zoVKY0VnGYzZNRl7wcXobcNQqq2kYh7C3kUEm+cjemaRCO8ik4miVJlQqk6eE/a4lOQRz2tEpQS/zP8mDvWxl3+ZtErOGmzGqlfxyeYAC+udZDlKGF429ag/W0GhxmAfSbB5HtH21R0tKnu5NvvLJMK1eNb/hnTcR86QH2LNPadPC0+CIKC3lKK3DSfiW0rAU4lCqUdrPrRzSxAESoyjaQh9Tk6iCYN9BmZjeZefMxbK8N7jTbTsSnDJj3IYMOZgocihMpOvyaZSXEpj0sd409A+/T72BIlADcHqOVgHXITWcnArVFmWebalFm86xX15/TEdZlX7cGjVOWSZp5GWQjR7F/LZ69dhy27ljOlvYLZNRhA6tqtSK7Bkq/miSkRjUJA3+ODSgrQs8UzLEgo1Vq52dv07cKpjVGqZbBpMddLLTHEtCSlNub7gCG7IJOui6/g4MJMXfS/yYeBDNsY2YlfZOdd6Ljdl3cgNzuspM5TtbbHZFfI0Os4y26lPxqkSfexIRBmuN6M7jDCqVBv3d0VUz0GpMaK1da2rjklpYoypghGDbXw6P0lTtZLZ1r9Tq9yCW+3GoTr2VXhZlvm7dzND9XamWHLx1yZY+GwzhWONjP5GRxhnJiMTi0qExAz+9jTe5hSehiR1NUl2bYuzdVOMzeujrF0VYfXyMMs/D/H5giCfzRWZXyWybVOMcCjT0X7UpDjka8/K1VA0WMeyOSIbl0coG2tEZ+h4f8sNLtZGm/kkVM14YwHm3aGlgiCgyxuILm8QwbWfEFq3AF3BYNSWIy8kWvM1NK6JUr86SukMCwpl1/eNpXob84MetseDnG3OPeX3q6c5mMOJEIIsy8d7PD3C2LFj5ZUrV57oYfQosizje+OfiLMrsZ57Plk33tJnf7BpMYDnyUdJNnnIufMHmMaM67FtLw1UMdP3Cle7f8Bw88Qe2+5XiUDKx/utf2FXbAMDDSO53HU7BqWF/zT9gW3RNVzuup0Ky7ReH0dM3ELjul/hGnwnFvfZ+902y/dvPg98yDfzHmCgYUSvPL/YPB/v9r+RP+LX6K1dt+62R9LM3xxk3mYRfzRDtlnF9KFWppVasOiPfpU0msjw8uc+Fm4PMSBby13nuMmzdS6yZVJhmrc8TSywHmvehWT1v7FLmQWZZJBoYH3Hxb+OTLIdALU+F4NtBAb7CPTWoShUx7/TTVeQZJk/Nb/FisgW7su7gZGGns1bSMVbWbv0Md7zXMnOUC4jCvR8d4qLLPPRiwfRwAY86x/F4BhN7tB7jksAZKRtJc1bnkWhMpI37CcnXTvaTCpM67YXiLSvwugci2vQHYd1ktR7/kxMXMg6YzGXF/wGVRfEabE1xbu/8xD0prno+24GjTu8U+Vj/xJea5vNJbaJ3JB1ajvwxF2z8a59ieLzn0VtOHjl/LNgO8+31nFzVj4X2nqmHPKDVzexrFLDOXf8hZzcBhz6MeQW7vu9yLLMB080Ubcxxi1PFmHJ3v83uShUw3Mty/hJ7mTGGL86HU26SkaWeNW3kNniBs4w9uMu9wx0XxJF29PtrImsYXVkNetjG0jKSbSClhGG4VQYKxhtGI2tk5a4R4Msy8wJtvGarxGdoOB2dxFjjUd2JqSiXlpX/5WYdwP67HJcFbd3+v08FAs+C/LSq62k0jLKijWkp8xhpLs/l9uvoKybrcfTaZl2X4rW5hTelhTV/jCheBpViwbdphiKtEyNU0UkIROLSaSSXZtPabQCOr0CnU6B3qBAp1egVgs01CYI+DMAWO1KSsv0DB6qp3SoHlfuwQshtVtjvPK7JvRGBbf9Mh+Hu+Oz9qYi3F8/G4dKz28LpqM5oEwz2eah6a3fkxK9uC78DpYRU4845qYNUeb81sOYG50Mu7h7pdjzg438rXUz33WVcY7l9O/2q4YgCKtkWR7b6W2nRYi+gSzL+F5/FXFOFdYZF5J1/Tf7rACxh0wkjOepx0lU78T17TuwTOpaUNjhENNtPFd7L4X6wdyUe1+ffw/6MpIssUKcw+y211EKKtyaQmrjW7gk+zbOsE4/LmNo2fYCYd9y+o1/AYVy/1KDlJTk+fqfkZZT3F30BFpFz0+KpUycmmV3YnSOwV16d7cfn87IrKyNMGejyEZPDJUCJgwwc94wKwNd2m59Pzd6orzwSSvtkTRXVNi5YrQD1SFWFBKRepo3PUkq0YZr4G1YcqZ2e+zQsV9JRRuJBtYR9a8nJm5ClhIgKNGZB2Gwj8BgG47WPKDPtJp8u30Bb7d/yk1Z5/E1W9eCKLuKLKVoWPsQqVgz+aMf49NdOv691IdCgBsnZHHOkK7XvB5IwDML386XsRdehrPkuh4d95eRZZlA40e0Vb+O1tSP3KH39qn8h+4gyzKiZya+6tdRaey4D1EaI0lJarbfiaQrYGZqK6XmyZznuuuwn1VLdZz3ftdEJi1z2b25FJQdef8iyzIveWcyJ7iS72RfzLnWU7cjU8vK54m2rqXkwr8c9D760ynurdtCgUbHQ/kDUfTAcdjXlOTpe+sYMUnPuK9/TFtwPgoZsowTKMj74d77BX0pXr2njoKhei7/6f4rp882L6E2GeD3hRf0yJhORWRZpkpcxz99n1OscXKNs5yd8c2sjq6mOlENQJYqizHGCioMFZTpy9D0otu0MRnn2ZZaahIxzrU4uSkr77CuiD2vIVgzF9+Gf3eMt/xGLCXndnnfHAikefcDP/M+EUEpoTxzGckJ8xhi68cVjisYoR++d1vJpISvJUVrS4fQsEdwaG1O0e5LI0n7tqvRClisSnITElZRItJfgzpHg87QISjo9Psuer0CnV7Ye12751+dYr8Wmwe+7tbmFNs2xdi6+yIeQZRo3BXnpUc9qNUCt/4iH9fuNrdrIk083vQZ0yz9uN118CJhJham+f0/EavZgG38xTinXn9E1/Xcxzz4dsS58pnibuVfSLLMw42raEhGeKp4wumyjK8Yp0WIPo4sy/j+9TLivNlYz7+IrGu7V+96IpHicZqefoLY5o1k3fgtbNPPP6bt/afpKbZHv+Duoiexq09c0NupRFuyiXdbX6A+vo2Lsm7hTNsFx+V5pXSM6mV3YHZNwjWo89KputhWXmz8FWMt07nE9e1eGYd3x8sEm+dTMv7PKI/B1t/gTzJ7o8jCbUFiKZl+WVpmDLMyaYDpsG0+k2mJN1e0M3NdALdVzV3T3IfMfoDdK9xbn0Oh0JIz9B70lsFHPeYDkaUUseA2YrtFiUS4GpBRqIzobeW7nRLDT1jI4rLwJv7Y/BZTzCO503VZj+8HvTtfQfRUkVP2Y0xZHSdmrcEUf/20lY2eGMML9Nx+lK4IWZbx7niRYPNc3KV3Y3b1fKmTLKVp3fGP3RkUZ+IafCcKZdet0n2VeGgHzZufJp3worMMwZZ3AcasM/Y6f0LiIlo8z5FX9HM2JLaxtP0tJjtvosL+tU63V7M2wod/bEZnUnLl/Xk487t+0puRJX7f9Abrozu5L+8GRvSwE6evUDvnx2hMueRO+Ml+f5dlmaeaa/giGuTxwlLyND3TfeKfT3jYtTHGPX8qxmxTEYyspbr5j2SkOFZ9Of3yfro3qHTVx34+fa2Ni3+Uw+Dx+9wrsiwjZhLYvqIdMbpCXIqzIbqBWeJK1seSQBrYTKkunwrjaCoMFRRoDl+q0dOkZYk325r5KNCKW63l++5iBuiOnKGQirTSuuavxLwb0buG4xp9O2pD13PImltS/PedNhYvDqPVZVAO3kra3oQ1WIhD7EfMpyPQntnvMQajAleOmmy3GpdbTfae6zlqLFYl3m1xZv2qkQFTLUy8vXePk10VJRx2JR/8tRUQuPXneeQWdxwT/tO2jvf9m7nTNY6zLQc75eRMGt/cfyKuno1hYAU5l96NQnvoz6W9JsFH99dTfqmNiuu6lwfXkAzzs7plTDLn8D33sG499jQnN6dFiD6MLEl4//UywflzsF1wMc5v3HDSCBB7kJJJWl54msiaVTi+fi2Oiy8/qu1siazk9aYnmeG8jrPsl/XwKL/aSLJEIO3Foe7Z/I7DsacUomDkb9BZBh3yfpXeV1kiVnJL3i/pb+j5g1MiUk/96p/g7Hcj9oKLj3l7saTEwu0hZm8UafAnMWoUnF1qZsYwK7nW/Sc7tW0JnpvfQn17khlDLdxwZha6QwgWsizjr3+f9tr/7l7hvgeV1nnM4z0cHaUbG4gG1hHzryO9t3QjB4NtBHr7CAzWoSiOQyvQ2kQLDza8SKHGxYP5txxkIT1Wwt6lNG/5E9a8C8kecPN+t0myzNxNwWN2RchSmsYNj5AI7SB/xK96tHVnJhWkadMfiQc3Yy+6CkfRVX3GvdITSOkoYvMniJ4q0gkvKq0Ta+55WHLOocnzFJlUO0UD/gjAzOY/sSuygsvy7qfogFKujQuCzP5bK1mFGq74Wd5hOy0ciqiU4FcNL+FNizycfyuF2lNHEJdliUxCpKbyThxDv4Gj9Ir9bl8S8vN0Sy3XO3O51N4zx4ttayO88lgTF1zvZMql+6zc6XSY7XX3EZN8aJRO+uX+CKNuIFJG5t8/rycqZrjlD0VoDad+UOix4E15WR1Zw+roajbFNpGSU+gVegZqR7IroScty3w/5zzGGk9sydbGaIg/t9YhplNcbndzoS37iFkjsiwRrN7tihAUu10RnWffRDMSry1spXFnEk1AINMuI7amCYek/bepTZBxN6PPjjOsIJ8xhf1x52rIdqsxmg79XUvFJT76WT2yJHPx40VoDMd3/yvLMq1NKbZuirFtU4wtm2IEAx2ihMWiRIpLqIHr73IxYpwJCZlHPJ+yI97GD9wTGGvqvBRCXDUb75xX0DjzyL36p6hth97fLXquhdplYa54uhhDN/etb7bt4D1/Db/IqzjdLeMrxGkRoo8iSxLef75IcME8bBddgvPq6086AWIPcjpNyz9eILz0c2wXXYrz6uu69VoSUpzn6u5BqzBwZ+FjKIVTq9XgV5GGL36JlIlRWPHEEQKyEjxf/1NkWeauot+jUfT8KlfD2ofIpESKxjzVYxM3WZbZ0hRn9iaR5dVhMhKMKNBz3jAbowoNzFwf4M0VbZh1Sm4/28XookMHQ0qZOK3b/kLYtxRT9mRcg76L4jhbFmVZJhXzEPWv6xAlArtLN1CgswzamyehNffvUjZFdwhmIjxQ/3cyssSjhd/BrupaK8Cukoo1U7/mftSGPApG/PqQrUwPdEV8d4qL7G66IjKpIPVrfo4spykc9UiPlEoko40d7UQTflyDb+8Vl0VfQZYlIu2rERsriYkbQaUCWxqr7UKyczvEo6QU562GBwmn2/hGwSPYNDnIssyyd/0sfqudouF6LvlRLtpjmCT4UiK/bPgHSkHJbwtuw6bqvc4nsiwjSynkTBI5k0DKJHdfTyJlEsjpBLKUQkonkKUkUrrjfntvz6R2P+7L1w/Yxp7/S6m9z5s3+RcYsvcFPAYzae6t20K2SsPDBYNQ9sD5SCYt88xP65Ak+OETRajU+29TkuJU19xHMNOMLAi4bZeS67iK1mqJN37RwIgZVs699XSL7j1EpSi1iTpqEjXUJGrYmdhJQ7IBgBx1DhWGCiqMoxmiH4JKUOFPR3iiaSbViVZudE7iItvIE3qeGc6kecnbwOJwALUgMMlk5zxrFv2P4IxIRVo7siJ8G9G7RuAa/d29roikJDGnXeR9r5/0WxKqTSBbQHKAwgEOl4rCXC02lZINi2LU7khhz0khnDOP9oGfk6PJ4VL7pUwxn4XqMOeeS//RyrZ5Qc5/MB93F8q7eps9osSWPaLEhhihYIcoYTIrGDrCQOEQFbOda2m0+BhvLOCW7ArsneRBRavX0/z+n0BQkHvVj9EXlnX6nOHWFO//uJb+UyxM/G73xNmklOEn9UtRIPB44Xg0fbCL02l6ntMiRB9EliS8r/yD4GfzsV98GY6rrj1pBYg9dIgqLxFcMLejs8eN3+pyZ48q32ssDnzMbfkPU6TvOfv5aU4MyWgjdavu6bL7oDq2iZcbH+ZM6wVclH1Lj48n1LqIlq3PkVf+cwz24QTT7WyNrMaotFBqrDhm0csfSTN/S0eQZXskg1YlkEjLjOtn5LazXIcNs0zFvTRt+gPJSC3Oftdjy7+4T+wL9pVudARc7le6YR3WkSdhH3HMpRtpOcMjja+xI9HAr/K/xQBdzwZXSVKSxrUPkYq3Ujj6d6iP0L7uQFfEdeOzmF5mQXGIloGdkYjU0bD2QTT6fPJHPHRMglLUv5bmzU8jKNQ9Xp7T10lE6mmpf5akVAftoLcMxZp3IUbnGIJpH2/WP4BBZePruQ+z8OUw6+cHKTvLzHm3u1Cqju03JMsyu+INPOx5jXyVgwecF6OW5N2CQLJDENhv8p/80sS/47aOvyeQdt9v330OvH8SOJpzMQFBpUWh1CIo1QjKA69rEHZfOv6+77pSa8FcNGU/UfaZ5hqWhUV+VziYQm3PTLIWfRxg5ms+vvmTXIaM6VyITacD1NU8QFQOkxSS6DQFFLvuZPl/LKyZJXLdwwXkDvrqlWAE0gGqd4sNNYkaapO1NKea995uVVop0ZYwXF9OhXEMeZrcTreTkFL8uWUeyyM7OdcylG9lTznhbWhrEzFmiz4WhfwkZIkBWgPnW7M402RDc4jzxgNdEfbym1hjHcM7rX7a02mGG/VcZrIx2KLDL0hsi8bZHo2zLRqnNp7Y+wtzSEriOyWiO2SyhBTKcbNpyVuKU+XkEtslnGOZdlBORiYtM/9xD/ZiLWNv7J3W9MeKLMvs2BLnn39qQgxJKPUKIpEOF0h2uUT9tK2oclPc4BzJNEv/g3JVkm0emt5+glSgFdcFt2EZ2Xl4+YpXvWypErnkiSJsBd07tq2NtvGYZw1X2ftxtfPULHU7zf6cFiH6GLIk0fry3wgtXID9kitwXHlNn5h09ASyLNP21usEZn6IacJk3N++A0F1+AleU6Kav9Q/wFjLuVziuu04jfQ0vYlv178IeCopGfc8Kk3XenV/5H2JFeIcbs1/iOJuplgfCUlKUr3sTmIGJ4sdWhoS2/feZlJaGWU+mzGWc3Bqco7peTKSzKqaCEurw4wqNHDWIPNhf9sxcTPNm/+ILKVxD/kBRseoY3r+3iST6ijdiPnXEw2sI51oA0Cty0FvH95RvmEbhrKbpRsvtn7MnOBK7nZfwWRzz3dJ8e54CbFpNrlDf4LR2fWgwdZQir9/2sr6xhj9s7V8+6xsBmR3fSIUbltJ86Y/YMqeiLv07qPax3eEXb6KxlBA7rCfHFFAOdWQpRTVO76HTjcYvWIIomcW6YQPlTYLs+tsAkY7H3tfQ/PfW4luyWf09CRjL4yClDisG0A6QCTYdz25n1CALLHZbOL14gLKgiGurWukK7J6x2T/yyKAFsVuYaBDBNAccH3/++8nGKi0CApNh9igUCPs/r9CpQVB2WPnDivCAf7QXMPVjhyuchzbfnAPYTHNUz+qo2iQjpvvO3x7vkSinsaah5BUBmKKDKlMgCzTJcx65Ay0ei03PFp4zMJSX0WWZVrSrXvFhj2XQCaw9z4ulYsSbQn9tCWU7L7YVV3vUiDJMm+2LeWDwGqG6wv4v5wLMPaBPJloJsOnoXbmiD48qQRmhZKpFiczrE5c6s7Hlwi3MHdDJZWaUnyabAZolVyf62aY6dDHnnhGYmesQ5DYFusQJ8KZ3WUacdAHJTT27YiGJVjUQS6xz2C6dTr6LwVmy5KMLIHiGL6HGVkmlMkQSmcQ0xmC6QzB3f8v0mkZaTKgUx6bWzMUSPPyox68niQX3pxNIJxh9kcBolEJfUWE1qm7GJJr5TuuseRp9s/J6gisfJpYzXps476Gc9oNBy0mxoMZ3vthDTnDDEy7t3Ph63A807ye5eFWfl90Jnmak6d1+GmOjtMiRB9CliRaX/oroUWfYr/sKhyXf/2UESD2IMsy/o/ep/2dNzGOHov7zh+g0HSulkqyxN8afkEw3cb3i55Crzy9QzrZkaU0NcvvQmcZTO7Qe7r8uIQU5891P0EpKLmz8HE03ehNfih8SQ8bw8vYFFlOnreasggsLChkoHUiQ03jaE+1sCo4n22R1UhIlOiHMtZyDmXGcah7MTEcQGyag3fnK6h1bnKH3ovGkNerz9eT7CvdWL+7dGPjAaUbw9HbR6AzDzhs6cYccSUvej/utZaIIe9iWrY8gy3/YrL639jtx8uyzOKdYV5b4kOMZpgx1Mo3xjkwaru2ithe9x7ttW/iLLkOe2HXc25kOYNv56uITbMxOCrIKf1+n22pCh0rlB2ugAMn+weu+h/ODbBPNNizjbQ6QMbRhqLZBBEJKZMAVQb0gBoSESOfVd5ErDUP99kfMd69/JBjFBTqLzkB9ogA/9/efcfHldUH//+cW+ZO06hXy7Is97Jrr7f3Biwty7KhpZDwhPIQEkihhJAfJOQBAiQBQgkEQigp7C4ku9kNJWwv7OL19nVZN1mWrT4qM5p62/n9cUfSSJa9li1Lsjlvv+Z1+51rHZ3R3O8953vM0g1/+fzMQIDFA1qSH8oubjLaeYu1eVogQGhmMJ3YXzt2KL2lLlPqhlGpG3x6+TqMebr+O785yNMPp/nA59sms/afSC77Ir3dn8WKrsMP1zM8/jCa28KOb93M1uu2cPGvzW1owKXIlS49ds/0gIN9mLyfB0BDozW0bDLQ0G610x5qJ6rPT16eh9J7+NbgQzSZlXyk5XU0mif3kOBMk1KyM5/h3lSSp7IpJLA1muBVlXVsiVagCYGUkuczOW4bGKGrUKRFFLmh7y425A9Qf97bqVhx/UnXPSklfbbDnnSeBw+kOVgsImsBAUgJ2gCG3scF8VreULONVZHKWc/tS0nO80l5pYDCRHBh2rLLuOeTcl0ynn/CNk+mEJwXj3BRRZwLE1EqX+Yh3vHkMh7f/ZteeruKvPX9TXRsjvDT/x7lwZ+l8KTEvWSI4nX93Nq6jl+rXjetZYz0PZL3/Supp39GtGMrjW/4APqM7jIv3DnCc7eP8OpPLqNh3dz+No25RT7Y/QQrrAo+3rLtrPu8VOZGBSGWmKCXDAAAIABJREFUCOn7DP7z1xl//FFqbnkTNbe8abEv6Ywau+9nJP/tu0Q2bqb5Ax9CCx/7FPGXYz/jJ8nv8ubGD3BexRWLcJXKfMskd9C/5+9p3vQRYjXb5nTswdyLfK/301xR9TpeXff2Ob+3lJJB+0gp8LCdwVJf2VZrDeeZ66nffw81K95CTdut045LuyM8m36YZ9IPMuoOEtHibKm4mosSN9BgLZ/zdZzwGn2XoYPfJd1/H9HqC2hc//6Taj3g+TbJ3HOMFfbSELuY6nluLXI6pO9SGN8f5JMYfYFiphOQSN0iFa2l09LpiUTZVH0Vl8UvJaEn2J3v4tM9/8r50VV8uPltaPOcZNHO93Hk2Y9hxZaz7LxPHDcPxMnIFT3ueGqE/92VIhHW+e3L6rhqTfxlvzxJKRnY+xUyQ0/QvPFDJ9USw3Nz9O/5EvmxF6ha9npqV/7mKeUxkVKC785683/iFgInEUAoz03gT3QnOAVCO34LAN2ikOhEajbx4hWT2yYCCKNJh/u+v5JcxqLuljsY2foS12hXsa76NehG+JjznU4uGCkl30n+lJ+ndvDO+tfxyspZv0+dtb4+0M2j4yN8unUtK09i1IKT0XOowD9+7ChXvKaS1/3OybfgSY89xGDfN6iovI5w5aV0D34L2xnj6ONXc+1rfpeqxjOfJHc+FPwCQ84Qg+4Qg84g3XaQx+FI8QguLgCWsGiz2oLWDaEg4NAaaj2jQ2YC7Mr18IX+n6Ih+FDza1kXmfvT7DNp2LW5PzXM/elhUp5LgxFia7iKrpzHvlyRBtPgzY21XFkZx8sNMvDMNygk9xBt3ELDBe/BiMw9oXMm6/GfPxnh57tS+M2Q2ATjVQ5BqkcICYd10RgJIxQEFkpBhnHXwzvOOU3hYmo2usgjRA4pMviM48gxbEaBDIhs8KII/nIsuRXpb8D2o4BkbcTiksoKLqqI0WTN7feikPP53ud66d5X4OIbE1z7hmrQBPf8aIRfPJRGhHxyV/bTeH2e9yy/iDXh6T+31DP3MvTz72DWNNPy5g9jVk+1kHIKPnf98WHijSav/qtlcw4k3Jc6yj8PvcT7GjZyTeLseQCjzJ0KQiwB0vOCxI1PPEbNrW+h5uZbX/6gc0D6sYcZ/PY3CK9aTfOf/Bl6bCq5V8od5quHP8TyyFre3vxRFQ09R/Tu+jzFzCHaL/nqKSUwvHvwWzydfoB3tf41y8PHH1VjgpSS3mInuzNPsju7nWGnH4FgRXg9G+OXsiF+MZVG8Me158VP4+R7WXHxV2a9KfGlz6H8Lp5OP8CezA48XFqtNVxUeQOb45efdtJM107Rv+eLFNIvUdX6Bmrb33rCmyNfugznnqc/8wSDmafxZJ7SoxqqI5tYVX0r1ZGNi153xtwxDhY7OVTspLNwiN7cAWrzKdYUYbUNVaVvad0m7Ixo5Ks2sccVVBkVfKb13UT1U/u5Sik5krXJuj6NEZPqUNA83fdsjj7/cdziMMu3fRbTmp8+vIeGCvzzY0McHCyysSXCO6+qZ1l1aPJaXFwc38GRDo50caWD7eWwd38NWRjCWf9/KFqV2F4ezyuy0mihlvjkzb+dH2Ck5w48Z4x49VWEIx0zggazJS20p3IU+DbStfH9IFBwynkGZgQFZusyMGvOASNU1kIghDBmBhZmHHeCwJBt99F98E+oqX8rNXXTR3DoO1Dgrs/1IoGb/7SScOxhfpr9T9K6x9XjNbQ1vZ6Kxuvm3DXoRDzp83d9t/F87gAfaf5NtsZWz9u5F9Nz2TSf7evklupG3lY7PzejUkq++Vc9JPsc/vSLbURic/s7MDx0B6PJ/6Km/q1UVt/EoZ7vkrYfwU43snnD+4hH1s3LdZ4ORzoknSSD7hBDziCDzhCD7iBDzhBD7hBpLz1t/wotPr11g9VOs9k878HXk9Vrj/H5vv8h6Yzz3sYbuKpi8X+mM7nS58cjw9w9NEbWFYDP6rjJ2xsbWBeZajUrpU+q8+cM7/oBQmjUbHwLFW3Xoptzr/8jIy4/unOEhx5JY4bggtcJBja9yCE3CBIYWCCy+GTwRRrIlgUSMiByIDJADkNoxPQYMa300sun0WnrwlqYXruPA8UD7M8fYMAG/A3gbQAZ1Mtq02FbRZjrq5pYFQmf1N99u+Dzs/8YZscDKZCw7boE191STcGW3HXbMM/uyELcpXBdL9ffWMVvNJ5HWJtKxpzr2kn/nV8MElbe+idE2jZObtt3X4pffnuI131mObUr59Zy1ZeSv+x5in47xxdWXE7FAifiVhaOCkIsAYWuTo5+6hNBC4hTHMLybJXZsZ3+b3yZUEsrLR/+GEYiaP53W98X2J97jj9s+zuqzXNnCLRfZW5xhK4n/4Dq5TdT2/4bp3SOgp/ja90fJiTCvHf538zaLcKXPkcL+9mV2c6e7JOMuUk0NFZGNgWBh9hFxI2qY47LJJ+kf88XTio/QNZL8/z4ozydeoAhpwdLRDiv4kouTFxPi9Ux5xv/YqaLvt1/h+ekaFjzXioarpx1P1+6jOR2BYGH7A5cP4uhxWiMXUxjxeVUWmvoHX+QQ6P3YHtjVIXXsarm16mJnLcgwYggWdohOouddBYP0VnoZNQbBUAgWBZqYaXVQUfp1RZajl4cJTO8g5GBh7AL/fxTbTsjusl6+yg1NVu4rPJazotuPmFm8gmeL3kpleepZJanhrMMFdzJbZYmaIqYVHtHqSzupmPZpbTXr6YpYpIwj99/fqo7QXCTn7QH2FXYwx77AClvHEc6uKXAgi09Mj0byR68FumF0NseR7Y/hG8cvzVAhSf5/SS4Ar5RB7myJJetOcmmFGzJQGLiO/M44Ew/x1R3gpcJBJTnEjipAML0cyyV7gTJwX9nbPjHtK/+GoY51Qy/8+ks//MP/cSqdG79aAvVLcHnw7g9xG1HPorwbK4YdLCERaLxWipbXj1vXZ3yfpG/OvodBp1RPtn6e7RZCzfk8VxIKbGlTdbPkvfzZL0sOT83+cr6OVzpssxcyfeTJhFN57Nt6zDn6Yb4+cfHuf3LA7zxPfVcfMPcm/tLKRno/RqZ9GM0tryfisoreeahX1Co+B7hyjTxyEYaql5HZfSCMzZMrSc9RtwRBp0hhtzB0jRo1TDkDDHqjSLLgnw6OvVmPfVGPfVmPQ1GPQ1mA/VmA/VGHZX67M35F9O4V+ALfT9lT6GXX6++mDfVXLxkrrG/aHPH4AhPpDJENY1rquMUtAKPZ8YmE1m+srKWK+LVk4ksnUw/g89+k3xyN0IPEV92GYkV1xOuXT/n/1dvn83tPxxm+44siQqdG16vk956LykxWhZUiBLT4rMGFuJaHFOc+mdp2ktzsHCQA4UD7Mr20pm3sL0O8NsBDVPkWB7JcGEixvVV7dQYJ65nY0mHh+8e46kZwYjRMY8f/scQB/cU8auLmDclefeNq9lWMZUg2h7pp+9Hn8cZHaD+pt+jcuuNAPieJN1rU7X81LrOdhcz/PmR7Vxd0cx7Gze+/AHKWUkFIZYIZ7Afs2F+Ej6dbbIvPk//V/4eo6aWlg//BWZtHd35vQw7/VyQuHaxL0+ZJ6NH/pvhrh/QdtEXCZ1GE8/92ef5176/4erqN/DK2iCY4UmPw/mX2J3dzp7MDsa9UXQMVkXPZ1P8EtbFLiKqn3gYPem7dO14P1a8nZZNf3ZS1yKlpLuwj6fT97Mr80scadMUaueiyhs4P34V4ZPoqzs+9ASD+76ObsRp2vghwhUdM97DZyS/m4HMEwxknsTxx9FFhIb4RTTFL6c2ej7ajBt0z7fpST/AodG7KXojVFpr6Ki5lbro1nn7Ipn20nQWOuksdnKoeIiDxU5G3BEgCDg0m810WCvpCAcBh3arnfAJWov4UvKFnu/zdKGLt6eHWZsdxAVeCsP+WJS62iu4MnENa0otYCaGLczbRZ4fzfP0SJHn0z5ZT2AIycaIw5ZojmqtwIAtGLB1BmyXQddglBr8sjSCYWzqSFPrj1EnR6jxhql1B6l1B/BJcygGB+PQGYdhK/j5xVxJtQ26BMMHQwYvXYIsxujruYnk6Das0BjrWu+lpaoLQxiYmJiagSFCmFqIkAgR9W3qxvfimpXYNZeCbvGSGOAZ2UVtdoCbU5AxdHpbLmdL4mparGXTgwOL9MR0MUjp0rX/fYQj62hePpVX5oX7Utz/7SEaVlrc8pFmYlXT60R/YT8/OvpJmkMruKKwjOzg4yBdotVbglE15iHx67Cb5v878s9oQvCp1ned0nCyUkokEg8PT3r4+PjSx8efXPakjy898n5+MnAQBBFKAQUvX5rPl4INpX28YL/jNxIv9ypgCy3mA1wQa2RDZAPrw+uJv8zn6InYBZ8v/mk3sYTO+z7TOqdRZcpJ36HnyGco5PezrO0vsKz13PbJA5j1v2DFtb/EiI5hGS00VL+W2oqr0U4xh5AvfY7YR9iV38UR++hkkGHYHZ72MxQIao3aqSCDWU+DMRFkqKfGqF60Vg2nw5Ue3xp8iIfHX+KK+Bre23ADodPouna6RhyX/xoc4cHRNIYQvLq2il+rryKuB61pcr7HI+kgkWWPUySu6VyXqOGVlXU0mhZSSoqjB0kffoDxo48j3QJmvJnEiuupaLsGI3zsw4kTOXCwwA9uH2bXnjz1dQY3XJ9g1cowHSst4vGFG2HElz59Th8vZjt5Mp2iKx8m57YAISCPZRxmRSTPRRUJNkRX0W6twBTHDi+dGnZ5+L9H2fFACinhwmsTXPuGKnp6HW77jwGGjvh4zTk6brb5g6s2UWUG+R68QpaBu75M7tDzVF70Gupu/G3EPAyx+e/J/dwzdpi/XHYhGyJnf84X5VgqCKEsCfl9L9H3xc+hRWO0fPgvCDUtrX6IyumRUtL99J+gm9W0bvnL0z7fnQPf4PnxR3h9/e/RU+xkT2YHOX8cU4RYE93KxvglrI1tI6zNrcnlcNcdjB65kxUXf3nOow3kvSwvZn7B0+kH6Ct2YYoQm+KXcWHiBtrC6465+ZfSZ+TwDxk9cifhxDqaNvwJRqhqcttYYS/9mScYyGzH9lJowqIhdmEp8LAF/ST6BvvSoSf9MIdG76LgJklYHXRU30p97MI5BSPGvfHJlg0TLR2SbnJye7PZzEprJR2hdlaarbTpzYSldvycAmXdA1w/R94b4SFh8xMrzRtyYa7NCDwvhS2TOCKNgaQgYFcYOg2IZmJEsuvpERs4aK7CFSYRP8c6Zy8bnD2sdg5gMaP1gQ5UAZ5A5hKkzHqGtTqG9TqSooqkqCRJglEZRVL2sxE5MIfRjFHqDJuOkMl54So2R2pJWNaxrQwmkxDq7OnN8+3Hhjg6anPhihi/e2UdDRXHfvmDqaFiE02voGHNu5DSZ7jrB4wdvYdMrIl7amLscjsBWB5azqXxS7g0dimtodYl84RyIWTSv6S/50s0L/8zYvELggShd4yw/c5R2rdGef0fNxEKz37Dtyf9MPcOfp2tla/hispbSPc/QKrv51ixdlo2n1zgcTZFv0jSTTLoDLEnf4gfj71IWNNoMAo4FIKgQVkQwZf+cQMMPv4pX8eEsAgT1aNES09fo1qE6MRUj5XWB9snXjE9RkSLENWi7M5n+XzfEdZYoxjiEQ4UD+JIB4GgLdTGhsgGNkY2sD6ynoSeePkLKrn/RyPc/6MR3vNXy2hff3rJVD0vw9GuT+B5aVpX/DVuoYFnf5Zi96OjRFqep+2ax4k39aARp6H6VdRXvgpzlhZwMw06g+zM7WRnfic787smu05U6pWlwELQiqHBqA+CDGY9dUbtSbXUOhtJKbl77Bl+MPxL1oab+GDTa6icx65MJ2Pc9bg7OcrPhlP4SF5RXckb66upMmf/mUsp2Z3P8PNUkh1liSxfWVnL1mgCTQh8t0Cm55ekux6kMLIXhEas6UISK64j2rj1pG+ipZS8sDPPHT8a5mBncXJ9Q4NBR3sQkOhYabGy3SI2x65HpyPt5rl/rJsd6XG681FcGQIc0DrRtL20RfJsiLayOryaNeG11Bt1k39HUsMuD989yo77g2DEtmsTXHNzFXv35bn99gEKwxqyI8Nr3pbgjeetRAgRJKy8/99IPfVToiu30HjLHx2TsHKuCr7Hh7ufICR0Ptd2KcZZGMhTTkwFIZQlo9B1iN6//wxCaLR8+C+wlrct9iUp8ySf2kPPC5+kYe3vk2g8/dYteS/LV7s/xLg3iiUirI1dwMb4payJbjmt3AxOIcnhHe+nevkt1La/9ZTP01vo5Kn0A7w4/guKMk+9uYxtiRvYmriamJ7Ad3P07/0auZGnSTTdQP2q/wPCIFU8QP/44wxktlP0RtCESV30ApoqrqA+egH6KTzRk9LHc3P0pR/hUPonFLwkMb2Z5eGrqdVWBV0NSnkCfN8m42bolgN0+UN0i1G6tRQjWmHyfHWuSWsxxLKiTkte0JL3CTlBqwTkyTxhBdeEXEXwysfhsKzgPr2Vbek8b0kW0IypbgBoIaSW56jnsctt5iW5niO0AhohbYy26DA3xENcGI9iGLPnF5BA3+7P4Nop2rZ9DsOqmbwWRzrsy+9nV34XO/M7OZDvwncr0b0G6lhH3G9DujWkigbDxen/P12ApWmEdEFIE1i6RkibPm9qgoExh0ODRaSEjU0Rzm+JEja00n6CUOkc+YH7KA4+QEPrq7Fye3BHt5NofiX1Hb+L0AySzjBPZp9ke2Y7+wr7kEhazJYgIBG/lBWhFed8QKKn+9M4xT5WrP4yvie495uD7H5knE3XVfCKdzW87FCNjwx9j+dSP+UVDe9lY+I6pO/iueMYoeM/abN9myF3aLJP/5CTnGx+n3SHSM3o46+RwKeZhKaxPlyBrunoaGhCQ0NHE9q0ZV3oaGjoQkNDQzvBsl46XkMnooWD4IIeKQUbokS0CPop5NuZUPA9PtK9F03A55avx9I0bN/mQPEAe/J72J3fw/7CfmwZBPlaQ61sjGxgQ3gDGyIbqDrBjf74mMvup7Jc+or5GXXBsQc42vVxNC1Ca/v/QzcS+L6k6/kcOx9MMZzcxbLLf0Ht+r0IdKpiV9Fc+zoiZQmF016anbmg7u/M7WTQHQSgWq9iU3Qz50U2symymTpz7gkNzyW/zBzgawP3UaVH+bOW19Maqnn5g05TwfP5yfAY9yTHKPg+V1dV8KaGGhpCswdyZzNSSmT5QHqYUc8lrum0W5GyV5S6QpJM98OMdz+CV0yhh6tJtF1LYsV1mPGTb6GcyXoc6irSeahIZ2eBzkNFhpJTXQKbmswgKNFu0bEyzMp2i0jkzN9Ye1KyL1fg0bEkT43nSLs6IBHaEaS2B0QfCcNmbaSRtZE1rAmvZZXVQX5U4+G7R3nqgTS+L9l2bYKrXlfFo88Oc++dafysTvT8HO/67TY2twX1PvXc/Qz9779gVjfS/KaPEDrNIX2fzSb5XN9zvLVmFW+sWTkPPw1lKVFBCGVJsXt76Pn8p5COTdPvf4DIhs0IfeGix8qZMbDv62SST7Ly0q+jnWKiwZmG7B5GnUFWRjbN65CZvbv+luL4Adov+dppjZoAYPsFdmZ+ydPp+zlS2I+OztbQeazv70IvpqhYfitm1SoG8jsYzD9H0R9FoFOtr6RWW02VXIYmCUYamByBoFiWo6A4LV/BbAkKpT+VQEACmSoYawDHAqMATgp6feiJBK9Ra+omrsYWLCsatNohlrsRWt3gaerM0Qhmn58KBKAZZBhi1D3IsPMSWbcPgIjRgBfexL9kh2gLNfGJZe+YbO7rS8mBdCHI75DM0psP/h9tYZd12l7WFB+iWfYxYsCLEchUreb8mhu4JH7JMU3GB/Z9g/GBh2ne/FEiVedxqHiInfld7MztZG9hL7a0EQg6rA42RzezObKZdeG1x2Sitz2fgbxDX96hP++QdT2KnsT2JbbnU/RnzHsS2/exfUnB9Sl6EjmHGEFM86iPRqgPm9RZBnVhk/qwQa1lYJpZ9hSf5snsdnbn9yCRNJqNXBK7hMvil9JxCrlJFpL0XaTrlEbUsKeG8XSnL0vXxvccNCOEXpWgd+gz1NS9mXj8jdzzxT4Ov5Dn8jfVcNmvV5/U/9eXHnf1fobe/F7e1PqXNIXXYPs2STdZFmSYHmwY88amnWNmH//yaYNZT6Veyf+mdvC95M+oN6pYaTWzwmqk3WpiRaiJWiOxZMtme2aML/V38Yllq9kQmb3rhStdDhYOsie/hz2FPezN76Mgg0Bli9nChsiGydYSNcaZvVkt5PfTc/ivscLttLR9HK2szmbHXPY8Os7eZw6SWP0ITdueRTcdXK+DIxV1bHf66XaOABDVomyMbGRzZDPnRTfTYrYs2TJaLAcKA/xt34+xpccfN93EluiZeVDk+JL7RlPcNThKyvO4uCLGWxprWB4+9aG5XSl5KpvihVyarmKe7mIBt5S3IyQEbaEIK0IWLYUhagaeoqr3F5jSIVK3iUT79cRaLgn+ls1RenwiMBEEJToPFRkeDgITQkBzs0lHqQtHR7tF+wqL8HFacs0HKSXdRZun0ll2pDN0FcpbDLogkiCSCDFCXQhWhStZ6y4jc18LOx9ygmDENQkufXWCOx49yu6fe+BqrLhC8vu/0U5tbYjc4V30/9cXAVj2W5/Aaji935Mv9b/A09kkf7v8MppCZ8cIOMrJUUEIZclxhgbp+fyncIcGESGL8KrVhFevJbxmLeFVa6aNoqEsfb6b49D236ei4Uoa1rxnsS/nuKSUID0yyacY2PslKhquQzcqkV4B3y+WggBOMO87Uy/plqYeSBcpPaT0gYmpBIKpBBBga5DVIVMBrhXsEslAfAyiadCP1yJ7xrCFs3cFMGftHlDQ4KiW5rAYpVsmsf2jrCRLNTAGdIo4IWstHeFVdETW0BHuOK3+346XZTj3PEO5Z0hmn8fxxxFoVEXWUx+9gPrYNqJmC98e+jFPZ/fy6eXvIS5i7BwLEks+M5xlzPbQBWyojHBRXYyL6mLUhYOnYJ6bJZvcQXLgAbz0PgTQawQjbMiazVxYcwPbotsoDD7B4P6vM1J/Po9WWuzO7yHrZ4HgKe7myGY2RzexIbyBmB47wf9ofuzoyvC9J4ZIZj0uWhnltVuqsEJaELzwfQp2gaH+x8hH1pAWdSQLLkMFl2TRoeBN/5tsaYLasEG1JfC0YcboYkDuQ+ojVFsalyU2clnFpawJrz7tPulS+vjFHF4xg18cxytksAspCvkR7MIYTjGFV8yB5yA8Fzx3at6dWC5bJ0+h28EKkK2Q27WKJx9+I+PDlbS/uYfY9UUcHGxpY0sH27dL88HLmVwO9vH8PI3OIOCzV4RJy8K0t9HRqTPrpiUSLA82VOlVJ/XzfCD9DM9lD3DY7mfAGZ1cH9PCrLCaWBFqZIXVyAqridZQPeYSadLf7xRpMk/+hs+THoeKhyZbSrxUeIm8nweg0WxkQzgISGyIbKDenFs3t5ORSW+nv+dLhKw2QlYrul4RvIwK0KL0umle3Jehd4fJsvAAyy9+ilBFhvFcJYWKjXQ03URHeM1ptSD5VZF0xvl834/ptoepMypYHW5ktdXAqnAjHVY9lnbyrRRm82Qqw/f7kyQdl02xCG9rrGVNdH4eXJRzpaTXLtBVzHOomKermOOwnSfnB59LAmiSNo2Zbpoy3bQ4KdbWdtC84lqsqvbTeu+xlMuhQ0U6J1pNHCowOhq0shMClrWEgqBEh8WqlWFWtIUIhc5MYGLMcekp2vTZDn1FhyPFHEcKecZcbXq3RLLocpyK/ija3jjmsOD8lVG2XRrhB/cdYfTxCEKDy18V5a23NmPaQ4w8fhcNN70TYZze78SIW+SD3Y+z2qrkYy0XqODgOUQFIZQlyctmyb34PIUD+ygc2EexuwtKfxxCLa1BQGL1WsJr1mE2NqkPpSUs1f8AQ/u/SeuW/0c48fLDas4UjE4wMeRgKRAwmV/gZYYonDY/cdzMc0ztO3ljVAXMvB+Qs0+lBF8DXxP4moavaXi6wNdFaV2w3dPA1ySu5uHoLkgw/Qp8N0La8RjzUxSFiyfA1SBiVlFlNVMTXkZtuI368ArqrTYs/eX7Uuf9PF3FLjoLnaXhMQ/R5/RNbq8z6uiwOlgZaqcFGye7g5x9lIjZSEf1LTRXXI0mDHzpU/Rz5P0snnSpNOoIHadLiJSSnNPLUPYZhrLPMFbYi8TH1Cqoi22lPnoBtdEtmDNu9NO2wyNDw+wblTw/kqPoS8K6YGtNEHTYWhMlbp745sC1RxkffILhwQchGzzZPBSCTsvkmozDURO+UwO1ZkOppcMmNkU2nbDp+JlUdHzuem6Uu58bxTI03npxDa/cWHnCRH1SSrKuHwQkCg5DxWCaLLgkiy7Jgkvamdkdxgc9hWFkaQibrIrVsT7WQEtIUq8V0J1R8sURivlRioVRnEK6FGTIQDGHKBbQ7QKG7WA4Lsf7GuwDBSN42Xrw++tq4GjgzFh2y9Ydb3m2Y6MuvNOE5NE6dt7+u3iFGBeddxuNdfso6NBbAT0V0FchGEqEyMYsQppFSIQICXMyCejEy5QOfu45dD1OY+JGGsxmGswgyFCtz38iwbxfpLs4yGG7n8PFfg4XB+i2B7Bl8FRUR6MlVDcZnGi3mlhhNZJYgMDYfPOlz+HiYXYX9gStJcoCf5V6grhWEeSimMxbESUymZsiWupWUp63IuhyEhbh45ZLeuxBUqP34XkZXC8FfmHW/ZyiRc/u88lkK6jZsIt40wBuPopZXEVLawfhUC2aUTEVyNAr0PT4tBYWv+ryvs0D6d3sL/RzoDBI0h0HQEOwPFTD6nAjq8KNrLYaaQ3NrS49NJrm3pEUb2us5bz4wj71llIy5Np0FfPTXiPeVGvCSjvFMi9DR6SKNXWrWRWrptY4/VGDRkZLgYlDhSA40VkklQ4+zzUNamsM6moNautM6mpL86VpXa14UtwMAAAZX0lEQVQ57906XCkZtB16ikX25AY5kE8xYLuMuxa+LPtM8iWhgkfMcbEfAu1FCz0CN95cxa+9toawNT+Bvf8dO8J3knv5w8bNXFXxq5nE/1ykghDKWcEvFCgcOkhh/z4KB/ZSOLAfPxd8qdEqKoiUAhLh1Wux2jvQQuoLw5k0NWzhzJv98m4DwfxI/38h/SKJqleC78waNCg/R/mxvmeD7778Bc1iatjCma0FZutCUGo9YFgILURWjOCQx9clnubjCQ9POLgUcWUBV+ZxZA7Hz+H6OeD4n5WGFsHQ4oT0CkwthqnHqYpsoCF6MYZRgSMdHOlQ9IsMO/0M2D0M2j0MO/0MO4OMuUlcPCQgEUS0OFG9koheQViPE9IimCKMh0/Oz3G4eJg+p29yiLgavYZ2q41lZgtNZj31ehWagIKXIednKXgZ8l4Gzz5KyD5CSBaw0egVBr3SPiZNXkKvocZspDbUTLVRT1y64PSTKeyj4A4BEA+1UR/bRn30AirDa044esM/vTTIg/1pqkM6F9YGgYdN1VHMU8ycb+f7GR/8BcODD6AVhinqJkNr38qGyotpNJfWsIm9Yzb/8tgQO3vydNRZvPPqelY1nPpTv6Lnl4ISDkMFl758nv3ZIXrzOTK2Tsd4kt/p+VeME4yOUNAFeUOSM6FgCpyQgRMK4YUsZCgMVhQtHMOwKjCsBGakiohVSdSIExbBtcvJ3z45OS+lf8y6yT3l7MeALI0WAeH8QZxnX+DJ238PYehc/seChppRtJE+5HAP3vARnJEjULph0EJRrLqVWHUdWHUdhOtXYlQ0TrtZOJB5kp/0f4Fqs4U6q42E0UDCbCBh1lNpNFJh1qGfwdYJvvTpd0Y4XBwoBScGOFzsZ8Qbn9ynWo+XtZpoYoXVRLNZc1aNtjAxysSe/B667W6yXm5y9I6pUT3yONI54XkEYjLvxbTkmnrQTSzlpdiV2824P44mJSvNJs63VrHWXMZyoxZTOnjeOJ43ju9lSB6BnoMaem031as68WyDQn8jiViaWGJ82nvH4hdPG41FmTLm5jhYHOBAYZCDhQEOFgfJ+kGSRksYdFgNQYuJcCOrrAZqjfhxb9p9GTx/X0oPltKeS1cxT2dujINjRzns2AwZCWTpGmMC2sNxWkyLWiNEnWlSa4SoNUxqDPOUEipKKRkZ9YLcEl1FhoYcksMuyWGXkRF34pncpFhMKwtOzAhU1JlUV+mnPBrNTAP2GE9lDvHC0AhH9sco5mpwqgV2vY+W1LEeBPMg+BWS+O+aLFtu0RgyaAyZNIVMGkMmdSETYw5l7EvJx4/uIOkW+Pu2y4nrp9e6QlkazpoghBDiD4HfImgl9UUp5e3H21cFIc590vex+3pKQYl9FPbvxRnoDzbqOlZ7x7TAhFG1OE88F5KUEnwX37PxnTxeLo2XH8fLZ/DzwdNNv5DHs3P4Tg5pF/DdQtDn2rcRhkDqIHSQmgRNgvCReEhckB5STnVDOCk6UA1kgTwg9GPyBRw7XwoaGCGEFkIrBQaEEZqRi+DYYMJchi30pDcZAHCkgy0dXOng+A6dfZ/Dm9EPHGGBCOFrIaQw8TDxhIErNFx0bKFhAzaCPJICkoLvYwsXx594H7v0Pi62tKeNJX+qBBKBQEfDFAZxYREROmHpo0kHX+ZP+D46BhE9RliLEdGiJPCpcIYw/HEQEULR89D1C8jaUXIySc47gusewvL7SYgipgAPSAE5EUUPLaPKWk6N2USt2USt2UyN2XjcvB1HszYFz6ejwkKbxy+eUkrsXDeaHsEMN8zbeeeblJInDmb4/hNJUjmPV2xM8NZLaonP0xOkCQW/wLP9D5He8xh5LU5eqyIjKhmTlSS9BMN+jLwewRMGAqgLG7REQ7RETJqjIVqiJi3RENUhfVFuEJ78yfd4/D8uJVEX5tY/X0ZV47FfQqXvYo8epTDUSXGok2Kyk+JI92QgU7NiWLUrseo7CJeCE/vkTvZlniDtDjHuDOHPGHoxZtSQMBqoNOtJmI0kjHoqzSBYEdOrzsjwqGkvx+FiP93FAQ7bA3QV++mxh/BKIcGQMFgeauTXa65hW2ztvL//YrF9uxSUyE8NN+rnyXnZY9ZPDDmaLxuiNKyF2RTZNNnF6mTzUbiOZP+zLzGY+jGx5c8iNJ9sz3oqQ9toXR1G6BlMs56KyqvO8E/g3OBLSb+TKgUmgtfhYhK39PtbrUdZVQpITAQmovqp53tYaFJK0qOdvHT0SQ6m+ui1auiPtjJiVZGbEbQUQKWmBUGJiSCFYVJrBkGKWiNElW7M6W+f70tGxzySSYfhUmAimXRJDgeBiuFhl2xuepRC16G62pgMTtSVWlTU1hqs6giTqDj1vzdjI0V+ctdRdj3o4UQg/arDjEdNQjvqaH6bhaNZDNgOdtk9pQbUmUFgotEKAhPlr7B27OdqV3Gcjx15kusTLby7YcMpX6+ydJwVQQghxCrgh8BlgAU8CVwhpRydbX8VhPjV5KXTFA7uI79/b9CFo7MT6QY3y0Z9QykosZbw6nUYNTUgZenGXQbN8CeXy+bLXlL6pX2D/SePJZjK0jmQEun7wTl9ie+5wegDfpB0DVlqQVCeV8C3Z+QXcILEbdIp5RiY2Fa2n3QBD4kHwi8FDU7hBzeRssAD3NL0ZF6+CBI3auZUEMCwEEYYzQyjhSLYdb048aMkRl6FJqNoQgch8JG4msTVfBzNL029qWUhS1MPR/NK8z6O8IKpFkw9S4eG2skgglMKJNhlwQVH2jhyIhBgT2470VB4jUh8oAgUAAdm9I8MGBiYmhk09xYhDGFMzpvCnP6a3M/EEFPzU/samCJESDOPPba0X0iYpfcIoQlBykky5PQwWDzCoH2EEWcAUwsR1uJEtNhUcEGPEdFiwXo9RqQ0DWsxTBGaZfhQyUj+RQ6O/Cdjhb0cHLmah4/cdMz/XxM+pu5j6D6a5iC0IlLL44scUsujaTZCKyI0h5AusUwNS9eJGBphwyBs6IRNHVP3SETdUvZ/A10EIwboGGgT86XlifmJUQVmrj92Hw1RGolAoKEhEKI0RZuaL1+HWPAb7VzR446nRvjfXSkqLJ2VdRamIQjpAlMXmEYwDZa1GculeUObWmeUrZ9cDrYLprfdkVJS8Hz6S0k3+3L2ZPLNvryD7U/tHdYEjRGTpohJUyREc8SkKWxgFQWjox6mIUAKfCknP1qDj03JxMerX5oPluXUx6qUpe1T81LC2M4k/Y/6xJuztL62nVBMw9AFmga6LtC18nmCZT2Y6vh42QHc1BG81FHcsSN46aNo0kHDx7AiRBJVRCxAN/E1cDUfV7jYOBRFkaIokCdPgcK07lXoOpaZIByqImLWEA3VErPqiIcaqAg3Eg5VQSlIISY+PyZ/rcTUwrR1gBBlnzbBnItPr52k2x6guzhEtzPI66suZ3O0Y2pPcYJzIo5Zt5SeNi8Vw/1DHDzwY6h8BCOSI9Pbijb+CuprL0c3gqfJmg6aJhAaaLpAlH4XNb1sW2mqaQTby/aZtm2enk4vdY70OFxMcqDUUuJAYYA+ZyrQ32JWl1pLNLDKamSlVXdWtPbx3SKZ3u2MH34Ye7yHvFMgZUZJmQnGzAQpM0HKrCBlJkiHgnXOjLwZmpRUC58aTVCr69SaFnWhKPVWnLpQmFojREhopRYik7V38hNktpYjubzPcFlQYqIVxXAyWDcy6uKV4q0f+uMmLrrw9HOtpUddHr1nlO33pnGER+TmJB+4/iKqakNIKRlzPfpth4FZXhlv+vexKkM/JjDRGDJ5JHOYe9NH+OSyi1gXmf+Hi1P3vbPc/x5vm5xqwzf7/sc/hsk2fyf3HrNtm3hfTQ+jGWdPMA/OniDEu4FlUsq/Ki3/E3C3lPLHs+2vghAKgHRdil2HyB8odeHYvw8vNfbyB54iX8A//GlpQcyYnorZPnMmMhvOeJPJP0BCm1oWwQ0VmggSGgqt9BdMQwTffoLpzIucDLqUBWfKgi+zLk/dUUwL3iR8j2YfXrTA08E1gpenn/4XL92TGJ6GFamYvDGf/ebdnOwTHtzoT934h0oBAbM8KKCZmJSmE/3JjwkcBMGAs+FL0umQUjKa381/9vyA7eMa0g+BF0L6IaRvlaYhpBcCf8b60n4T6zlORoFreh5m69CzGFay7I3LfitLv/vTfmPK182yXZTVnf4GuOfY+MnLEqWAxImCFpdVXMutdb8195OfwKFkkR89NcJY3sVxgxE2HE/iuBLH87E9iXcKOR1PiwGEZnkZTP3gDwI7z8zbX137ElW25FG3mbH8/H/xXFs7wP/d9tD0UTk8B99zkO7UKB0n6nZ19jvV4MVU4GT66cr+Ps2ybmoy27rSUccESWZ5LyHKt5Su9+WPEzOvZcb1+UKSDFl4y4YJVY0zsn81L3zvHcw/yZYrR7jx/ZeegXMvbRmvQGdxKAhMFAY4UBwg5eXREHyn492nneRyMUgp8Z0cnj2Ob4/jFdN49jhecRzPTuMWxxl38ox4HqMSRtAZ08KTgYpUKEHaqMDT5t4yQciJTpulZWRp3USwomy7JyGjIdOCN3kPc75/iJkJr6ZuAU98Az1zWy4f4/ldl7D/4GZ+/eZvE41kT3BMsJwXIUaMaobNaoaNakbMakZK05SRKNvfh9BRDCn5i5e+T6jsYdK0IMAx96/yxOvPAbWb3071mtct9mXMydkShPgYkJZSfrW0/Glgv5Tyu2X7vAd4D0BbW9uFhw8fXoxLVZYwKSVucigIRmQzpe8qpRvzyRv10heYUlMwISZu4sVx9iW48RfBl5Z/9L4OaGX7a1C6cUHTEOhlAYGy9aJ8vV4KEpRi3BNf1IQoW/+y/9sz9WM8BWLyZn/yhp5SiwGM4IZfmBhCx8QkhIEpjNIWY9orhIEuDEypB7eHmoaeSLz8JSin5UjxEC9mn8YotfbQhYEhDAym5vVSgGdymdI+wkBDR0oD19NxPY2MYzNcGGXYHsV84Ukqj3SzqqJ58nd9IiuAFFMZAqSUSFHKL3Ccf/5E/gH8yalbU0n2qi3B6A7IqSlBwCxY8oOn8xNbZGndMftPzftSsjqynosrrlzw8vD9UmDCKwtSeBLH9WcsT223XX9y/YRp93LH3ASWb2PWba6UZHyPtO8xlHYZS3u8Y0MtlqmXPkbFxMdn8HR44uNTlJ4Cl81PrJ/4+NXK5vPZX2DnO0nUvB3Pl3gewdQPfhZeKTDjeUHriWDb1H7+xNQH15PBMWX711TqXHTeiZ8EToyeEwQlZg4tGrxsZ5xscYicPULeHqXgjFFpNNBgrZw4S9lkZobbyXea5cv/LMfN+H4W5NY4iZuF2Z7azdxv2vsf54ZktidzM69JTh1/7Hsd5/pmHjfbz2LGOnkS10LZOU/41HHmE0opGTfS2AULbawBKQW+L5BSK5svTf3SOlk2X9p3Yj8pBdKfflzb1no23DTr9/BfKVJKku44vfYYW2JnZvjPpUj6Lp6dmQxYuMVxxooZkk6BYddh2PcpDepZViOnQgoTuSnKQxASkEJMa8Epy8MQYmr5CnuAltJoNrMGA2dZf7zgYfmC5+gYpn8Sx8z2nXYq4GmjMYxFkjBJwrykmQzoko+6vYQn6+70QKOY5VwnFdSk/G/h8a/reOeavcXbzGNnbpv4v852TPmGWa5HTL1vuGbtaY/cstDOliDEHwFxKeWnS8tfBe6VUv73bPurlhCKoiiKoiiKoiiKsvScKAixlNoZ3w+8VgihCyEiwHXA9sW9JEVRFEVRFEVRFEVR5suZG5dqjqSUO4UQ/wM8TtDK6AtSyv5FvixFURRFURRFURRFUebJkglCAEgp/wb4m8W+DkVRFEVRFEVRFEVR5t9S6o6hKIqiKIqiKIqiKMo5TAUhFEVRFEVRFEVRFEVZECoIoSiKoiiKoiiKoijKglBBCEVRFEVRFEVRFEVRFoQKQiiKoiiKoiiKoiiKsiCElHKxr+GUCCGGgMOLfR2noA5ILvZFKKdNleO5QZXjuUGV47lBleO5QZXjuUGV47lDleW54WwsxxVSyvrZNpy1QYizlRDiKSnlRYt9HcrpUeV4blDleG5Q5XhuUOV4blDleG5Q5XjuUGV5bjjXylF1x1AURVEURVEURVEUZUGoIISiKIqiKIqiKIqiKAtCBSEW3jcX+wKUeaHK8dygyvHcoMrx3KDK8dygyvHcoMrx3KHK8txwTpWjygmhKIqiKIqiKIqiKMqCUC0hFEVRFEVRFEVRFEVZECoIoSiKoiiKoiiKoijKglBBiHkghFgnhHhcCHFbadkQQnxTCPGYEOJZIcQrSuvXCCEeEEI8JIR4Ughxa2l9QgjxQyHEo0KInwshWhfz//Orah7K8R1CiJdK6x8SQnxqMf8/v6rmUI4JIcTtpfU7hBBbytar+rjI5qEcVX1cAoQQMSHEP5Y+K3cIIT5TWv/pUvk+IYS4rrTOLJXxo0KIR4QQm0vrVZ1cZPNUjqpOLrK5lGNp/U1CiB4hxHvL1qn6uMjmqRxVfVwC5vjZ2iGEuKe07ikhxJtL68/KOmks9gWcIy4FvgzcUlr+PaAopbxKCFEPPFL6Yvwp4OtSyh8KIRqA54QQdwIfAnZIKT8vhHgD8LfAbyz8f+NX3umWI8BnpZTfXegLV6Y52XL8KPCklPLvhRBrgX8HLkbVx6XidMsRVH1cCqqA/5BSvk8IoQF7hBA7ga1SyiuEEC3AA6Ub1bcDrpTyaiHEVoIkXFeg6uRSMB/lCKpOLraTLkcppQusB74/4xyqPi6++ShHUPVxKZjLZ2sj8IdSysNCiGXA/cAPOUvrpGoJMQ+klN8H+stWbSH4xUBKOQT0AptK+9SV9qkGhmWQGfRG4I7S+nuAKxfgspUZ5qEcAT5Yilz+18TTH2VhzaEcy9fvA2qEENWo+rgkzEM5gqqPi05K2SOlfKy0GANs4EKCL05IKXuBw8A6yuqelPI5oFYIEUPVyUU3T+UIqk4uqjmWI1LKfwCKM06j6uMim6dyBFUfF91cylJK+YSU8nBp3xZgf2n+rKyTKghxZuwBbgIoPZnbBujAx4F3CyF2AQ8BE82i6oEkgJTSDw4TqmwW31zL8ftSyvOklFcAXwHuEkKIBb9qZabjleMe4NWl9VcDy0rrVX1cmuZajqo+LiFCCJ3gSdyHgQpKdawkSVDv6l9uvaqTi+s0y1HVySXiJMvxeFR9XCJOsxxVfVxC5lKWQogm4EvA+0qrzso6ueQv8Cz1z4AUQjwKfIDgS3In8E8ETZ82ARcAXxNC1AFZoLLseFn6JVIW15zKsbzMpJQPEkSdq489rbLAjleOnwE2CyEeBl4J7JNSJlH1camaUzmq+rh0CCFM4N+A26SUP+PYOlYJjM5hvaqTi+B0y1HVyaVhDuV4PKo+LgGnW46qPi4dcylLIUQzcBvwbinlkdL2s7JOqiDEmeFKKd8npbwa+ClwWEo5QtAsqrO0z0hp2kzQlPhmACHEK4HnFvh6ldnNqRyFEOdPRJGFENsI+q+PHHNWZaEdrxzTUsrfllJeS9Ds/yel/VV9XJrmVI6qPi4NQogQwRemu6WUt5dWl9exOoLP1L0z1q8jKPMUqk4uuvkoR1UnF98cy/F4VH1cZPNRjqo+Lg1zKUsRJJz8EfAHUsrdZac5K+ukSkx5ZpwvhPgqIICDwLtK6/+I4Kl5AUgAd0opXxRCfBb4rhDiNwAH+L+LcdHKMeZaju8HvlVaXwR+czEuWjnG8crxJiHEnwMh4Angg6X1qj4uTXMtx2tR9XEpeBdwHUFegIm69EFgQAjxOMHDkD+SUhaEEN8Gvl1q7SKAd5f2V3Vy8c1HOao6ufhOuhxPcA5VHxfffJSjqo9Lw1w+W78ANBHcg0wcfyNnaZ0UU/n0FEVRFEVRFEVRFEVRzhzVHUNRFEVRFEVRFEVRlAWhghCKoiiKoiiKoiiKoiwIFYRQFEVRFEVRFEVRFGVBqCCEoiiKoiiKoiiKoigLQgUhFEVRFEVRFEVRFEVZECoIoSiKoiiKoiiKoijKglBBCEVRFEVRzhghxFeEEO8oW94mhPjxIl6SoiiKoiiLSEgpF/saFEVRFEU5RwkhKoBHgVcAI8D9wDuklIcX9cIURVEURVkUKgihKIqiKMoZJYS4BbgFeBpASvkVIcSHgDcCEnhMSvlRIcSVwCcBHYgBb5NSdgohuoD/BrYB75NSvrgI/w1FURRFUeaB6o6hKIqiKMoZJaW8C6ggCER8TQhxHXAdcI2U8ipgtRDicqAPeD3wBuAx4E1lp7lfSnm1CkAoiqIoytnNWOwLUBRFURTlV8I9wHoppS+EuAhYC9wvhACoApYD64Abgd2ldemy4+9b2MtVFEVRFOVMUEEIRVEURVEW2k7gUSnlOwGEEI3AOHAQaAV84DszjvEX9AoVRVEURTkjVBBCURRFUZQFJaX8mRDiYiHELwCboMXD7wC3AS8CPUD/Il6ioiiKoihniEpMqSiKoiiKoiiKoijKglCJKRVFURRFURRFURRFWRAqCKEoiqIoiqIoiqIoyoJQQQhFURRFURRFURRFURaECkIoiqIoiqIoiqIoirIgVBBCURRFURRFURRFUZQFoYIQiqIoiqIoiqIoiqIsCBWEUBRFURRFURRFURRlQagghKIoiqIoiqIoiqIoC+L/B5Oue9AnUhzz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820" t="38549" r="18410" b="39313"/>
          <a:stretch/>
        </p:blipFill>
        <p:spPr>
          <a:xfrm>
            <a:off x="460375" y="4438650"/>
            <a:ext cx="9258300" cy="2209800"/>
          </a:xfrm>
          <a:prstGeom prst="rect">
            <a:avLst/>
          </a:prstGeom>
        </p:spPr>
      </p:pic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38200" y="2047448"/>
            <a:ext cx="10918372" cy="711137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연도</a:t>
            </a:r>
            <a:r>
              <a:rPr lang="en-US" altLang="ko-KR" sz="2000" dirty="0" smtClean="0"/>
              <a:t>-</a:t>
            </a:r>
            <a:r>
              <a:rPr lang="ko-KR" altLang="en-US" sz="2000" dirty="0" smtClean="0"/>
              <a:t>플랫폼</a:t>
            </a:r>
            <a:endParaRPr lang="en-US" altLang="ko-KR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7128" t="56106" r="42000" b="19212"/>
          <a:stretch/>
        </p:blipFill>
        <p:spPr>
          <a:xfrm>
            <a:off x="889000" y="2458321"/>
            <a:ext cx="4965700" cy="1942229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939205" y="4050692"/>
            <a:ext cx="4633670" cy="5441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연도와 플랫폼은 관련이 있다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=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트렌드가 있을 것이다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305300" y="4314825"/>
            <a:ext cx="25431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28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838200" y="26248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문제 풀이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6275" y="1575897"/>
            <a:ext cx="10896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0" dirty="0" smtClean="0">
                <a:solidFill>
                  <a:schemeClr val="bg2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b="0" dirty="0" smtClean="0">
                <a:solidFill>
                  <a:schemeClr val="bg2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 게임의 트렌드가 있을까 라는 질문에 대답을 하셔야 합니다</a:t>
            </a:r>
            <a:endParaRPr lang="ko-KR" altLang="en-US" sz="2000" b="0" dirty="0">
              <a:solidFill>
                <a:schemeClr val="bg2">
                  <a:lumMod val="5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AutoShape 2" descr="data:image/png;base64,iVBORw0KGgoAAAANSUhEUgAABCEAAAEGCAYAAABb44/XAAAABHNCSVQICAgIfAhkiAAAAAlwSFlzAAALEgAACxIB0t1+/AAAADh0RVh0U29mdHdhcmUAbWF0cGxvdGxpYiB2ZXJzaW9uMy4yLjIsIGh0dHA6Ly9tYXRwbG90bGliLm9yZy+WH4yJAAAgAElEQVR4nOzdd3RUdf7/8eedTOqkV5JQAgGE0EmCtEACiBTpYkOK4oZdXVd2laKuCvpFRcH2c9m1CygrWOiC1CAlIIRepQUISUib9GQyk7m/P+JGkJbATG4S3o9zOJA7n3vv616GYeY9n6KoqooQQgghhBBCCCGEvem0DiCEEEIIIYQQQog7gxQhhBBCCCGEEEIIUSOkCCGEEEIIIYQQQogaIUUIIYQQQgghhBBC1AgpQgghhBBCCCGEEKJG6LUOcKv8/f3VsLAwrWMIIYQQQgghhBDiMklJSVmqqgZc67E6W4QICwtjz549WscQQgghhBBCCCHEZRRFOXe9x2Q4hhBCCCGEEEIIIWqEFCGEEEIIIYQQQghRI6QIIYQQQgghhBBCiBpRZ+eEuBaz2UxKSgqlpaVaRxFC1BMuLi40bNgQR0dHraMIIYQQQghR59WrIkRKSgoeHh6EhYWhKIrWcYQQdZyqqmRnZ5OSkkLTpk21jiOEEEIIIUSdV6+GY5SWluLn5ycFCCGETSiKgp+fn/SuEkIIIYQQwkbqVRECkAKEEMKm5DVFCCGEEEII26l3RQghbmby5Mn06tWLU6dOaR1FCCGEqFEF5aVsyj+KRS3XOooQQog7VL2aE0LUb8nJybRv357IyEhUVaVx48Z07tyZ9PR03nzzzevuN2fOHJ577jkADh48SFJSElu3bq2p2EIIIUStcN6UzZy0H8mw5GNRy+nv1U7rSEIIIe5A0hNC1CkRERFs3ryZhIQEOnTowFtvvXXTfebMmVP555ycHEJDQ+0ZUQghhKh1dhee4aWU7zCrFho6+bLCuE96Q9RhFovKqh+NFBTI36EQou6RnhCiTjKbzZw9e5bnnnuOjIwMAF599VU2bdpEaWkpbdq04bPPPmPgwIHk5OQQGxvLzJkzmTx5MqmpqfTv359169YxY8YMNm/ejE6no23btrz77rts27aNF154gaCgIPR6PYMHD2bVqlUUFxdz/vx5nn/+ebZs2cLhw4cJCgrihx9+kHkDhBBC1EqqqrLUmMSSnF2EOwfybPAgzpoyeTttNdsKfiXWs7XWEcUt+PaHHJavNGI2q4wY5qt1HCGEqBYpQog65ejRo8TGxqKqKn379sXLy6uyCDFq1Cj++c9/kp6eTvfu3cnIyGDNmjU0aNCAhIQEAN577z3+85//8M0337BmzRoOHz5MQkICiqLw7LPP8sUXX9CiRQsuXrzIunXrcHd358svv+T8+fNs27aNzMxMmjZtyq5du+jUqRMxMTEcPnyYdu2kS6sQQojaxWQ18++MTewsPEVPj5bEB8ThpNPj4+BGEyc/Vhj30svjLnSKdIytS078WsKKVUYAdicVSRFCCFHnSBFC1CkRERGVBQWAL7/8EqhYnvW9997Dzc2NZs2a4eLiQnFx8Q2PdejQIXr27FnZi6Fnz55s2LCBFi1acPfdd+Pu7l7Z9t5778XJyYnQ0FCCgoLo1KkTAKGhoeTk5Nj2IoUQQtQJF0zZeDq44qV30zrKVbLMBcxJ/5FzpizG+HXjPu9Olf/fKYrCcJ9I3r+0jl+KztDVvbnGaUVVlZZa+ffHGfj56enZ3YNlK4xkZZvx93PUOpoQQlSZlL5FvbBmzRoUReH999/noYceIjs7+6b7tGvXjm3btqGqKgBbt26lY8eOAOh0V/7TcHBwuOafgcr9hRBC3DlSy3J5/sISJp/7itW5+2vV/AonStJ4MeVbLpnzmRo8mCE+na8aNni3ezjBjt4szdkj/4/VIYu+yeZShpkn44Po1dMDgD1JRRqnEkKI6pEihKgXunbtyr59++jatSvPPvsswcHBlY917NiRQYMG8dVXX12xz8CBA2nTpg29evUiNjYWk8nEY489VtPRhRBC1DGqqvJF5hacdHpaugazMGs70y8s5lDxBa2jsTn/KK9eXIarzon/a3g/nQxh12ynU3QM8+nMubJs9hWfq9mQ4pYcOFTMuo15DLzXi4jWroQEOxEa4sjuPVKEEELULUpdrX5HRUWpe/bsuWLbsWPHaN1aJlgSQtiWvLYIIS6XWHCS9y+t4zH/XvT3aktScTILMreRYcmnq3s4j/r1wN/Ro0YzlatWvsrazpq8g7RzbcQzDfrj7uByw30sajmTz32Fj96dV0NHyiTLtVhhUTlTnz+Pq6uON15rhJNTxfeI/12SzcrVRj76sCkeHg43OYoQQtQcRVGSVFWNutZjdusJoSiKQVGUeYqi/KIoym5FUV7/bfssRVF2KIqSqChK7G/bHBVF+VhRlK2KovysKEpbe+USQgghhLhVJdYyFmRtp6lzAPd4tUFRFKIMTZnT+GFG+3YhqSiZZ88vYmnOHsw1NESjsLyUN1NXsibvIIO8OjA95L6bFiAA9IoDQ7w7c7I0naMlqTWQVNyqLxdmkZtXzpOTgioLEABdogxYrbB3v/SGEELUHfYcjuENLFJVtQtwNzBKUZRHgI6qqnYHRgH/URRFD4wFLKqqxgB/Az62Yy4hhBBCiFvyXc4v5JYXMTGg9xWrSjjp9IzyjWZu40fo4NaYxTm7mHL+v+wtSrZrnpSyHF5M+ZZjJan8ObAP4wJ64lCN1S7iPFvj5eDKMuOemzcWmti1u5Bt2wsYMcyH8GZXFpeaNXXG11cvQzKEEHWK3YoQqqpeVFV1228/GoAyIBL49rfHU4FzwF1AX2DJb9v3A36KohjslU0IIYQQorrOmbJYk3uQvp5taO4SdM02gY6e/CN4IC+EDEWHjrfSVvNW6mrSzXk2z5NUlMxLF76j1GrmpdDhxHpWf9iYk07PYO+OHCpJ4VTpJZtnFLcnN8/Cp59n0KypMyOGXr0Up6IoREcaOHi4GJPJqkFCIYSoPrtPTKkoigOwAJgCeABZlz2cBQT89uta2/94rHhFUfYoirInMzPTfqGFEEIIIS5jVVU+y9yCQefMQ35db9q+vVsj3mr8IGP8unO05CLPnVvE4uydlFrNt51FVVWWG/cyJ201DZy8mdVwNHe5Bt98x+u4x6stBp0zy4xJt51N2I6qqnzyWQalJpUnJwWh1197zo6oSANlZSoHDt14aXIhhKgt7FqEUBTFEfgK+EZV1bVAEeB1WRMvwHiD7VdQVfVjVVWjVFWNCgi4qkYhhBBCCGEXPxcc59fSdMb4d6/SfAvw25wLPp14p8kYuro3Z6kxiWfPL2Jn4albXhazzGrhw0vr+W92It3cWzAjdMRtT4LpqnNigFd79hSd5bzp5ktci5qxZWsBSfuKeWi0Hw1Dna7brvVdrhgMOhmSIYSoM+w5MaUT8A2wQlXVxb9t3ggM/e1xfyqGYpz4w/a7qJgfwvb9FoUQQgghqqmwvJSvs3Zwl0swvTxaVXt/X72Bvza4h1dCR2DQOfNe+k/MSl1BSllOtY6TYylkxsWl7Cg8yUO+XXk66B6cdY7VznMtA73b46zopTdELZGZZWb+wkxat3Jh4L1eN2yr1ytEdjKwd38RFkvdXPVOCHFnsWdPiCeAWGCSoigJiqIkAGnAJUVRdgCrgGdUVS0FPgMaKYqy9bc//8mOuYQQQgghquyb7J0UWU08HtAL3W0sY9naNYQ3Gj3AY/69OGvKZNr5xSzM2k6xteym+54sTeeFC9+SWmbk2eBBDPeNtOmSmu4OLtzj1ZbEwlOkl+Xa7Lii+qxWlX9/nIEK/CU+CJ3u5n/PUZEGioqsHDtRYv+AQghxm+w5MeU8VVX9VFWNvexXkqqqf1NVtbuqql1VVf3xt7Ylqqo+oqpqjKqqPVVV3W2vXPZWVFTEk08+SZcuXYiOjuaFF14AYN++fXTv3p2ePXty3333AWA2m4mPjycmJoZevXpx+PBhAPLz8xk9ejQxMTH079+flJQUza7HHpKTk3FxceG9996r3DZhwgQSEhJIS0vj8ccfp2fPnvTq1Yu4uDgSExM1TKuN5ORkPD09iY2NJTo6mr59+7J69WoALl68yJgxY+jduzcxMTEMHTqU1NQ7Z2m1/92buLg4YmNjGTduHEajkZEjR9K7d29iY2N5+eWXAThw4AB9+vShZ8+edO/enQ0bNmicXghR15wsTWdj/hEGerenibP/bR/PQdFxr3c73m0yht6erfgxdz//OPc1P+efuO4QjZ/zj/PqxWU4KXpeaziKKEPT285xLYO9O6JXdKzI3WeX44uqWbs+j6PHShg3JoDAgKr1dOnQzg0nJ0WGZAgh6gS91gHqm9zcXB555BHmzZuH1WqldevW/O1vf2PSpEksW7aMkJAQLBYLAAsXLkSv17N161b2799PfHw8O3bsYM6cOURHRzN16lSWL1/OlClT+O9//6vxldnWkCFD+Oyzz5g4cSIeHhVjWUtLSxk4cCAvvvgin3/+OVBRkDl37pyWUTUTERFBQkICAKdOnWL48OGoqsqLL77I22+/Tf/+/QE4efIkZvPtT3RWl0RERLB582YA5s6dS3h4OE8//TQzZ84EIC0tDaiYNfy7777D19eXc+fOMXjw4MpinxBC3IxVtfJ55s94Oxi437eLTY/t6eBKfGAcfT0j+DzzZ+ZlbGBj/hEeC4ghzDmg8vxfZyeyOnc/bVxDmdxgAB5VnI/iVvjoDcR5tmZj3lFG+kTd9lwTovouppbx38XZdO7oRlzvqt9/Z2cdHdq5sSepkAlj/avUe0IIIbRSb4sQmV/Px3Q+2abHdG4cRsCY8TdsExoaSmhoKFDRK8LJyYnvvvuOrl27Eh8fT25uLs888wyjR49m48aN/OlPFSNPOnbsSHZ2NkVFRWzcuJGvv/4aqPiw/vTTT9v0Ov7n28z5pJiSbXrMhs5hjA648T0CMBgMxMfHM2fOnMoPjtnZ2XTu3JnRo0dXtvP09KRdu3Y2zVgdmYnzMWUn2/SYzn5hBHS7+T26XPPmzZk1axYjRozg8ccfryxAALRo0cKm+apjfuZekk227bYb5uzN+IDOVWprNps5e/YskydPZsWKFQwbNozOnTsTHFwxS3z79u0r2/766680adLEplmFEPXb+rwjnDVl8kxQf1x1158Y8HaEuwTxWsP72VJwjP9m7+T5C99yj1cbBnt35PPMnzlQfJ4BXu141L8HesXBLhkuN8S7ExvzjrIqdz8TAmLsfj7xO4tF5V//uYSLs0L8xMBqD7eJjjKwO6mIs8kmwpvZr1glhBC3q94WIbRWXl7OuHHjePvtt1m1ahUXLlzghx9+IC8vj27duhEbG0tmZib+/r937fT39yczM/OK7TqdDlVVsVqt6HR2X1G1Rk2aNImoqCieeuopAFJSUmjbti0AOTk5jBw5ksLCQkaPHs20adO0jForNG/eHEVRaNWq+pOi1TdHjx4lNjYWVVXp27cvL774IkOHDmXu3LlcuHCBt99+m+jo6Mr2sbGxnDhxghUrVmiYWghRl+Railics5N2ro3o6t7crufSKQpxnhF0MYTzbc4v/JR3iHV5h3FAx58CYunr1cau579cgKMnPTxasin/KCN8IvHSu9XYue90y1caOXPWxOSnG+DtXf236J07GtDp4Jc9RVKEEELUavW2CHGzHgv2ZDabGTduHA899BADBgxgzZo1jB49GicnJwICAoiMjOT48eMYDAby8n5fBCQvLw8fH5/K7e7u7kBFl3J7FCCq0mPBnpycnJgyZQqvvfYaAOHh4WzatAkAX19fEhIS+PLLLzl+/LhmGavbY8Gejh8/jqOjI2fOnNE6SqWq9liwtcuHqvxPx44dWbhwIadOnaJ///4cPHiw8t9QQkICycnJ9OvXj8OHD+PiIm/OhBA39lX2DsqsFh4L6GXTCSBvxODgzISAGOI8W/Nj7gFiPVvT2jWkRs59ueE+ndlacJwf8w7wsF+3Gj//nejM2VJ+WJ5Dj27udO3ifkvHcHd3oHUrV3YnFfLwA342TiiEELZTv75arwXKysp46KGHGDp0KA8++CAAPXv2ZOPGjUDFEI2DBw/SsmVL+vbtW/nN7IkTJ9Dr9Xh5eV2xff369XTs2FGbi6kBY8aMYceOHZw/fx6DwcCWLVuumDywtLRUw3S1x5EjR5g1axY7duxg8+bN/PLLL5WP7d+/n/3792uYTnuJiYmVz5UmTZrg4OCAxWJh9+7dlJVVzDrv6+tLWVlZ5ZwsQghxPUeKL7Kt4FeG+HQmxMm7xs/fxNmfvwT11aQAARDi5MPd7uGsyztMUblJkwx3krIyK/M+ysDT04HHxgfc1rGiowykppq5mHrzFVeEEEIr9bYnhFY+/fRTEhISyM7O5qOPPgIqJs7z8vIiKioKvV7PK6+8QlBQEBMnTmTixInExMSgqiqffPIJANOnT2fChAn897//xdHRsfI49ZFOp2PmzJkMGTKEl19+mbVr1/Lss88yZcoUvL29cXR0ZMaMGVrH1MTRo0eJi4tDURQCAwNZsGABbdu2Zfny5UyePJm0tDQMBgMhISG88847WsfVVE5ODr1798bFxQWz2czUqVPx9vYmJyeHIUOGYDabKS4u5o033qjsHSGEENdiUcv5ImsLgXpPRvhEah1HM8N8ItlZeJp1eYcY4RuldZx6bfF3OaRcLOP5KcG4G25v3o+ozga+XJDFnqQiQkPsM4+JEELcLuV6y0HVdlFRUeqePXuu2Hbs2DFat26tUSIhRH0lry1C3DlWGPeyKDuRKcGDiTSEaR1HU7NTV3Gq9BL/L2wcLrqqLRUpqufosRJee+MifeM8eeKxQJsc84WXL6AoMGtmI5scTwghboWiKEmqql6zii3DMYQQQgghgCxzAd/n7Cba0PSOL0AADPeJpMBaysb8I1pHqZdKSqz8++NLBAY48ujD/jffoYqiowycPmMiJ0eGHwohaicpQgghhBBCAPOztqEC4/x7ah2lVrjLNZgI11BWGfdjVsu1jlPvLFyURVa2hScnBeLiYru35F0iK4Yd7tlbZLNjCiGELUkRQgghhBB3vH1FyewuOsMo3ygCHD21jlNrDPeJxFhexJZ87Vaqqo/27i9iU0I+QwZ7c1dLV5seOyTEkeAGjuzeU2jT4wohhK1IEUIIIYQQd7Qyq4UvMrcS4ujDYO/6uyLVrWjn2pBw50BWGPdSrlq1jlMvFBSU8/GnGTRu5MTokbZfSlNRFKKjDBw9XkJhkfRgEULUPlKEEEIIIcQdbbkxiQxLPhMDeqFXbm91gvpGURRG+ESSYclnR+FJrePUC5/Nz6SgsJwnJwXh6KjY5RzRke6Ul8O+/cV2Ob4QQtwOKUIIIYQQ4o6VVpbLitx99HBvQRu3hlrHqZU6G5rSyMmX5cYkrHV0VbXaYkdiATt3FXL/SF/Cmjjb7TzhzZzx8XaQIRlCiFpJihBCCCGEuCOpqsqXWVvRKw486t9D6zi1lk5RGOYTSUqZkT1FZ7WOU2flGC18Nj+TFs2dGTrYx67n0ukUoiINHDhYTFmZDKMRQtQuUoSwseTkZFxcXHjvvfcqt02YMIGEhAScnJyIjY2t/DV16lRUVWXatGn06NGD2NhY7r//fsxms4ZXYF8mk4mJEycSExNDXFwc8fHxAOzcuZN7772X3r17061bNyZNmgRAbGwsXbp0oXv37kRHR/Pyyy9TWlqq5SXY3fjx49m0aVPlz126dOHjjz+u/HnMmDHs27eP2NhY+vTpQ2xsLD/88IMWUTVRlfszd+5cEhMTSUlJYfLkyVrEFELUAbuKTnOg+DwP+t6Nj96gdZxarZt7c4IcPVlm3IMqvSGqTVVVPvo0A7NZ5clJQTg42GcYxuWiI90xlakcPFxi93MJIUR16LUOUB8NGTKEzz77jIkTJ+Lh4VG53dfXl4SEhCvaHjx4kF27drF9+3YAMjIy0Onqb23op59+wmKxsHXrVgDS0tI4fvw4TzzxBMuXLyc8PByADRs2VO6zYMECWrVqRWlpKVOnTiU+Pp4FCxZokr8m3HvvvWzYsIE+ffqQnZ1Nw4YN2bRpU2XB5vDhw7z66qu88sorxMXFAZCenq5l5BpVlfvz1VdfoSgVb/AuLwgKIcT/lFjLWJC5jTAnf+7xaqt1nFrPQdExzDuSjzM3c7D4Ah0MjbWOVKds3JzPgYPFPDbOn+AGTjVyzojWrri56di9p5CozlJkE0LUHvW2CPFj5nzSTck2PWYD5zAGBYy/aTuDwUB8fDxz5sxh5syZN2zbuHFjLl26xLJlyxg6dCiBgYG2intT8w9kkpxrsukxw7ydGd8h4LqPt2nThunTp5OQkEBsbCzBwcG8/PLLvPjii5UFCIB+/fpdta+LiwvvvPMOjRo1orCwEHd3d5tmv5b5SzNJvmjjexTqzPgR179H99xzDx988AFQUYwZOXIkixYtwmq1cuzYMdq2bUu7du345JNPaNmyJaGhoTRo0MCmGatq/leZJJ+z8f1p4sz4R2/v/jz22GM89NBDtGrVioceeoidO3faNKMQou77Pmc3OeVF/D14AA5K/S3+21Ivz7v4zribZcYkKUJUQ/olMwsXZdGujSv39PWqsfPq9QqdO7qxd18R5eVqjfS+EEKIqpD/de1k0qRJLF26lIyMjMptOTk5VwzHWLx4Md7e3mzevJnExES6dOnCV199pWFq+wsPD2flypUsWbKErl27snbtWi5cuECrVq2qtL9er6dhw4ZX3Nf6JiAgAFVVMRqNbNiwgX79+tG5c2d2797Nxo0b6d+/P9OnT+fBBx+s/LB9J/WEqMr9EUKIG7lgyubH3AP08YyghYs2Rdy6SK84cJ93R46VpnK8JFXrOHWC1ary748v4eCgMOlPgeh0NVsIiI5yp6DQyvFfZUiGEKL2qLc9IarSY8GenJycmDJlCq+99lrltmsNxwBo0KABs2fPpqCggEGDBtG4cWN69epl94w36rFgT+Hh4cybN4+MjAzi4uJo3LgxZ86coVOnTjfd12w2k5qaSnBwcA0k5YY9FuypX79+bNq0idTUVBo0aEDfvn1Zt24dSUlJzJs3D4Bhw4YxbNgwli5dyiOPPHLFPAk15UY9FuzpZvdn8+bNmuQSQtR+qqryaeYWDDpnHvbrpnWcOqevZwTLjEksNSbxvGuI1nFqvdVrcjnxaylPTgrE38+xxs/foZ0bjo4Ku/cU0aa1W42fXwghrkV6QtjRmDFj2LFjB+fPn79umxMnTpCaWvFtgoeHB2FhYeTm5tZUxBq3d+9e8vLyAAgMDMTPz4/Zs2fz+uuvk5aWVtlu8eLFFBdfubZ1YWEhf/nLX3j66adxdXWt0dw17d577+XDDz/krrvuAqB79+5s2bKFrKwsQkJCrviQ3b59+3r9nLmWm90fIYS4np8LTnCiNI2H/bvh4eCidZw6x1nnyCCvDhwoPs/Z0kyt49Raqqry49pcFi3OJjrKQEwPj5vvZAcuLjrat3VlT1KRTCgqhKg16m1PiNpAp9Mxc+ZMhgwZwssvv1w5HON/unTpQnx8PGPHjsVkqhhX37FjRwYPHqxRYvuzWCwMHjwYRVEoLy9n4MCBtG/fnrfeeotRo0ahqip6vZ5u3boxatQoAMaNG4e7uzuKojB+/HjGjRun8VXYX7du3UhKSmLKlCkAODs74+DgQJcuXQBITExk6tSpuLu7Y7Va+fDDD7WMW+Nudn+EEOJaCstL+Tp7By1cGhDr0VrrOHVWf6+2rMjdy1JjEv8IHqB1nFqnrMzKZ19msmVrAdFRBp6aFFQ5WbIWoqPcSdqXwdlkE82aSuFNCKE9pa5WRaOiotQ9e/Zcse3YsWO0bi1vKoQQtiWvLULUD59lbGFD/hHebPQATZz9tY5Tpy3O3skyYxJzGj9MqJOv1nFqDWOuhbnvpXHqtIlRI3wYNdy3xueB+KP8gnImPXWW4UN9ePB+v5u2t1pVUk6baNTcWdPiiRCiblMUJUlV1ahrPSbDMYQQQoh6wqxa2FFwmDKrResotc7p0ktsyD/MAK92UoCwgYHeHXBS9Cwz7tU6Sq1x6nQpL7x8gQspZfzjbw0YPdJP8wIEgKeHA61bubJ7T1GV2m9bnct/Xkph43c5dk4mhLhTSRFCCCGEqCcWZW3gg0vfMy9jKdY62tPRHqyqlc8yt+Dt4MZov7u1jlMveDq40tezDdsLfiXDnK91HM39vC2fmbMu4qhXeO2VhnSJtv8y4tURFWkg5WIZaellN2xXZrKydVUujk4Km743kpQgf7dCCNuTIoQQQghRDxwqPsOavF00dgpiZ+FRFmWv1zpSrbEh/yhnTJmM9e+Jm85J6zj1xn0+HdGhsOIO7g1RXq6ycFEW8z7KoGVzF/5vZiMaN3LWOtZVoiMNAOxJunFviD2b8inKK2fc1GCat3Nl6ScZnDxQfMN9hBCiuqQIIYQQQtRxReWl/DtjOSGOfrzWcCL9vaJZlZvIurzdWkfTXK6lmG+yE2njGko39+Zax6lXfPXu9PZsRUL+MXIsVevqX58UFpUze24qq9fkMuAeL56fGoKnh4PWsa4pwN+RpmHO/HKDIRkWs8rPK42EtXYhvK0bj/w9mMBQJxa9l0baOVMNphVC1HdShBBCCCHquC+y1pBrKeCpoBE46xyZ4D+ASLeWfJG5hqSiE1rH09SSnF2YrBYeD+gtk+zZwVCfzlhRWZ27T+soNerixTL++UoKR46WED8xkAnjAtDra/fzKyrSwMlTpRhzrz1nzN4t+eTnlBM3omKiURc3HeOnh+Di6sD82ankZctcM0II25AihBBCCFGH7Sw8yraCg4z07UW4SygAOkXH0w1G0dQ5mA/Sv+d0aarGKbWzr+gcXd3DCXXy0TpKvRTk6EV3jxZsyDtCQXmp1nFqRNLeIv454wIlpVZefiGUPrGeWkeqki6/DclI2nt1b4hyi8qW5UYahjvTvJ1r5XYvXz3jpwdjKlGZPzuV0uLyGssrhKi/pAghhBBC1FFGSwGfZqwi3DmE4T4xVzzmonNiavDDeDi48QwcvPkAACAASURBVFbaIjLMuRql1E6epRhjeRHNXAK1jlKvDfPujEm1sCb3gNZR7EpVVZauyGHOe2kEBzsxa2ZD7mrpevMda4mGDZ1oEOR4zVUyDuwowJhpIW6k71U9hho0dmbMPxqQcbGMRe+mY7HIpLdCiNsjRQgbS05OxtPTk9jYWKKjo+nbty+rV69GVVWmTZtGjx49iI2N5f7778dsNmsdt8bl5ubywAMP0K1bN7p27co777xDQkICgYGB9O7dm+joaAYPHkxiYmLlPvv27aN379507dqVTp068f/+3//T8ApqxqlTpxg9ejQxMTHExMQwYMAATpw4Ufnc6tWrFwMGDCArK6tyn9WrV9O6dWsOHKjfbwKr+xwymUxMnDiRmJgY4uLiiI+P1/gKhLANVVX5KGMFZaqZp4JGoFeuHovurXfn+ZAxWNRyZqd+TWF5iQZJtZNsqniNDHMK0DhJ/dbI2Y9oQzN+yjtEsfXGqy/UVaWlVt7/1yUWf5tD967uzPhnKP5+jlrHqhZFUYiONHD4aDHFl/VosFpVEpYZCW7iRKvObtfct3k7N0bGB3LqUAnLPs5AldV3hBC3Qa91gPooIiKChIQEoOLD5PDhwzl9+jS7du1i+/btAGRkZKDT3Xk1IJPJxIwZM4iIiMBisdC6dWveeOMN+vTpwzfffAPA3r17GTlyJD/++CO+vr48+uijrFixgvDwcMxmM48//jgfffQRkyZN0vhq7CMrK4tBgwbxySef0Lt3b6Di+ZKfn3/Fc2vWrFl8+umnTJ8+HYDFixfz6aefsmDBAubOnatVfLur7nPo1KlTWCwWtm7dCkBaWpqW8YWwmY35SewvPsUE/4GEOPlft12oUwDPBj/IrIsLeSd9Cc+HjMFRuTP++z9rygQgzPn690fYxgifSHYXnWF93mGG+XTWOo5NZWWZmfNeGufOlzHmIT/uG+RdZ+cXiYo0sPLHXPbuL6Zndw8ADu8qJCvVzMOTG9zwujr39sSYaWHjdzl4B+jpN9qvpmILIeqZevsuJPPgfEx5yTY9prNXGAHtx1drn+bNmzNr1izmzZvHpUuXWLZsGUOHDiUwUPuuoZnL52O6mGzTYzqHhhEw7Pr3KCgoiKCgoIrzZ2ai1+sxGAxXtOncuTN///vfmT9/Pn5+fkyYMIHw8HAAHB0dmTt3Lv369auRIkRm+nxMpmSbHtPZOYyABte/Rx999BGPPvpoZQECIDAwkOLi35fIUlWVlJQUBgwYAFT0DigpKaFHjx689NJLWCwW9Hr7//POXD8fU0ayTY/pHBhGwD22ew7Fx8czffp0EhISiI2NJTg42KZ5hdBCelkOC7PW0c61Gf29om/aPsI1jL8EDePDS0v5KGMlTwUOr7MfoqojuSyTQL0nBofat2RifdPMJZAObo35MXc/A73a46SrH28xjx0v4d0P0rGUq0x9NphOHQw336kWa9HcBW8vB/YkFdGzu0dFL4ilRgJCHGnT5ebX1meUD8ZMM5u+N+IT4EhkHZkPQwhRu9x5X8VroHnz5pSUlLB582YSExPp0qULX331ldaxNDV9+nTatGnDP/7xD1xdrx5P2bx5c9LS0khOTqZ58yuXVAsMDLxiGEJ9k5KSQtu2bQE4evQosbGxdOzYka+//rry5zZt2nDixAl69eoFwJIlSxg0aBAAsbGx/PTTT5rlrylVfQ6Fh4ezcuVKlixZQteuXVm7dq0GaYWwnXLVyr8ylqJXHPhz0DB0VSwm9PRoz4O+cWwrOMiSnM12Tlk7nDVlEuYsQzFqyn3eHckrL2FH4Umto9jE+o15/N+bF3F31/F/MxrW+QIEgE6nEBVpYP/BIsrKrJzYW0z6+TJih/ug0938tURRFEb8KZDm7VxZ+kkGJw8W33QfIYT4o/pRpr6G6vZYsKfjx4/TrFkzGjRowOzZsykoKGDQoEE0bty48kOkFm7UY8He3nzzTV566SUGDBjAkCFDrnr8f/fM1dWVM2fOXPFYVlYWfn410wXwRj0W7CU8PJxTp04Bvw/tmTFjBn5+flcMx9i4cSMPPPAA69evZ9GiRbi6urJ8+XKKioo4cuQIgwcPtnvWG/VYsLeqPoeg4p7OmzePjIwM4uLiaNmyZeVjQtQ1K43bOVmawl+DRuKnr963kMN9Ysi05LLUuJUAR2/6eNavbvOXKy43ccmcT6xHa62j3DHaujakoZMPP+UdordHqzrb28ZiUflyYSYbNuXTqYMbTz8ZhJvb1XOu1FVRkQY2bMrn0OFidi014hOop30Pjyrv76BXeOTvwXw8I4VF76YRP6MhwU2kt5EQouqkJ4SdHTlyhFmzZvH888+TmlqxRJqHhwdhYWHk5t55M5WfOHGCzMyKMbpubm54eXnRoUOHK9ps376dhQsX8uSTTzJu3Dg+//xzkpOTAbBYLEyZMoUnn3yypqPXmLFjx/LZZ5+xb9/va66Xll697FloaChGo5HTp0/j5eXFmjVrWLZsGevXryc1NRWj0ViTsWtMdZ9De/fuJS8vD6joRePn50dhYWGN5xbCFpJN6Xybk0BX9zb0cG9b7f0VReHxgMF0cAvn04xVHCg6ZYeUtcO5smwA6QlRgxRFob9Xe86aMjlZeknrOLckL8/CrDcvsmFTPkPv82bKP4LrVQECoG2EG66uOjZtyCfltInYYT44OFSvYOTipmP8tBCcXXXMn51KXrblpvucNRmZdTGBvyWvosR6503OLoT4Xb3tCaGlo0ePEhcXh6IoBAYGsmDBAhwcHBg7diwmkwmAjh071sg31bWNXq9n0qRJ5OXlUVxcTM+ePXFycmLTpk3ExcUBFd9aL1u2rHLejAULFjBhwgRMJhNlZWWMHTuWP//5z1pehl0FBQXxww8/MGXKFNLT0/H29sbd3Z3x48czdepUYmNjURQFq9XKf/7zHxYsWMCIESOuOMagQYNYvHhxvbxP1X0OJScnM3jwYBRFoby8nIEDB9K+fXuNr0KI6iuzWvjw0g94OrjxRMDgW/6WWa848EyD0cxI+YJ3079lZsPHaOLcwMZptfe/SSmbyqSUNaqXR0u+yU5kbd5BWrrWredV8jkTc95NIy+/nKefDKJHt6r3DqhL9HqFTh3d2L2rkDY+DnTqdWvzOnj56Rk/LYSPZ6Qwf3Yq8TNCcblGwSbLXMTinENsKziHm86RIquZ9XmnGOojvZSEuFMpdXWJnaioKHXPnj1XbDt27BitW8sLmhDCtuS1RdQGC7PWsTo3kenBY+hoaH7zHW4i25LPSxc+BeC1Rk9Ue2hHbTfv0gYOFV/g300f0zrKHWd+5jbW5R3iw7Bx+OjrxjwKibsK+PfHGbi7O/Dc5AY0a+qidSS7WvFDDouW5jCqnxejx99eb6GTB4uZPzuVZhGujJ8WgoO+okBaXF7GMuMx1uT9CsAAr5YM92nNe+k7OF+Wx/9rMrjeTGAqhLiaoihJqqpGXesxGY4hhBBC1HJHS5L5MTeRezyjbFKAAPDTezItZAwlVhOzUxdRbDXZ5Li1RbIpS4ZiaORer7ZYsbIh74jWUW6qrMzK199k8f6Hl2ga5szrrzas9wUIgPTDxShAkQ2m7WjR3o0Rfwrk1KESln6SgdlqYU3urzxzbjUrco9zt3sj3mk8iDH+HTA4ODHCN4K88lI25Z+9/ZMLIeokKUIIIYQQtVix1cS8S8sIcvRljP89Nj12E+cgJgc/wMWyTN5NW4JFLbfp8bVSZrWQUpYjRQiNNHDypqNbEzbmH6nVz6njJ0qY/s8LrFydS78+nvxzeijeXvX/m/kLJ0tJPlpK42BHkvYVYYte0ZGxnsSN8ubnrPM8dexH5mfto7GzN280vIe/BnUlwPH3HjGtXQK4y8WflbnHa/XzQwhhP3YrQiiKcpeiKDsURfnmt5/DFEVJVxQl4bdfqy5rO+u3tomKosTaK5MQQghR18zPXEu2JZ+ngkbgonOy+fE7uIXzp8D7OFRyhk8zVtnkA4nWLpRlY0WV+SA01N+rHbnlxewsPK11lKsUl1j5/MtMZvzfRcxmleenhvDEY4E4OtbN1Tyqa/OyHFzddfS9x4vMLAvnzpfd9jFPlGTxc9f9ZDx8hpJclVFZkfwzJJamLr5XtVUUhRE+EWRbitlacO62zy2EqHvsWe69G/gAGH7ZtrWqqk64vJGiKH2AjqqqdlcUJQTYpChKW1VVbz7NrhBCCFGP7S48zpaC/YzwiaGFS0O7nSfWsxMZ5lx+MP5MoKMPI321Wz7aFs6asgBZGUNLHdwa08DRi5/yDtHTo6XWcSol7Svisy8zMRotDLzXiwfv98PF5c7pGJyabOJ4UjH9RvsS2cWdLxZmsXtPIWG3uMRmWlkB/80+yC9FKfg4uDDRL4pzS5w5cKSUToYSmrdzu+Z+Hdwa0MzZh+XGY/TyCMNBuXP+DoQQduwJoarqAiD9D5v7KoqyTVGUTYqiDP3fNuDb3/ZJBc4Bd9krlxBCCFEX5FoK+ThjJU2dgxnl29vu5xvtG0uMR3uW5Gxma8FBu5/PnpJNmRh0zgTo6+fqBnWBTlHo79WOk6XpnCnN0DoOeXkWPvhXOm+/k4bBTcerLzdk/KMBd1QBAiBhmRFnVx3dBnjh5aXnrpYu7E4qqvZx8stL+SIziefOr+FAcTqjfdvybpPB3OMTzqOTgwkMdeLrd9JIO3ftuWYURWG4TwTp5kJ2Fl643csSQtQxNfnKew5orKpqT2AC8LaiKHcBAUDWZe2yftt2FUVR4hVF2aMoyp7MzEx75xVCCCE0oaoqn2SspFQ18VTQCPTK1cve2ZqiKEwKHEob1zD+c2k5R4rr7qRxZ02ZhDn73/IypsI2Yj1a4azoWZt3SLMMqqry87Z8np1+nl27Cxk90pc3XmtEi+b1f/LJP8q4WMaRXYV0u9cLV0PFa0p0pDvnL5RxKcNcpWOUWS0syznKM+d+ZH3eaeI8m/F+k0GM8m2Dy28rXbi4OTB+WgjOrjrmz04lL/vanZujDKE0dPJkmfEY1nowDEwIUXU1NvuOetkgU1VVzyuKsgFoAxQBXpc19QKM1znGx8DHULFEp/3SCiGEENrZXLCPpOJfGed/Lw2dam5IgV5x4B8NHuSVi58zN30xrzacWKPnt4Vy1cr5smz6e7XVOsodz83Bmd6erdicf4xH/bvj6eBao+fPyDTz2ReZHDhUTIvmLkx6IpCGodeeV0VVrahWC2q5GdX626/KP1tQy8uu/P2Kx82o5Ras1qvbYLXi2bQvrn7ad/LdssyI3kmh+yDvym3RkQYWLqoYknHfIJ/r7mtVVbYWJLM45xA5lhIi3UJ4xL8DoU7XXtrXy0/P+GkhfDwjhfmzU4mf0RAXtyu/+9QpCsN9WvPhpV3sLUolyj3UNhcqhKj1aqwIoShKS+CCqqoliqL4ADHAm0AZMBb4WlEUfyqGYpyoqVy2lpycTPv27YmMjERVVRo3bswHH3zA8ePHeeWVVygtLaWsrIz27dvz0UcfaR1XE9e6R++//z4TJ04kOzsbRVHo1asXr776qtZRNVOde3TmzBmeeeYZsrKyMJvNTJs2jdGjR2t9CXZT1Xszffp0WrduzcmTJ3FyqnjTmZ6ezr333suBAwc0vgohru+S2ciCzJ9o49qUAV531/j5DQ4uTAt+hJdSPuPN1K/5v4ZP4K13r/Ectyq1zIhZLaepzAdRK9zr1Y51eYfZmHeEEb7XXC7e5qxWlbXr81j8bTaKAhPG+dO/rxc63dU9Y6zmYlJ3vk1p1jHbnFynR9E5otM5ojjosVpMFKb9QmjPl3DxCbfNOW5BdrqZA9sL6D7QG3fP33tWBQY60qSxE7uTiq5bhDhYnM7XWQc4V5ZLM2cf/hrUlQjXwJueM7iJM49MDmb+7FQWvZvG+GkhOOiv/Dvo5t6YJdmH+cF4hEhDiPReEuIOUZPrEIUAnyuKUg44Ai+qqnpBUZQUoL+iKDuoGB7yjKqqpTWYy+YiIiLYvHkzAHPnzuXxxx/n119/Zfny5YSHV/wHtGHDBi0jau6P9yg8PJynn36amTNnApCWlqZlvFqhqvfo0qVLfPjhhzRp0oSLFy/St2/fel2EgKrdGzc3N+Li4li7di1Dh1ZMQfPNN9/wyCOPaJZbiJuxqlbmXVqGoij8JXAYOo3ekAc4ejM1+GFmXvySt9IW8XLoBLuszGEPMill7RLq5Etb14aszz/CUJ/Odp+A8EKKiY8+zeDUaRMd27vxxGMB+Ps7XrOttbysogCR/SveLYbg4OiO4uCIotOjODhV/K5zQnGoKCwoOsffHv9Dm8q2epQ/XJ+l1EjKlldI3fEmDXvNwMlDm2/7f15hROeg0HOw91WPRUe68/2yHHLzLFcsUXrOlMui7AMcKE4nQG/g6aCudHNvXK3XpRYd3Bj+p0B++CiDZZ9mMHJS4BWFBgdFxzCf1nySuYeDJZfo4Nbg9i5UCFEn2LUIoapqApBw2Z97XqONCvzN1ueenzmfZJNtl/0Jc27C+IDxVW5vNps5e/YsK1euZMGCBZUFCIB+/frZNNutmJ+5lmTTH+cOvT1hzg0YHzCgyu3/d48mT57MihUrGDZsGJ07dyY4ONimuW7V/MytJJuybt6wGsKc/RkfEFPl9je7R926datsm5qaSosWLWya90bmp2WSXHLtSaduVZirM+ODq/bh4Wb3ZuzYsXzyySdXFCG+//57m+YVwpZW5SZyovQ8TwYOx9/R6+Y72FEzlxD+1uB+5qR9wwfp3/Ns8IN1Ygb7s6ZMnBQ9IY5Xf9gS2hjg1Y456WvYXXSGru7N7XIOs1ll2coclq0w4uaq469/DqJHd/frfrOuWi2k73qX0qzjBEX9FY9GPeySS+/iQ0iPF7j48yukbn+d0F4zcXSr2aVjc7PM7N2ST1RfLzx9r37rHx1l4LulOSTtLaJvnBdZ5mK+yznMloKzuOkcedSvA/d6t8DxFuemiYrzJDfLzKbvjfgEONJn1JXLdvbyDOP7nCMsyzkqRQgh7hC1/91EHXT06FFiY2Pp168fgYGBxMbG0qpVK61j1Sp/vEcvvvgin376Ke+++y6xsbHs3r1b64iaq+49Sk9PZ/LkycybN0+jxDWnqvcmLi6Offv2UVhYyMmTJ/Hw8CA0VMacitrpnOkSS7I308XQmhiP9lrHASDS0JLHAgayt/hX5metQa0Dk8clmzJp4uSHrg4UTO4UnQ1hBOg9+CnXPhNU/nqyhOdfusD3S410u9udubOb0LOHx/ULEKqVS3v+RfGlfQR0nGi3AsT/OLk3IKT78xVDP7a/Trkp367n+6Otq3JRgV5Drl2Ya9zIicAAPYl78vkycy+Tz61mW8E5Bnm35P0mg7nPp9UtFyD+p+/9vnTq5cGGb3PYu+XK63dUHBji04pjpZkcL5GJ54W4E9TkcIwaVZ0eC7YWERFBQkJC5c9PPfUUZ86coVOnTpplupbq9FiwtT/eI4COHTuycOFCTp06Rf/+/Tl48CDu7tqOQ65OjwVbq849SktL4+GHH+aTTz6hUaNGNZaxqj0WbK0692b48OEsX76ckydPMnbsWE3yCnEzZtXCvy79gMHBhScC76tV46L7e0WTac5lZe4OAvQ+DPHprnWk67KqKsllWfR0b6l1FHEZnaKjv1dbvs5O5JwpiybOtukJUFpq5Zsl2fy0IQ9fXz3Tng2mU0fDDfdRVZXM/Z9SeDERvzZj8GpaMz1Tnb3DCO42ldTtr5OaOJvQHv9E52j/iToLci3s3phPpxgPfAKuPSylyFqGe5sSDm914EjGGWIDmjDSpw0Bjje+l9WhKAoj4gPJz7Gw9JMMmtzlgl+D34d49fFsxlLjUZYaj/K8q/2XJBZCaEu+JqgBkyZN4vXXX79inoPFixdTXFysYaraJTExkdLSiqlAmjRpgoODAxbLtZd0ulNd7x6lpKRw//33869//YuIiAiNU2rjRs+fsWPHsmjRIlauXMmoUaO0jCnEdS3J3sz5sgwmBQ7F08FN6zhXedivH13d27Aoez0XTBlax7muDEs+JdYywmz0IVfYTpxnBE6Knp9stFzn/oNFPDf9PD9tyKN/Py/mvNG4SgWI7MNfk5+8CZ+Ww/FpOcQmWarK1b81Dbo8gyn3LGm73kEtr9qymLdj2+pcyi0qvYddPelksdXMdzmHefrcas40PQ3lOsYaezMpsItNCxD/o9crjH4qCAcHhTVfZ1/xmLNOz2DvuzhQnM7p0hybn1sIUbvU254QtUn79u156623GDVqFKqqotfr6datm3wgukxOTg69e/fGxcUFs9nM1KlT8faW8byXu949io+PJz09naeeeqqy7caNG3FwuL2uk3XJjZ4/bdu2JT09nTZt2mAw2P5NlRC361jJOVbl7qCPZ2c6G2rnN/g6RWFiwCD2F51kqXErf2tQO///SjZVdOWWlTFqH3cHF3p6tGRbwa884tcNdweXWzpOfkE5C77OYtv2AkJDHJnxz1Dualm1HgXGX5eRe2oVXs364xvx4C2d/3YZgqMI7DSJjL3/5lLSvwiK/ttVk1naSnFBObvW5dG+uzv+wb/3Oii1WliXd5IVxuMUWsvoYmjIqG4RvP59Lif3l19jBjfb8fTREzvch3WLczh9uJjwtr8XXe/xas4K4zGWGY/ybLAdQwghNKfUhfGd1xIVFaXu2bPnim3Hjh2jdevWGiUSQtRX8toi7KXEamLa+f8ACm81/nOtX4Hi66z1rMpNZG7jpwhx8tM6zlW+yd7JSuM+vgyPv+0x7ML2zpmymHZhMWP8ujPEp3pDVFVVZXtiIfO/yqS42MqwIT6MGOqLo2PVhi7lnl5L1sEv8WgUQ2DkX+z2wb+qjCdXk314IZ5h/QjoONEuQ7DWL8lm8w9Gnnm7EUGNnDGr5WzMO81S4zHyykvp6BbMA75taeZSMVHkx59lkLizgI/nNavyfb0V5jIr7z17HmdXHU+90QgHh9/PtST7ED8Yj/J2owE0ctZ2cl4hxO1RFCVJVdVrrs0swzGEEEIIjSzI+olMSx5PBQ2v9QUIgPu8u+OoOLDMuFXrKNd01pRJqJOPFCBqqSbO/rRyCWZd3iGsqrVa+370aQYf/vsSgQGOvPFaIx4Y5VflD8r5538m6+CXGIKjCez8Z80LEAA+LQbj3XIY+ckbyDm2xObHLy0uJ3FtHm26GPBr6MimvNNMPvcjX2btI8TRgxmhfZge0quyAAEQHWmgpFTl8FH7Dhd2dNIxYIw/6efL2LPpykkqB3q3xFnRs9x4zK4ZhBDa0v5VWAghhLgDJRWdYHP+PoZ6d+cu18Zax6kSL72Bvp6RbCs4yCWzUes4V0k2ZcpQjFpugHd7Mi0F7Cuu3jLqkZ0MjBvjz2uvNKRxI+cq71eY+gsZSf/GNaAtQdFPo+hqT4HKL+IhPJv0wXhiKbmnfrTpsXf+lEdJSTkewwp57vwaPs7cg4+DCy+GxPJyaBytXK/+d9K2jRsuLgq79xTZNMu1tL3bQFhrF9YvyaakqLxyu4eDM/d4hbO98DzpZQV2zyGE0IYUIYQQQogall9exMcZK2niFMRovzit41TLEJ8eOCg6lhu3aR3lCkZLEXnlJTIpZS0XZWiKr4OBtdVcrjM6yp1BA7zR6ao+TKA44yDpuz/A2ac5wV2fQ+dQ872NbjTsWVEUAjo9gSGkC1mHFlBw3jY9jEwl5aw+dYbM546zSN2Ls6JnSnBPXmvYj3ZuQdcd+uHoqNCxg4GkvUVYrfYdrq0oCveNC6Ck0Mqm76+ciHKw913oFYUVucftmkEIoR0pQgghhBA1SFVVPslYRVF5KX8NGom+jg0d8NV7EOfZiS35+8ky52kdp9JZmZSyTtArDtzj1ZZDJRe4WGa/3jQl2b+StnMuTu4hhHSfhk5/axNh3laGonLmPnOOL99MJSut7JptFEVHUNRfcQ1ow6W9/6Yofe8tn09VVfYVpfHc6Z+4MOI0rp46ngnqxhuN+hNpCK3SvBNdIg3k5Zdz8lTpLeeoqpCmzkTGeZL4Ux6Zqb/fHx+9K3GezdiSn0yWWVaSE6I+kiKEEEIIUYN2Fx1nd9FxHvSLo5FzoNZxbslQ74qZ61fkbtc4ye+STVkoVMw7IGq3Pp4R6NHZbLnOPzLlnSMtcTZ6Fx9CeryAg5O7Xc5zMxu+zcGYaeHciRLen3Ke9UuyMZddPReGzsGJ4Lufw9krjPRd71KSVf0eAEeKM5hxcROz034mr7SMiMQWvNd8IN08GqOrxqSXHTsa0OvhlxoYkgFwzwO+ODop/Lgw64rtQ7xbASqrpDeEEPWSFCGEEEKIGlJqLWN+1loaOwUxyLub1nFumb+jF709O7A5fy9GS+0Yt51syiTI0QvXOjDB553OS+9GN48W/Jx/nGLrtXsI3KqyglRSt7+OTu9MSM8X0btos9x3+nkTu9bl0aWfJ39/pwlt73Zn8w9G3nvuPMeTrv6Ar3N0JaT7dPRu/qTtfAtTXtXmzDhZmsWsiwm8lrqZTHMRfTIjCH03gkc7t8LhFibgdHPV0TbCjT1JRTccSmIrHt564kb6cmJfMb8e+P2+BDgaiPEIY2P+GXIt9u+VIYSoWVKEEEIIIWrI0pyfybbkMzFg0C19QKhNhvnEUK5aWWncoXUUoGI4hgzF0JZqtVCWn1KlD68DvNpRqprZkm+7VRDMxVmkbp8FqkpIj3/i6KbN80FVVVZ+kYmzm457HvDD00fPg083YOJLIegdFRa8ncbCt9PIyTBfsZ+DsychPV5EcXAhdfsbmIsuXfccySYjb6Vu5aWUjZwry2Wcf0fmhA4i92sPwpq70TTC9ZbzR0UauJRh5vx52xaIrqf7AG98gxz5cWE25eW/P3eG+rTGolr5MfdEjeQQQtScuv0OqBY6deoUo0ePJiYmhpiYGAYMGMCJEyfw9PQkNjaWXr16MWDAALKytEx7MgAAIABJREFUsm5+sHrIZDIxceJEYmJiiIuLIz4+vvKxiRMnMmTIkMqf33nnHWJjY/n/7N13fBR1/vjx1+xudjdb0islCQQIvRMSWkINVRBEESmWO9G7k1MU9c47f3J+76x4yHmcHKJib0cRAUFK6L1ITSDAEgKBlN1sskl2N7s7vz8iUSSBlC2BzPPxyEMyO/OZ96yzm5nPvD/vT2pqKkqlsurfH3/8sS9C95pFixYxe/bsqt9XrVrFww8/XPUepKSkkJKSwpkzZ3wYpe/MnDmTzZs3V/2emJjIf//736rfH3jgAebPn8/u3bvJycnhySefBODBBx/k+++/r1rPYDCQlJTkvcAlTd4lewHfFe0mRd/9tpkN42Yi/YIZoO/KxuIDmB3eSd2uicVpJd9RQpzUCeFTRVnryN70DBc3P4f5/EZcN3mCHa+OpI0qkvXmY7jc8MTdYS3i8s6/43KU06z/n1DqmzW4zfo6ttvC+VNWRkwJRaP/ueZLfCcNT7wWw8gHQjl7vIwFT2ezebkRR8XPx++nCaN5/z8juhxc2vl3HNai69q+aDPzVu5Onr+4gUxrPlNCurAwdgyjgxI4ubOMogIHg+8OrlX9h5ok9tEhl8POPd7JclL4CYyeHkpejp19P/xcZ6aZUk+SrgU/mLOwOL3TISKRSLxD6oRwo4KCAkaPHs0f/vAHtm/fzvbt2/noo4+Qy+V07NiR9PR0tm3bxsCBA3nvvfd8Ha5PrF+/HofDwfbt29myZQvz5s0DwGQy4XK5aNeuHceOVY4RnTNnDunp6aSnpxMSElL17+nTp/vyEDzu8ccfJyMjgz179lBUVMRrr73G22+/XfUebN26lUcffZT58+f7OlSfSEtLY+PGjQAUFhbSokWL6zoljh8/zpw5c0hOTqZFixYsWLDAV6FKJFVEUeSD/LWoZUqmhg7zdThuMyF4ABWigzVFu30ah8FW2bEvzYzhW+UFJ5GrgkCQkX/kPQzrHif/6DLsJZerXX9kUBeuVJg5VnaxQft12i1c3vUKjnIj0cnPoQpq1aD2GsJmdbHuk0KatVLRZ0jADa8rFAKDxgXz5PwY2vfUsPErI2/PzebMjz8XYFQGtKBZv+dwWs1c3vUKTnspl+0lLLyym2cvfs+xsitMCu7Ev2LHMiGkI2qZH06nyNZVJpq3VtG2m6ZBxxCgl9O1s4ZdeywenyXjmg69tLTu5M/Gb4yUWX6esnNCcEfKRQfrzU3zwYtEcqdS+DoAT8k/uwxbqcGtbaq0cYTHz6zx9cWLFzNt2jRSUlKqlkVERFBW9vMfFlEUycnJYeTIkW6NrT6WncnHYLG5tc04nYqZbWt+EtWpUyeef/550tPTSU1NJTo6GoAvv/ySMWPGEBMTw7Jly3jzzTfdGld9bVmWT77Bve9ReJyKwTNrfo8EQWDJkiVMmTKFdu3a8eqrr6LX669bJzs7mw4dOrg1rvr4clk+F938/rSMU3HfTd6f4cOHs3DhQgA2btzIxIkT+eyzz3C5XJw6dYrOnTvz0EMPMWXKFNq3b8+UKVPYs2ePW2OUSOpqt+UEx8vP83D4aAIVWl+H4zbNlGEk6zqzwbyfccH90MsbdvNTXwZpZgyfE0URqykLbVQvInrOwmo8jfnchsqfs+vwj+hKUOsRaKJ6Ivw0FClJ14aPC3byvfko3bT1yw5yOazk7n4Ne3EOzZKfxT80wZ2HVWfpK0yYjQ6m/DHyptOJBoX5MfWpaE7/WMrqDwr44JXLdErUMmZGGEFhfqhD2hLddw7HD7zDVxmfcFAThFKQc1dQB8YGJ6CXq65r79huC4VXKpj2dFSDsiCu6Zes59/vXuVMlpWEdvUf2lFbgiAwdmYY/3ruIpu+MTLuwcrPcqwqiF7aZqwrOs3ooHb4y/w8HotEIvE8KRPCjXJycujcuTMAJ0+eJDU1le7du/Ppp59W/d6pUycyMzMZNGiQj6P1jfj4eFavXs1XX31FUlJSVXr8N998w6hRo0hMTGT37t04nc5btHRni42NJTExkYsXL1adK0ajseqc+vLLL5k4caKPo/SN8PBwRFHEZDKxceNGhg0bRs+ePdm/fz+bNm1ixIgRvg5RIrlOucvGxwUbaKWKZlhAL1+H43Z3Bw/EKtpZV7TXZzEYbAWEKHQEyD1/sySpnqMsD5e9BHVIGwRBwD80gag+TxA38t+EdLgXe3EOuXve5MKG2ZhOr8JpK0YhyBkW0IkjZRe4Uo/pXkVnBbl752M1ZhHVZzaayG4eOLLaK7xiZ8caEz0G6olNqN252K6blj++EcPw+yqLMy54Optt35q4ai3lU8HO2wnDOKLWM6ismLdjRnF/WNcbOiBcLpH0lSYiWypp38s9nZy9e2pRKgV27rK4pb3aiIpR0WdoAHs3mLma8/Pwi7uDO2Jx2dloPuu1WCQSiWfdsZkQN8tY8JT4+HiysrIAqoZfvPTSS4SGhlb9DrBp0ybuvfdefvjhB6/H+Es3y1jwpPj4eBYtWkReXh6DBw+mVatWZGRk8MADDwCVKfbr169n9OjRPonvl26WseBJ586d4/Tp00RHR7N+/XrS0tKqhmNAZSfXqFGjOH78uE/iu+ZmGQueNGzYMDZv3szly5eJiopi6NChbNiwgYMHD7Jo0SK2bNlywzb+/v7XZSWVlZWh0fjmqa2kafnGuJUiZwlzou9FdpsXo6xOS1UEidoOfG/ey9igZDRytddjOG/Lp5VSGorhS1Zj5fWPOrjNdcsV6iBC2k8kuN14SnMPYD63nsITn2M89Q26FskMiEthJTI2FB1jRviAWu9PdDm5sn8h5XnHiOj5GLrmfd16PPXx3bICFH4CaVND67Sdwk9g8N0hdO+v55svLvGJ+TAlFwqQyWBoUBuGFudTcfZbbBUViD0fq8okuebkgVLycuzcN/vm2Rd14e8vo2cPLXv2WZgxLQyFwj3t3sqwe0M5usvC2o8LePD5aARBoI06lC7+kXxXlElaYBuUsjv29kUiaTLuvKshH5o+fTpLly7l8OHDVcus1huLMjVv3hyTyeTN0BqNQ4cOYTZXPu2IiIggNDSU559/noULF7Jy5UpWrlzJ//73P5YtW+bjSH3H5XIxa9YsFi5cyIIFC3juueeq3rNrIiMjsVgsXpk+qzFKS0vjnXfeISGhMu22X79+bN26lYKCApo1q74YWa9evfj222+r3rNVq1bRs2dPr8UsaZou2vJYV7SHwQE9aatu4etwPObukIGUuWx8b97n9X3bXBVcriiSilL6mNWUhSBXoQxoWe3rgkyOrnlfmg98kZZD30Afm4rl0l5Kt71M57JStpiPUVZRuwKnougi79BiSnP3E9Z1JgGxqW48kvrJOFhK5uEyhkwKISC47jfJxU4ra2Qn2D7mACVJBYSeCqPZ/E5oPm9OcMgwQjpMpiR7G4XHP73ub78oiqQvNxEa5UeXJJ07D4kByTqKS5wcP1l265XdRBcgZ8ikEM78WEbm4Z/3OyG4I2anlS3F570Wi0Qi8RypK9GNIiMjWb58OXPnzuXKlSsEBQWh0+mYOXMmzz77LKmpqQiCgMvl4t133/V1uD7hcDgYM2YMgiDgdDoZNWoUX3zxxXU1Mjp16kRGRgZFRUUEBflmfm9fev3110lLS6Nt27ZAZYHO2bNnVw3HEAQBu93O4sWL3TLu83aUnJzMwYMHmTt3LgAqlQq5XE5iYmKN2zz00ENkZmbSq1cvFAoFMTExLF261FshS5ogURR5P38tGpmaKaFDfR2OR7VSRdNT0461RXsYFdQXf5nq1hu5Sba9EBGRVlJRSp+yGrNQBbVCkMlvua4qoCUR3R8hrNP9FGdvo9+lbfyo8WfV3pcZHtyNwFbDapxeUxRFCo5+RMnFbYR0mExQ/Ch3H0qdVdhdfPdRAeHN/EgeWbfrFovTxndFmawrOoNddDJQH8vEkE6ExmrYWmFi6yoTmYdLGXrPENrGlVCUtQa5MoDghPEAnD5SxmWDjUmPRbgtC+Kabl21aDUydu220L2r92rZJKUFsm+jmbUfF9CmqwaFQqCjfzgJ6jBWF2UwNLA1CuHW55lEImm8hNv1SWrv3r3FAwcOXLfs1KlTjaJYn0QiubNI3y2S+thecpR/X13Bb8PHMjTwzqsF8WtZ1kv8Jec9poYO467g/l7b7wbzMd7P38Y7sTMI89PfegOJ24kuB+dWP0Rg6zTCukyr8/Yul4vnDR9jtxfz+1O7EABtdC8CW6fhH975ug73wpNfYspcQVCbMYR2ntYoOuPTVxjZ8KWRh/7cjLZdazfMr8xVwdqiTNYUnabcVUGyriX3hHSmufL6GTUKr9hZ/UEBp38sIypGyYB+WwkQ1xDe/bcExA3h3RdzKDE5eXpBLHIPDJlY/F4eu/eW8N9/t0Kp9F4CdcahUj56PZfR08MYMKayY+dwaS6v5W5jVkQfBge09losEomkfgRBOCiKYu/qXpMyISQSiUQicbMyp5VPCjYQr2rO4ICmMeynjbo5Xf3jWVO0m7TARFReqmJvsBWgl6kJVbg3FV1SezbzBURXBeqQNrdeuRoymYzRYYm8m7eZstS/0OLyUcyGzZTmHsBP14zA1iPQxwyi2LAJU+YKAmIHN5oOiKKCCrasNNEpUVurDgirq4L15ixWmzKwuOz00TZnckhnYlTVZ1CERimZ+Xw0J/aXsmZZAd98kUz7DtH0sH6OcCGIi2cCGf9IuEc6IAD6J+vYsrWYQ0fKSEr03mcsoYeGtt00bP6fke4D9egC5HTXRNFKFcwq0ylS9HF3ZI0diaSpkD69EolEIpG42VfGLRQ7S3kkfDSyRnCj5C0TQwZhdpayqfig1/ZpsOUTpwprFDekTZXVeAYAVXD9OiEA+unaopep2WjNJrTT/cSN/DcRvX6HzE9DwdEPMax7nMLjn6JrnkR4j982mv/f6z4pRHTB6Gk3Hw5kdzlYY8pk9oU1fF54lLbqUP7RYjhPRw+osQPiGkEQ6Jyo46n5MaSMD+LM6TiWr3uK7z6tQB8o0jPFcxlAHTv4ExwkZ+fuEo/tozqCIDB6ehh2q4tNXxdWLZsQ3IErFRb2WHK8Go9EInEvKRNCIpFIJBI3umC7wnrzfoYH9qa1uvpCqXeq9v4xdPSPY7VpJ8MCenu8ir1DdJJtK2RUkG+nZmzqbKYs5OpgFP51mxXil5QyBYMDOrK66DD5FcWE+wUQEDOIgJhBWE1nMZ+rnFEsosdvbpgdwlfOnijj2B4LQ+8JITii+syfCtHJZvM5VppOYnJa6eIfyeSQzrTzr3sNE6VaRtr9YfQYFMC3S69w7qSK5MQtyMQowDMdETKZQFJfHRs3F1Na6kSr9V4thsgWShKHB7J3g5m+wwMrp/DUtqC5XwArTSdJ0rVsUp28EsmdpHF8i0skEolEcgdwiSJL89eil/tzb8gQX4fjExODB2FyWkgvOXzrlRvokt2EAxetpJkxfMpqzEId3KbB2QnDAzsB8IP5xHXL1cHxRPZ6jMhejyE0kukZnU6R7z4sIDhcwaC7qs9ksLsc/OniBj4oOESkn54Xmw/mheap9eqA+KWI5koe+WtLZv1FoH2rdPIOvevR2bL6J+upqBDZf7B2s5e407B7QlBrZKz5qABRFJEJAhNCOpBtN3Oo7LLX45FIJO4hdUJIJBKJROIm20p+5LT1IlNDh6OT+/s6HJ/o5B9HO3VLVpl24BCdHt3XeVs+AHHSzBg+47RbqCi9groBQzGuCfcLoLe2FZuLT2B3OdwQnefs3WDm6kU7Y2aE4VdDwcbvzWfIsRczOzKZ/9d8MB39I9y2f0EQiO0cT3iXByi9chDz2XVua/vX4luriIzwY+cu7w7JANDo5QydHMLZ4+Wc+qkTpJ8uhgiFlhXGk012qnKJ5HYndUJIJBKJROIGFmc5nxX+QDt1Swbpm+7wAEEQuDt4IIWOYrYV/+jRfRls+agEBVF+TW8658bCasoCQFXPopS/NjKwCxaXjZ2W025pzxMsZgcbvzbStqs/HXpXP3WlxWlnlekU3TXR9NPHeKyGRWD8KLRRvSg4/ilW0zmP7EMQBPol6zh+spyiIu93DvUdFkh4cz/WflyIo0JELsi4K7gDZ21GjpVf9ei+XaKLw6W5vH1lF+nF5z26L4mkKbllJ4RQ6T5BEJ4UBCFYEIQYbwQmkUgkEsnt5MvCzZQ4y5tcMcrqdNe0obWqGStNO3CKLo/t57ytgDhVeJN/v33JZswCBNRB7pkysaN/c1oqQ1hfdKzRPuVe/3khdpuLMTPDa+xc+NZ0ijJXBfeHdvFoLIIgENHzMRTqQK7ufxtXRZlH9jMgWY8owu69Fo+0fzNyhcCYGWEYr1aw6/siAFIC4giR+7PCeNIj+zQ5ylluPMHsC2t4LXcbuy0X+bLwGC4Pfp9JJE1JbTIhlgK9gamAA1js0Yhuc1lZWUyePJmBAwcycOBARo4cSWZmJgEBAaSmplb9vPXWWxgMBtRqNQsWLKja/sEHHyQ9Pd13B+BhI0aMIDU1lfbt2xMTE1P1fly4cIE5c+bQr18/Bg0axIABA1i9ejUAJpOJ3/72t0RFRV3XltFoZMKECSQlJdG/f38uXLjgi0PyiJrOo4yMDCZMmEBKSgr9+/dn6tSpWCzevyDwJYPBQEBAAIMHDyY1NZUZM2ZgMpmYOHEiKSkppKam8uKLL163TX5+Ps2aNePDDz/0TdCSO94562U2Fh8gLbAPsaqoW29whxMEgYnBA8lzmNhZcswj+3CJIhdsBdJQDB+zmrJQBrRA5uee4UeCIJAW2AWDvYDT1ituadOdLmZZOZheQv/RQUQ0V1a7jtFRxjrzGfrrYolVBXs8JrlKT2Tv2VSU5pF35D2PdN40b64kNkbJrj3eH5IB0K6bloQeGrYsN1JS5MBPkDM2uD2nrPlklOe7ZR8uUeTH0lzm5+7g94bVfGU8TpSfnj9GJvOHyCRMznKOl+e5ZV/eYHU52WO5ikPqOJE0QrWp7tNKFMWHBUHYIopiiSAIKo9HdZsqKChg9OjRLFmyhJSUFADy8vIoLi6mY8eON3QuGAwGxo0bx9KlS3nkkUfQ6z03xVJjsWHDBgA+/PBDMjIyePXVVxFFkbS0NEaPHs38+fMRBAGbzcaxY5UXrgcPHuTxxx+v6pS4ZurUqfzlL39hwIABiKKIy3VnfMnWdB5duHCB6dOn89lnn9GzZ0+g8r1xOBr3uFlP6NixI1u2bAFg/vz5xMfH88QTTzBv3jwAcnNzr1v/j3/8I5MmTfJ6nJKm4VoxygC5lntDBvs6nEajlzaBGGUkK0zbGaDvgszNMxpcqTBjFSukopQ+JIoiVtNZdNG93druAH07PivczffmoyT4R7u17YZwuURWf5CPPljOkIkhNa73jfEELlHk3tDOXovNP6w9IR0mYzz1FZrwzgTEub8wbv9kPZ99WcjVvAoia5gNxJNGTw/j7bnZ/PCVkYmPRjA0oDUrTSdZYTrJn/xT6t1ukcNKevE5NhefI89Ril6mYkxQAkMCWhOtrLw2t7ucaGV+bCsx0FXT+Duaj5QWsDQ/g3yHlYfD2zMisIWvQ5JIrlObTgg/QRCUwLVu1duiEyIjfxklNoNb29Sr4mgfPrPG1xcvXsy0adOqbhwBIiIiKCurOTVOq9Xy6KOP8uabb1bdQHnLsg35GK7a3NpmXKSKmSPqdkG4a9cuHA4HTz75ZNUylUpF796VFzXDhg27YZvjx4+jUChYvHgxzz33HEOGDOHll19uWPDVuJi/jHI3n0f+qjha1uM8WrJkCTNnzqzqgADo1auXW2Orq2X5mRhs7n0qEqfSMzM8oVbrVlRUcP78eZ588km+/fZbxo8fT8+ePYmO/vmi9euvv6Z169a0aeOe8coSya9tKT7EWdslfh95Nxq52tfhNBqCIDAxZCALrnzDHstJ+unde0NmkIpS+lxF6VVc9hJUbihK+UtqmZJUfQfWm49hdJQSoqi+7oK3HUovIeesjcm/j0TlX32n2mV7MenF5xkR2IYIP51X4wtOmEB5wQnyj36IKqQtqoCWbm2/X5KOz74sZNeeEu6+q+ZOGE8Jb6YkOS2QXevMJA0PpFkrFaMD2/GF8RjnrEZaq2sfk0sUOVF+lY3msxwovYQTkY7+EUwJ7UofXXP8hOunIlXK5CTrYtheYqA8vAJ/mfc7YWqjyGHjo4LT7LJcpZmfhlCFin2WPKkTQtLo1OaxxLvAdiBeEIR1wAeeDen2lZOTQ+fOlRdZJ0+eJDU1le7du/Ppp59W/X7tZ+vWrVXbzZo1ixUrVpCXd/ukeLnTL983qByykZSUxBNPPFHjNhkZGZw4cYI33niDrVu3cujQoRsyJW5XNZ1HH374Ie3bt/dxdI3Dtfdl2LBhRERE8MILL/Dee+/xz3/+k9TUVPbv3w9UZpUsXrz4huEZEom7FDvL+LxwEx3UsQzQeXbs9+0oUduR5n5hrDBtx+XmFPHztnzkyGih9P7NkKSS7aeilGo3FaX8pRFBXXDhYqP5uNvbro/yUifrvygkNkFN9wE1dy58UXgMpSDn7uCOXoyukiDIiOz9B2RyNVf3vY3L4d4HTWFhfiS0U7Nzl++GgQ6ZFIK/TsZ3H+UjiiIjAtugkfmx0nSqVtubHVa+NZ1iTvZa/n55KyfK8xgZ1Ja3YkbxYvPB9NPH3NABcc1AfRw20ck+S447D8ktXKLIZvMlns7ezT5LHpNDWvNaTBID9dGcLDdR7LT7OkSJ5Dq3zIQQRfETQRB2A92Bk6Io1u5T7mM3y1jwlPj4eLKyKv8gXxt+8dJLLxEaGlrjcAwApVLJ3LlzPfIk/2bqmrHgKfHx8Sxbtqzq9w0bNpCens67775b4zZyuZyhQ4dW1YkYO3YsR44cYdy4cW6N7WYZC55S03kkl8s5d84zla/rq7YZC+5W3eepe/fufPzxx2RlZTFixAiOHj3KU089xRtvvIFSWf24XYmkob4o3ESZy8rD4aM9Vv3+diYTBO4OGcg7V1dwoDSDRF0Ht7VtsBUQowpFUcMNg8TzrMYsBLkKpZufuANE+QXSXRPLpuIT3B3Su8YbQ2/Z+LWRshIn4/7crMbPepa1kH2lOUwK7kSgwjdZUQp1MBG9f0/urlcoOLaMiB6PurX9/sl63l+WT/ZFGzEtvZ8c7a+VM/zeUFYtzef43lK6JOkYGdiW5aaT5NjNtFAG3rCNKIqcLM9jY/FZ9lku4cRFe3U494R0IlHbEqWsdudWO3UokX46tpUYSAlo5e5Dq7dL9lKW5J0iw1pEB3UQv43oQDNlZfZQX10EK00GDpTmMySguY8jlUh+VpvZMV4EHgA6AZN/+l1SjenTp7N06VIOHz5ctcxqtdZq2wceeIBdu3aRnZ3tqfAarV69elFSUsInn3xStexW71tycjL79u2jvLwcgPT0dLp27erROL2lpvNIoVCwdOlSTp/+edqyzZs331EFOetr9+7dVedMbGwscrkch8NBZmYmr732GlOmTGHhwoX85z//4ZtvvvFxtJI7xRlrDluKDzEqKImWqghfh9NoJes6E+UXwnLTNrcVzBNFEYMtXxqK4WNW0xlUwa0R3Fzv45qRgV0xO8vZY8nySPu1dSXbxt4NZhKHBdAsrvobb1EU+bzwKAFyFWODfdNBf402shtBbe+i2LCZkpxdbm07KVGHTAY7d/mmQCVA7yEBRLZU8v2nBVTYXYwKaodKUNyQDVHstPGdKYM52et4+XI6R8uuMiKwDW/GjOSlFkMYoI+rdQcEVA4xG6SP42R5HgUVpW4+qrqzu5x8XXiWZ7P3cNFuYVZEB15s3quqAwIgTqknQuHPXkvTzLaWNF61qQlxbQJeOTAauOS5cG5vkZGRLF++nLlz53LlyhWCgoLQ6XTMnDmTZ599ltTU1Kp177rrLiZOnFj1u0wmY968eYwbN67JpY4LgsCqVat4/vnneeONNwgODkYQBObMmVPjNlFRUTzzzDMkJSWh1WoZMGAA48eP92LUnlPTefTaa6+RlpbGY489hsViQa1W0759e+bPn+/rkH3OaDSSkpKCWq2moqKCZ599lqCgIPbt21e1zksvvURcXBz33HOPDyOV3Clcoov389cSJNdzT0j9C6I1BXJBxoTgAbyb9y2Hy87QU9uuwW0WOiyUuKzEKRtHRl9TJDorsJkvEBQ/ymP76KJpSbRfEOuLjjFQ75sbe1GsLEap0sgYfm9ojesdLbvCifI8Zob1aBT1AkI73ou18BR5h5egDo7HTxvplnYDAuR07axh5x4LU+4N9UkGmFxeOWXn+3+/zM61RaROCGFYYDxri05zT3AnTM5yNprPsteSgwMXCeow7g7uSJKuBUpZbW59ajZAH8vXxuPsKLnAhBDvD7m55kSZkffyM8itKGOALorpYe0IVNyY9SkIAn11EawtysbirEAn9/25KZEACHV5KiFUdnWvEEXR53d7vXv3Fg8cOHDdslOnTtGhg/tSPSUSiQSk7xbJjTaY9/N+/lpmR05ye8HFO5FDdPLUhXcIlGt5ucUjDb5xOVB6njdz1/K35pNo59/4K9XfiazGM+Rs/StRiXPQNU/02H7WFf3IsoId/L3FPcSr3XMjXRdHd5XwxcKrjH8knL7Db0z1h8rx+H++uIFSVwVvxY7y+dCRayrK8rm4+Xn8tJG0SPkbQgNvwK/ZtqOYRYvzmPfX5iS0c8/UrPXx8Zu5nD1WxpwFsTj1Fcy+8B0yZNhEBxqZH4P0cQwNaE1LVZBb9/tSzmaKnVbmx4zyeidMidPOpwVnSC/JJULhzyMR7emmqblzDOCM1cxfc/bzu4iODApo5qVIJRIQBOGgKIrVTp9U1/w5NRDT8JAkEolEIrk9mR2lfFm4mc7+rUjWdfJ1OLcFhSBnfHB/smyXOFbe8No2Bls+AhCjuvnFt8RzrB77diSlAAAgAElEQVQsSvlLKQEdUAt+fG8+5tH9VMdmdbHuk0KaxanoMzSgxvV2W7Ix2IuYHNK50XRAAPhpwonoMQtb0TkKT3zutnb79NLh5yewc7fvClQCjJ4WitMhsuGLQoIV/kwM7kRrVTCPRSTyn7i7eDC8p9s7IAAGBcRxuaKEszaj29uuiSiKbC/JZc6F3WwvucL4oDjeiEm6ZQcEQBtVAKEKFXtLpSEZksajNjUhcgVBuCwIQi6QAfzX82FJJBKJRNI4fVa4EavLzkNSMco6SQnoTogigOXGbQ1u67wtn2i/YNSNIO29qbIazyBXh6Dw9+zsJBqZkkEB7dldcgazo+Ypzz0hfYUJs9HBuIfCkMmq/6w7RCdfFh4jRhnIAH3je06na55IYOsRFGWtofTKIbe06e8vo1cPLXv2WnA63TvrTV2ERinpNzqIQ1tLyDlr5e6Qjvy/FkNIDWiFyk1ZH9VJ0rbAT5CzrcTgsX380pWKMv5x+TD/vnqCSD9//tEykfvD2qCqZT0LQRBI1EZwtMxImcvh4Wglktq5ZSeEKIrRoig2++m/MaIo/scbgUkkEolE0thklmezteQIY4OSaa6UiiLWhZ+g4K6gfmRYszlZbmhQWwZbAa2kopQ+ZTVleTwL4pq0wC44cLGp+KRX9gdQeMXOjjUmegzUE5tQ85CDTeZz5DlKmRLaFZmHCnQ2VGjnaSgD47h68D84ygvd0mb/ZB3FJU6On/Bux9CvDb47BG2gnDUfFbit8O2taORK+mibs6skG4fo9Nh+HKKLlcbzzM3eQ5bVzENhCfytRR9iVfo6t9VXF0mF6OJwaYEHIpVI6q7Gb0tBEF4RBOEf1f14M0CJRCKRSBoDp+hiaf5aQhUB3B0yyNfh3JaGBPQkUK5tUDZEsbOcQoeFOJVUlNJXnLZiHKV5qIO90wnRXBlMV/+WrCk6wmV7kVf2+d2yAhR+AmlTa053t7oqWG46QXt1OD000V6Jqz5kciVRfWYjOu1c2f8OoqvhN87du2nRaGQ+H5Kh1sgYcV8IFzKtHPViLAP1cVhcdg6X5nqk/dPlRfzp4l6+MJ6lhyaU+bHJpAW1RFbP7Lt26kCC5EpplgxJo3GzLtsMILOGn1oRBCFBEIRdgiB88Ytlf/9p2W5BEFJ/WuYnCMJ/BUHYLgjCNkEQpCpfEolEImlU1pv3kW2/ysywkahlN1Yhl9yaUubHuKB+HC8/z+nyi/Vqw2CrfJInTc/pO96qB/FLD0ekIBdkvHp5tceHZWQcLCXzcBlDJoUQEFxzWv+aotOYnTamhnZt9EOzlPpmhHd/BGvhKYyZyxvcnp+fQGJvLfsPWLDbXW6IsP56pQYQHafk+08Lsdu8E0tXTSSBcrXbh2SUOR28n5/B/7t0gFKXg2eiuzEnuhshCnWD2pUJAom6CI6UFWB1QyeURNJQNXZCiKK4rKafOrTfF1h47RdBEIYA3UVR7AdMAt4VBEEBTAccoigOBGYj1Z2QSCQSSSNicpTwdeEWumna0Efb3tfh3NaGBfZGL9Ow3FS/bAiDLR+AVlImhM9YjVmAgCqotdf2GeUXyNzo0RQ5y3g9dw02V4VH9lNhd/HdRwWEN/MjeWTNRQ2LnTa+M2XQW9ucdv63R4dYQMwg9C0HYcpYTln+iQa317+fnnKryOEffTskQyYTGDszHHOhg41fGXE6PD8sQy7IGKCP4VBpLiVOW4PbE0WRvZarPJ29ix/MOYwMbMn8mGR6a933PZeojcAuuvixTBqSIfG92hSmfEkQhHxBEK4KgmD9qUBlrYii+BFw5ReLhgJf//TaZeACkPDT8q9+Wn4ECBUEQVv7w5BIJBKJxHM+LfiBCtHJg2EjG/0Tz8ZOLVMyJiiJI2VZnLVervP25235hCn06OQNezIoqT+rKQtlYAyyBj6drau26iieiBzOOVse/7r6Ay7R/U+9d64pwni1grEPhqNQ1PxZX2k8iVV0MiW0i9tj8KTw7g/jp4vm6oF3cNjMDWqrUwd/ggLl7NxV4qbo6q9VB3+6D9CzY00Rb8w2kL7SSFmJZ5/4D9LH4cTFbkt2g9opqLDyZu6P/PPKMQLlSv6vRSIzwxPwd3NxzQ7+QehlftKQDEmjUJsKOmOAROBvQDfgmwbsLxz4ZfdbwU/Lalp+HUEQHhUE4YAgCAfy8/MbEIbn2Gw2HnnkEQYOHMjgwYN59NFHSU9PR61Ws3Llyqr1UlNTMRgMGAwGAgICSE1Nrfp56623qm3nTmEwGFCr1SxYsKBq2YMPPkh6ejpGo5EJEyaQlJRE//79uXDhQtU6oigyfPhwHnzwQR9E7V3XzovBgweTmprKjBkzMJlMTJw4kZSUFFJTU3nxxRcB+PDDD4mJiWHw4MEMHDiQefPmea04ky8sWrSI2bNnV/2+atUqHn74Yc6fP8/o0aNJTEykR48evPjiizgcUhVoScOdKDOww3KMu4L7E62UpoR0hxFBiWhlalbUIxtCKkrpW6LowmY667V6EL/WR9eamWEDOVB6nmUFO9z6966ooIItK010StTStqumxvXyK0rZYM4iRR9HC2Wg2/bvDTKFmqjEP+KyW8g7uAixAR05MplAcpKOwz+WUVbm+xT/e34XwcznoolormTDF0Ze+72BFUvyuJpj98j+YlXBxCgD2VpsqHcbVpeTP+fs5Xi5kQdC2/L3lonEq2ueDrYh5IKMProIDpUWYJeGZEh8rDadEMWAAYgVRTET6N6A/ZUCv/y2DgRMN1l+HVEU/yuKYm9RFHuHhzfONMz169fjcDjYvn07W7ZsYd68eQBMmzaNl19+Gafzxg99x44dSU9Pr/qZM2dOje3cKcaNG8fSpUspKbm+93zq1Kk888wz7Nmzhx07dtCiRYuq1xYtWkTnzk2nXEjHjh3ZsmUL6enpdOvWjfj4eLp06cLWrVtJT0/n8ccfr1p36tSpbNmyhW3btnHw4EF++OEHH0buWY8//jgZGRns2bOHoqIiXnvtNd5++23GjRvHyy+/zL59+zh06BAVFRX89a9/9XW4ktucQ3TyQcFawhVBjA8e4Otw7hgamYpRQX05UJrJBdvVWm9X7rJzpaJIKkrpQxWWK7gqSn3WCQEwMqgrY4K6s958jDVFR9zW7rpPChFdMHrazTu5vjYeRxDgnpDb85pEFRhLWJfplF39kaIzaxrUVr8kPRUVIvsOlLopuvqTyQQSemh5+IXmzH6jJd0H6Dm8rYS3n8nmg1cuc/pIKS6Xex/SDNLHcdZm5JK9uF7b/1hWQLGzgjlR3RgXHIvcwzOs9NVGYBWdHC03enQ/Esmt1CbPJxNoD0QJgvA813cW1NUmKus/fCoIQhiVQzEyf1p+F7BTEIQEKutDNChHbNnOfAyFDR+j9UtxoSpm9r/5hU+nTp14/vnnSU9PJzU1lejoaDIzM2nRogWBgYF89NFHPPTQQ7fcV3XtuNu2/GXk2wxubTNcFceg8Jm3XE+r1fLoo4/y5ptvVnWwHD9+HIVCweLFi3nuuecYMmQIL7/8MlCZGbB27Vreeecdr3bILMvPwWArd2ubcSp/Zoa3uPWKP6moqOD8+fM8+eSTfPvtt4wfP56ePXtWe06YzWby8vIIDfXO09r9y/IxGtz7OQuJU9FnZs2fM0EQWLJkCVOmTKFdu3a8+uqrrFu3jpSUFHr16lW1zrx582jbti2vvPIKDz74IFqtltOnT3PlyhX+9Kc/MXXqVA4ePMjcuXMB8PPz4/3336d58+ZuPR7J7W1d0V5y7PnMjZ6CSubn63DuKCMD+7LGtJsVpm08GTW5VttcsBUggtQJ4UPXilKqvFiUsjoPhPaj0FHCJ4W7CPPTk6RrWDxnT5RxbI+FofeEEBxR82f9oq2I7SUGRgclEOZXc7ZEYxfQajhl+ccpPPkF/mHtUYe0rVc7beJVREQo2Lm7hNRBnnmCXx9RLVXc/WgEw6eEsn+TmT0bzHz4ai7hzfzoNyqIHoP0KFUNv+EfoI/l08KjbC8xMCW0a52332fJRy/zo7MmuMGx1EYnTTBamYJ9ljy31puQSOqqNp++FCo7Dv4MWIH7G7C/NcBVQRB2Ad8BfxRF0QosBVoKgrD9p3//tgH78Kn4+HhWr17NV199RVJSEt9//33Va3/+85+rhlr80smTJ68bjrF169abtnOnmDVrFitWrCAvr3JsWlRUFCdOnOCNN95g69atHDp0iNWrVyOKIrNnz2bhwoVNaiz2tfNi2LBhRERE8MILL/Dee+/xz3/+k9TUVPbv31+17meffUZqaiqTJ09mzpw5VTfjd6rY2FgSExO5ePEigwYNwmAw0KbN9RegSqWSoKAgCgoqR3qVlZWxYcMG1q5dyyuvvALAjBkzeO+999i8eTNPPPEEf/vb37x+LJLGq9BRzDfGdHpp2tFLm+DrcO44Ork/aUGJ7LWc5JK9dkMsr82MIRWl9B2bMQtB4Y9S79sOW5kg8LuIYSSoo/n31Y1klNe9vsg1TqfIdx8WEByuYNBdNRejBPii8BhqmR8TgjvUe3+NgSAIRPSYhcI/mCv7F+K01y+TQRAE+ifpOX6inCJz4xsCqQuQM/juEOb+K457/xCJUi1j1dJ8XvudgfWfF2AubFjMQQp/ummi2F5yAVcdhwZViC4OleXTWxfu8QyIaxSCjF7acA6U5uPwQE0ViaS2apMJ0Q24G3gPKAEO12UHoiimA+k//VukcvaLX69TDkytS7u3cquMBU+Kj49n0aJF5OXlMXjwYJ5++mkAQkNDuffee3nnnXeuW//acIxbtdOuXTtat3ZfJeraZCx4klKpZO7cuVXZDnK5nKFDhxIVFQXA2LFjOXLkCDk5OaSlpREfH4/BYPBqjHXJWHC36s6L7t278/HHH5OVlcWIESM4evQoUDkc49VXX/V6jDfLWPCkc+fOcfr0aaKjo1m/fj2xsbHs2LHjunUcDgdFRUVVWSGTJk1CEARatmxJQUEBBQUFXLx4kYcffrhq/WbNmnn9WCSN1ycFG3AhMjN8pK9DuWONDkpmXdFeVhi384eoibdc32DLJ1DuT7D89n0CfbuzmrJQB7dG8NJN080oZQqeiR7Nizn/483ctfytxSSaKev+RHnvBjNXL9qZ9nQUfsqajyujPJ+DZZe5L6QLermqIaE3CnKllqg+fyRn20vkHV5MVOJT9XrY07+fnhXfmtiz18LIETfvxPEVhUKg+wA93frruJBpZefaIrZ9W8T21UV0TtLRf1QQLdvWr9DqIH0cC6/u5lR5Hp00kbXe7niZkXKXk0RtRL32W199dRFsK8nleJmR7lqpvo7EN275F0QURYcoil8Dk4FsfprdQlK9Q4cOYTZXjiSJiIggNDQUi8VS9fpTTz3F0qVLKS29eY/zrdq5UzzwwAPs2rWL7OxsbDYb+/bto7y8cvhDeno6Xbt2Zf/+/Wzbto0pU6bw2GOPsXXr1ib5xHr37t1YrVagMhNALpc3ycKLLpeLWbNmsXDhQhYsWMBzzz3HyJEj2bJlC0eO/Dw2eN68eUyZMqXqgkqh+LnPVRRFQkNDiYuLY/ny5aSnp7N161befPNNrx+PpHHKtRey23KCsUHJRPh5J022KQqQaxge2JudluPk2gtvuf55Wz5xqvAmlRXXmLicdmzmCz6tB/Frerma55uNRSbIePXydxQ56jZdZGmxk43fGGnb1Z8OvWuemE0URT4vPEqQXM2ooHYNDbvRUIe0JbTjfZRe3kfx+frVk2rRXElMSyU7dzf+61RBEIhr788Dc6J55u1Y+o0KIvNwGf/5aw7/+etFju4qwemsW0ZDb20z/GV+bCsx1Gm7vZY8/GVyOmtC6rRdQ3XVhOIvyNlbKs2SIfGdW2ZCCILQB5hFZf2G94EYTwd1O3M4HIwZMwZBEHA6nYwaNYquXbtWPdHW6XT87ne/44knnqja5lra/TV33XUXAwYMqLadO41MJmPevHmMGzeOF198kWeeeYakpCS0Wi0DBgxg/PjxjB8/vmr99PR0Pvzww6qZIZoSo9FISkoKarWaiooKnn32WYKCGucTB096/fXXSUtLo23byvGrc+bMYfbs2axatYonnniCwsJCHA4Ho0aN4v/+7/9qbEcQBP7zn/8wceLEqs/ZCy+8QEyM9BUngR/MB5AjY0RgH1+HcscbG9SP9eb9rDLt4LHI8TWuVyE6ybGb6K6N9WJ0kl+yFZ0H0YkquH71Azwl0i+QZ6PH8LdLK3kjdw1/bT4BdS1ruGz8xoi93MXoGTfv3DpUdplMawGPhPdC7eapE30tqO1YyvNPUHDsY9ShCagC6/4Z699Pz+dfFpKXV0HETWpqNCbBEX6Mnh7G0HtCOLi1mF3rzHyx8CqBoYUkpwXSe0gAGp38lu0oZQqSdC3YXXKRh2p5fjhFFwdL8+mpCcfPy1lFfoKMntpwDljy+U24y2tDQSSSXxJuNbWRIAhfAv8SRXHHTVf0st69e4sHDhy4btmpU6fo0OH2HqMnkUgaH+m7pWmxuuz8zvAW3TVtmR01ydfhNAkf5q/jB/MB3ol7kmCFvtp1zlvz+VPOVzwZldbgIoSS+inKWkPBsY+JG/UuCnXj6wQ/UHqe+bnr6KmJZU70qFveXF25aONfz16k74hA7nqo5uGFLtHFsxfX4xBdvBkzCsUdeNPmsJm5uOk5ZH4aWg7+BzJF3YYm5BdU8MRTF5gyOYQJd3n3yb67uFwimYfL2Lm2iHMnyvFTCfQcpCd5ZBARzZU33fZUeR7zLm3hD5F9GaCPu+W+jpcZ+b/Lh5gT1ZVEnXeHYwDss+Tx1pWjvNCsJ128nIkhaToEQTgoimLv6l6rzXCM+xpbB4REIpFIJJ6yo+QYZS6blAXhRSMD++LCxUbzgRrXOW+rLF4Zp5TGMPuK1ZiFwj+sUXZAAPTWtuLBsIEcLDPwYf52bvagTRRF1n5UgEojY9g9N78J215ygRx7MfeFdLkjOyAAFKpAInv/ngpLLvk/vl/n7cPD/Ehop74thmTURCYT6NBLy2/+2pwnXmtJ12QdB7YUs+DpbD589TJXsmueDSxBHU64QsvWYkOt9rWvNA+lIKObxjuzmf1aN00oKkHGXkvtp0iWSNzpzvwmlUgkEomkHkRRZIN5P7HKSBLULX0dTpMRpQyhh6YdG4sPUiFWX+vGYM/HX6Ykwq8hM4VLGsJqykLt46k5byUtqAvjgnrwQ/FxviuquZZ65uEyso6VM3RSCBp9zSn3dpeTr43Haa0Kpq/uzv5O0ER0IThhAiXZ2yjO3lbn7fsn67mYYyf7onun7vaF6FgVkx6L5Nl34hg6OYSLWVa+/NfVGju2ZILAQH0sx8uvYrxFXRKXKLLfkkd3TSgq2a2He3iCSianuyaM/aX5dZ7VQyJxB6kTQiKRSCSSn2RYs8m2XyUtMFEqfuhlI4MSMTtL2V1yotrXz9sKiFOGIZP+v/iEw2bGUZaPqhEVpazJ/aHJJOva8GnhbnaVnLnhdadDZO3HBYQ18yNpxM07tX4ozqLAUcb9oV2bxLkX0v4e1KHtyT+yFEe5sU7bJiXqkMm4rbMhfk0fpGDopBDGzAjj6kU7p4/U3MEwUB+HCOwouXDTNrOsZkxOO4m62s+k4Ql9dRGYnXYyrUU+jUPSNEmdEBKJRCKR/GS9eT9amZr++i6+DqXJ6eLfmuZ+YXxv3nvD00aX6CLbVkCcShqK4Ss2YxZAo5oZoyYyQeDxiKG0V0ez6OpGTpVfvu71PRvMFORWMHpaGHJFzR0LZU47K40n6eIfSRdNlKfDbhQEmZyIno8hOm0UGzbXaduAADldOmvYtbvkpkNhbkdd++kJDFGwbXXNN+zRSj3t1KFsKzHc9Pj3luYhR6CnxrffZz20YfgJMvZapFkyJN4ndUJIJBKJRAIYHSXst5wiNaA7qlpW1pe4jyAIjAzqyzlbLqetOde9lltRhE100EpVc/FAiWdZTVkgyFAFtfJ1KLWilCl4Jno0EX6BvJm7lkv2yqf6ZSVONv2vckrOhB6am7axuiiTEped+0PvvNnJbkapi0IT0Q2zYTOiy1mnbfsn68gvcHAmy+qh6HxDoRDoPyaQ8yfLyTlb87EN0seRYy/GYDNV+7ooiuyz5NFVE4JG7ttZVvxlCrppQtlnyZOGZEi8TuqEkEgkEokE2GQ+iAsXwwOkgpS+MlDfFa1MzTrz3uuWVxWllDohfMZqzEIVEINMofJ1KLWmk6t5vtlYFIKMVy9/R5GjlI3fGLGVuRg9PeymQ66KHOWsLcokSdeS1uqmN3tAQKthOK1GSq/UXFejOr176fDzE+6oIRnX9BkSiFoju2k2RJIuBgUytpUYqn3dYC8h32Gljw9mxKhOX10ERqeNs7ZiX4ciaWKkTgiJRCKRNHkO0cmm4oN007QhStn0bjgaC7VMyeCAHuyznKTQ8fNF8XlbAX6CnGbKxjkrw51OFF3YTFmoGnlRyupE+AXwbPRYip3lvH5kE3t/MJM4PJDIljfvTFluOolDdHFfSNMcmqWN6olcHUyx4Yc6bafxl9Gzu4Y9ey04nXfW03WVv4y+wwM4sddC4RV7tevo5Ep6aZux05KNQ3Td8Po+Sx4C0FvbODpUe2rCkCOwR5olQ+JlUieEm2VlZTF58mQGDhzIwIEDGTlyJJmZmTUub4oMBgMBAQEMHjyY1NRUZsyYQVFREXv27CEtLY2UlBSSk5OZNWsWAKmpqSQmJpKamkpqaipPP/00ixYtYvbs2VVtrlq1iocffthXh+RWNR3bb37zG5KSkujXrx/PPvts1esXLlxg6NCh9OvXjwEDBmC1VqYJvvDCC/Tr14/k5GTS09O9fRgSyW1ln+UURU4LaYGJvg6lyRsRmIgIbDDvr1pmsOUTowxFIfimknxTV1GSi8tRflvUg6hOvDqC2VFplK2KQFQ5GTzp5p1ZV+wlbDKfZXBAa6KVei9F2bgIMjkBcUMou3qUitK63aD276fHXOzk+MlyD0XnO8kjg5DJYceamrMhBgXEUey08WPZlRte22fJp6N/MAFypSfDrDWt3I+umhD2WfLuuDoeksbNt4OR7jAFBQWMHj2aJUuWkJKSAkBeXh7Z2dlMnTr1huXFxU039aljx45s2bIFgPnz5/Pwww9z+vRpVq1aRXx8PAAbN26sWv+jjz6iffv2Vb+LokhaWhp79uyhffv2vPbaa6xfv967B+Ehjz/++A3Htm7dOk6ePElycjIAgwcP5sCBA/To0YP77ruPDz74gA4dOuB0OpHL5WzevJkjR46wa9cuLl++zJAhQzh+/DgKhfSRl0iqs968nwhFMN00t+dN1p0kwi+I3toENpsPMil4EH6CAoOtgCRdvK9Da7KspsoZJtTBbX0cSf3pToejOeOgYHQGX9lyeURMqXE4xlfG4ygEGZNCOnk5ysYlMG4IpozlmA2bCet0f623695Vg7+/jF27S+jW5eZ1N243AcEKegwK4GB6CUPvCUEXeON1VTdNNHqZim3F5+mlbVa1/JK9lEsVpYwIbOHNkG8pURfB4bxTnLeV0Fod4OtwJE3EHXtHcjB/GSabwa1tBqvi6BU+s8bXFy9ezLRp06o6GgAiIiJYsmRJtcsjInw7HmxZ/v8w2HJuvWIdxKlaMDN8Uq3Xr6io4Pz586xevZqPPvqoqgMCYNiwYTVuJwgCS5YsYcqUKbRr145XX30Vvd79Tyu+W5ZPrsG9811Hx6kYO7PmNLzqji0wMLCqA6K4uJiioiKioqJYt24dCQkJvPDCC1y9epX777+fP/zhD2zatInJkycD0KxZM2JjY8nMzKRTp6Z9QSWRVMdgu0KmNZvpoSOaxBR8t4ORgX3ZX5rBTstxOvnHU+qySfUgfMhqykLmp8FPH+3rUOrF6RBZ83EBYdF+dBoRyuriQ4T76Rkf3OuGdc9bjeyyZDMhuAPBCn8fRNt4KPxD0Ub3osSwhdAOkxFktbttUCpl9O2jZe/+Uh550IVSeWclXg8cG8TBLcXs2WBm2OTQG15XCDL662PYaD6LxWlH91PWw76fZqFoLPUgrumtDWcJGey15EmdEBKvubO+FXwsJyeHzp07A3Dy5ElSU1Pp3r077733XrXLP/30U1+G61PX3odhw4YRERFBamrqdZkOvzZjxoyq4RhvvfUWALGxsSQmJnLx4kUGDRrkrdC9oqZjW7hwIa1bt2b8+PG0aNGCjIwMTp06xbJly9iwYQMffPABR48eJT8/n7Cwn6d+CgsLIz8/3xeHIpE0ehvM+1AKClICuvs6FMlPOvrHEqOMZF3RXgzWyu8uaWYM37EZs1AFxSMIt+dl494fzBRcrpyS8/7IJPrp2vJ54R52lJy+Yd3PC4+hkym5K6jma5KmJKDVMJz2YiyX99Vpu/7JesrLXRz5scxDkflOeDMlHXpr2b3ejN16Y90HqJwlw4GLPZbsqmV7S/Noqw4kpJEVd9XLlXTyD2Zv6VVpSIbEa+7YTIibZSx4Snx8PFlZlfNod+zYkfT0dF566SUUCkW1y0tKSrwe4y/VJWPB3a69D9f8/ve/59y5c/To0aPa9X89HAPg3LlznD59mujoaNavX09aWprb47xZxoIn1XRss2fP5rHHHmPGjBl89dVXyOVy7rrrrqoskGHDhvHjjz+i1Woxm81V7ZnNZoKDg31yLBJJY2ZxlrOj5BgD9F3QyZv2U8/GpHK6zkT+m7ea/WVZyBCIUd74xFFSdw5HESXmnQQGD0Mmu/XNkMthw1acTXC78V6Izv3KSpxs+sZImy7+JPTUIAgCj0cOxeQo5d2rmwhRaOno3xyA42VXOVp+hWmh3dA0kjH7vqaJ6IpCE4H5/A/oW/Sr9XadOvoTGChnx+4SEvvoPBihbwwcG8TJ/aUcSC+m38gba4y0UgXTQhnAthIDwwLbkFdRjsFWwrTQxjmkqa8ugvfyM8i2W8B8En8AACAASURBVIhVNc06KBLvuj27tBup6dOns3TpUg4f/nk6I6vVitPprHa55GezZs3iH//4B7m5uVXLvvzyS8rKqu9Bd7lczJo1i4ULF7JgwQKee+656266b2fVHduFCxe4cOECAEqlktDQUEwmEwMGDCA9PR2n04nD4WDnzp106dKFoUOH8u233wKVtUoyMzNJSEjw5WFJJI3S1uIj2EUHI6SClI3OAF0XdDJ/jpZl00wZjLKWqeCSmjkcRVy68DKFeR9TVPhdrbaxFZ0H0XXbFqXc9D8j1jIXo2f8PCWnnyDn6ehRRPoFMj93HTl2I6Io8nnhUUIVGkYENs4bRV8QBBmBrYZiLTiFvfhSrbeTyQSS++o4fKSMsjKnByP0jdgEf2IT1Oz4rqjaWUAEQWCQPo7T1kKu2EuqhmIkNrKhGNf01oYj8POQEYnE06ROCDeKjIxk+fLlvPDCC/Ts2ZMhQ4Zw8uRJ7r333mqX/7JGRFPXtWtXXn/9dSZNmkRycjIDBw78/+ydd5gV5fm/7zm9l9092yssSC9KF5CqKGCPKcZIbGnGGDXWxJpYor/EmMQkGnvXrxosSEek96bSFraw/fTez/z+WDoLW9hld3Hu69oLODPvO88czs6Z9zPP83zYtGkTKlXzTyL+/Oc/c9FFF9GnTx9sNht33HHHMY4SPZnmzu2Xv/wl999/P1OnTmX8+PEEg0HmzJnDyJEjmT59OiNGjGD8+PFcffXVDBs2jJkzZ5KVlcW4ceOYNWsWf/vb39BoNF19ahIS3YqUKLLQt4FzNAUUq7O7OhyJ41DJlEw1nYs3GSFHae7qcHo8iYSH2so/kog7UGt643Z+QiJx8g7/hzjUlLIn2nM21sRYt9DLqGkmso+z5DTINdybOwulIOfJ2k9Z6itjX9TF99IGopJJLixHYyyaBIIcb8XiFvc9mvPHGonHRTZsCnZOYF3MxNlWPI4EX68NNLt9vLEIAVjhr2RdsJFitZFMZffMuLMo1PTTWFgXlEQIiTOD0FNrf0aMGCFu3LjxmNd27txJ//79uygiCQmJsxXp2nJ2siW4l6fq3ua2rKsYZxzU1eFINMP+SD33V3/IAI2NB/Ov6epweiyJhJfayseIx+3kFNyNQplG1b67MFkmk5lz0ynH1q37K1HPfoov+vsZirbjePXJWqr2RLjj2SIMpuaFhf2RRh6u/pgkZmxKI38pvBhZD+190ZnUb3iOUMM2imc8j6yVPQ1EUeQ3d1aSna3k/rvzOjnCM08qJfK3u6pQqmT86on8Zt1W/lTzJTWxAK6khmvSenFlWq8uiLR1zPdU8apjD/+vcCx5Kn1XhyNxFiAIwiZRFEc0t026ykpISEhIfCdZ6N2ARW5glEESmLorvmSTO9H+aCWRVKyLo+mZHBEgGskpuBudfiAqVQ5m63R8nqXEoqdOsY+6y3pkKcbuLUH2bA0x5SrrSQUIgF6aTC60jCCJgD/p5EDMdQaj7DmYS6aRigcJ1Kxp9RhBEBg31sjX34TxeBOdGF3XIJMJTJhlpbYiyr6vw83uM9FUjCvZdO6jDVlnMrw2c6hUZF2goYsjkfguIIkQEhISEhLfOerjLraG9jLVdC4KQUq97q5URB0ARMQwK/3buziaI6RSUTyuBVTuu4PGupcQU/GuDqlZEgkvtVWHBIh70OmP2DSnZVyJTKbG0fj2ycdH3CTCTjQ9rBQjmRCZ96aD9GwlYy46sWng0STEJKsDNRSpzKgEkYdrPubrUMfal58NaNL7ozTk4i1va0mGgVQK1q5vvmShpzNsghGjRc5Xn7ib3T5Sn4+ABp1M1u2zC9IUGvpqzFJfCIkzgiRCSEhISEh851jk3YgMGVPNzWYJSnQTyqN2MhUmStTZzPeu73L7uGQygMvxEZVlv8bR8AoCMnyeRdRUPUoi3r2eoCcTPmqr/kg8diQD4mjkChPW9MsJBTYRDn7b7BwRV5Ozl7qHZUKsX+zFXhPnkusyUChOTJE/mpX+KlyJMD9IH8ofC64iQ2HgidpPWe3fe4ai7RkIgoC5ZBpRd1lTs9JWUpCvprBAxeo1Z6cIoVAKjLvYQtmOMLXl0RO2x8QUIgpiqRCxVPfPBhmtz6QiFqA+fvZZq0p0L846EaKrb1AkJCTOLqRrytlHNBXnS98WRhr6k6aQrMi6MxUxOyVqGzPMo6iO2fk63PrFT0eSiLtwNLxBRdmtuOzvo9b2Jq/oIQp6PU123u1EI1UcKL+fcGhPl8R3PMmEj5qqx4jH6skp+B06ffM9T8xpF6NQpONofBNRTJ2wPeIuA0GO2lLS2SF3GKFAksUHLTn7nas75b4pUeQT904KVWaG6bJJVxh4OO9K+mqyea5hIZ+7t56hqHsGxsKJCDIl3vIlbRp3/lgje/ZGaLR3z4yh02XUNBNqrcCKz07MhtgUtAOQIMLGYO2ZDq3NHCrJkLIhJDqbs0qE0Gg0OJ1OadEgISHRIYiiiNPplJxFzjJW+XcQTEW4yDyyq0OROAWhZJSGuI9idQbjjIMwy/XM96w7ozHEojU01P6birJf43F9gd4wgoKSp8gtuAetrj+CIGAwjSG/+I/IZGpqKh/B625bunpH0yRA/PGgAHE3Ov3gk+4rk6lIs32faGQ/Ad/qE7ZHXWWozUXI5M07VXVHln7oIhJMccl1Gc02CjyazcFaauN+LrP2P7yvXq7mvtzZjDH05g3nKl63ryQl3VcCIFcZMOSPw1+9klS8+R4IzTF2jAGANSdxkejpaPVyRk4xs2NNAHfjsULL+kAjNoWGNLmar/wVXRNgG7AptfRSm1gniRASncxZZbqdn59PdXU1dru9q0ORkJA4S9BoNOTn53d1GBIdhCiKLPRuoFCVST9NYVeHI3EKKmJN/SCK1TaUgoKppvP42P0V9XEX2cq0Tj12JLwXt/MTgv6NCIISs3UalrSZKFWZze6v1hSQX/InGmr+jr3+v0Qj5diy5iDIlJ0a5/EcESDqWhQgDmE0j8fjmofT/i564yhksibBQRRTRDz7MBVM7OywO4zGmhhrF3oZOdVEduGpHRxEUeR/7m/JVOgZYyg4ZptKpuC2rIuwylcyz7sNVzLIr7KmoZT6x2AumYa/ajn+6pWYS6a3akymTUnfPhpWrfFz2WxrJ0fYNZx/iYXV8z2snOdh9hwbAKFkgh0hFxdZClAIJj5x78KTCGNRdE+bzkOMNmTyjrMMezyMrZtaikr0fM4qEUKpVFJS0nNSBiUkJCQkzix7IgeoiNVzk21Wi09JJbqWQ00pS9RNN/TTzSOY617JAs96rrfN6PDjiaJIKLgdj3Mu4dC3yGR6rBlXYLHOQK4wtTheLjeQU3APTvt7eJxziUWryM67A4XyzCy62iNAAAiCjIysa6mt+hNe9wKs6bMBiPlrEBMR1D2oKeUXbzpQqmRMuya9xX13RuyURV3cYDsXeTOWnDJB4CcZ40lTGHjLuRpfMsyd2Rejl7fOnvJsRW0tRWUuxrt/Eabiaa2+jp4/1sArrzs4cCBKQcHZ9x6a0xUMO9/IxmU+pl6Vhs4oZ3PIQQKRUfpMDHIZc907WeWvYqb1nK4O95SM1jeJEOuDjcy0FHV1OBJnKWdVOYaEhISEhMSpWODdgE6mZryxdQs0ia6jPGrHKtdhUTTV9VsVRsYYBvKlfyvh1IkN4NqLKCbxe1dzoPw+6g48QSxWT3rmdRSX/oN02zWtEiAOIQgyMjJ/eKRPRMWZ6RORTPipqfpTkwCR/7tWCxCH0OkHo9MPxe34H8lkU8p81NXUmLGn2HPu2Rpk95aWLTkP8Yl7Fya5mknGkz+8EgSB2dbh3Jo1jd3hOh6p+RhX4uwsKWgthxpUxnxVRFytb945ZpQBmQxWnaUlGQDjZ1uIR0XWLvQCTaUYVrmKPhozeSoTvdVpPaIkI1ulo0hlkEoyJDoVSYSQkJDotkT8+wl7mu/aLiHRVtwJP+sC33KBcRgaWc+pcf+uUhG1U3wwC+IQMyyjCKeiLPdtO+35U6kYXvdCKvf9loba5xDFGJk5P6e49Dms6TORydufhtzUJ+IxBEF5sE/E0tOO92Q0CRB/JB6rJSf/LnSGIc3uJ4oiFdtCfPRkLX+/fh+r3nOSTBzpdZCeeS2pVAiX4yOgqSmlTKlHacjutNg7imRS5PM3miw5x844tSUnQGXUzdZQHReb+6KStZwUPN54DvfmzsIe9/GH6g85EHV2RNg9FmP++QgKLb422HWazQoGD9Sxeo3/rO3dll2g5pzhOtYs8BKIxNkWcjDSkInsYLbIRGMxlTEPldHm7Ty7E6MMmeyJeHElIl0disRZiiRCSEhIdEtEUaRh99+p2/kXUslYV4cjcRaw1LeZJCkulBpSdntiqQQ1MfcJIkQfTT6l6jwWeNe3u1lgMhnE5fiYyrJfY69/GbncRHb+nRT2egaTZRKC0DGVqmpNIQUlj6PVD8Re/wKNdf9FFDvWou9IBsQhAWLoCfvEIym2LfLy2l1VfPRELY3lUfL6a1n3sZu3HziAvTJ6OF6j+QK8rgXEYw1EXGWorb0RmilV6G4csuS8+MfpLVpyAsx170IjKJhubn2Wx2BdAQ/lX0FSTPFwzcfsDHd/p4POQqbUYiwYT6BmDclY6zMbxo010GhPULav4zKZuhsTZlsJ+pL8b1M1UTHFKP2RPjJjjYXIkfWIbIgxhiwA1gekPnsSnUP3/2aRkJD4ThLx7SYeriOVCBBwrO3qcCR6OAkxyWLvRobqSslRtVwvLtG1VMWcpBApUWecsG2GZTR1cSfbQmVtmrPJZvPNgzab76HWFJNX+CD5xY9hMI7slMW2XG4gt+BeLOmX4vMspqbyURLxjnkKekSAqCG7GQHC54jz1VsOXvhVBUtesqNUy5jxy0xu+kcxV96by6V3ZRP0JHnr/gOs/chFMiGSbrsGQZDjaHiLmO8AmrQ+HRJrZxIOJFn8gYveg7T0P0/f4v4N8QBrAgeYZu6NoY2uH8VqG4/mX4VZruXx2k9YF9jX3rB7POaSaYipOP6q5a0eM3KEAavGz9blOzsxsq6lpL+G/N5qVrsbMciU9NceycwxydWcq89hpb+KZDOWuN2JPJWePKWe9UGpJEOic5BECAkJiW6Jr+FLBLkGpSYLX92irg5HooezIbALdzIgZUH0ECqiTU/fjs+EABhjGIBVbmC+d32r5orH7TTWvUDFvtvwuD5HbxhOQcmT5Bbeh1Y/oNMblDb1ifgRWXm3EY1UcqDifiLh1tfSN0cyGaD2sABxJ/qDAoQoitTsDvPZs/W8dFslmz7zUDhIy/cfyeNHf8pnwEQTCmXT+ZaOMHD9M4X0GW1g9fsu3n2wGk+9HkvaTIKB9aARe0Q/iLZYcgJ87tmNHIFLLO1rDpipNPFI/lUUq208Wz+f+Z7t7Zqnp6M2F6FJ64O3fHGryyt0WhmX913L8ManqH73ScIHzj4xQhAExl1qxl0coHfIckLT0wnGYrzJCNtDDV0UYesZbchkZ9iNNyFlo0p0PJIIISEh0e1IJcIE7Gsw2sZhzr2QiH8v0UBlV4cl0YNZ6N1ApsLCcF33X1RJNDlj6GVqbArjCdsUgpxp5hFsC5VRe9DG82SIokhd1VP4vSswW6ZQ1PtZsvNuQ60p7qTIT47RNI784kcRBCXVlY/g87SvT0QyGaC28o9EY9UHBYhhJBMi367w8/YD1bz3UA2VO0KcN9PCjc8VMfu3OeSdo212ga41ypl5Wzazbs/GZ4/z1n0H2Ld6MqS0kAlqS6/TPe1OxV4bY81BS86copYdFzyJCMt85Uw0FZN2GjaJRrmG3+deyrn6Yl51rOAdx5qzts/BqTCVTCceqCPsaH3vpqIZ32Nx41T8lWXUvPkI1W88RLBs81n1/qUGRhE1IokVqhPOa7g+B4NMxYoeUJIx2pCJCGyQsiEkOgFJhJCQkOh2BBxrEFNRTFmTMWZegCAo8da3vgGWhMTRVEYb2BmpZLp5JLIeUN8u0eSMUaw++ZPtqabzUCBvMRsiEt5FLFaNLftGbNk3oFRldUa4rUatKWrqE6HrT2PdCzTWvdSmPhGHMiCisWpy8u9ESA5izYcu/ntrBfP/2UA8kmLqjTZu+WcxE6/NwGRTtmrevmOasiJKhutZ+a6PlS/dRCCcTiR+ehkbnc1hS87vpbVq//nePSTEJLMs/U772GqZkjuyL2aaaSBzPZt5vnEJCTF52vP2JAx5Y5Ap9fjKW5+t2G9wBmL/S3lq1x0oRv6YhM9J3Qd/5sBL9+D/ZiVique/hxtCdlQpOaGVCsp3HtvYUSnIGWcsZEOwhlA373dVqDKQrdRKLhkSnYJ0NyYhIdHt8NUvQ6nNQ20sRa40YLCNxd+4glQi3NWhSfRAFnrXoxQUTDYN7+pQJFpBUkxRFXNS3Ew/iENYFAbGGQex3LeVUPLk3du97iXIZDoMprGdEWq7ONwnIm02Ps8iaiofI5HwtDjusAARPYAy9TtWvpHLi7+qYM0HLmzFaq68L4frnylk6HQzSk3bb+90ZgWz78jm4luz8DtMfPnvW1n78dekkvH2nGans3dbiF2bQ0y50orB3HIz0VAqzkJvGSP1+eSqTsywaQ9yQcaNtgu4Jm00K/y7+XPt54RT3Xth2ZHI5CqMhRcQqN1AItLyZ/gQ1/4gA7law2trh1H4s7+SOfMXiKkkDZ/8g8r//Bbv5oWkemgJQFJMsTFg5zxDBga9ghWfntgDZoKxmLiYZG2wugsibD2CIDBan8U3YTf+bi6YSPQ8JBFCQkKiWxEL1RDx78WUPfnwU1BzznTEZAS/fVUXRyfR0wgmI6z07+B8wyAMp2G5+F0nlgqz3vUhc2ufJJBwdeqxamNu4mKSkmb6QRzNDPMoomKcZf4tzW5PJgME/eswmicgk7Wcqn8mEQQ5GVnXkpV7G9FIOQfKT90nIpkMUFPxBBVb9Wx4+/d8+Kie3WsDDJpiZs7/K+TKe3MpHqpHkJ1efwtBEOhzXpzJM54ju5eX7fPG885Du/DUdy8h4pAlZ1pW6yw5AZZ49xFKxbnMevpZEEcjCAJXpo3g55lT+DpczSM1H+NJBDv0GN0Zc8k0EJP4Kpe1eozJJOfaH6Szc3eEFWvCmIZcQOHNT5N91Z3ItUbsC16m8vlf414zl2Qk1InRdzy7wh78qThjTJmMnWFm95YQ9VXHuoGUqtPIVRpZ4avolBji4RR1X4fYMdfNqn83EHK135VnlCGTFCKbgqcufZOQaCsd40MlISEh0UH4Gr4EQY4xc8Lh19TGUlT6Inx1izFlT+30RnISZw/L/VuJinEuMo/q6lB6JIlUjO3ehWx0zyWS8iNDwUc1j3Fl3h8wKFqXAt9Wyk/RlPJoemlyOUdTwALPBi42jz6h1Mbv/QpRjGOyTOmUODsCo3kcKnUeddXPUF35CJnZN2KyTD5mn5DPz5r/fcLe1ZcT8lgxZSiYeK2ZQZNNaAzyDo8p4ipDo/Vz6W1pbPpyNVs+PY837qliwrUZDJ1mOm2hoyPYsMRHY3WMH9+ZfbjR5qmIi0nmeXYzSJtFb03nuONMMvXHLNfxbP18/lD9IfflXkquqnUCSU9GZcxFmzEQX8USrH0va7XLzKSJJpYt9/PmOw7OHabHaJRj6DsSfZ8RhKu+xb36fzi/fAf3mv9hPvdCzCMvRqHv/u/n+mAjKkHGUF0GqQth+Vw3Kz7z8L1fHikFEwSBCcZi3nPtoDEeIFNpaPfxUkkRz4EYjrLIwZ8onpoYHGpFIUAqITLh1ux2zd9LbSRDoWFdoJFJptx2xykhcTxSJoSEhES3QUwl8Dd8hT7tXBQq8+HXBUHAnDONaLCCqL9ttnwS311SoshC7wb6agoo0eR0dTg9iqSYYLt3Ia9V/oaVzjfJVJfw/fw/cWXeHwgm3HxU81inZUSURx2oBAW5ypYXHBdbRtOYcLMldGwWgSiK+NxLUWtKUWuKOiXOjkKtKaKg+FCfiP9gr38ZUUzgqo2x+KVaXry1mm3zRmOyGZl9RzY3/K2IEbOtnSJAAETce0GmQGstYeTMcUz+xXPYSjwsfdnOh4/X4rOf+awIdyLOu846nm+oZGWDi0XvO+k1UEv/ES1bcgKs8FXgTka4tIOzII5nuL6IB/MuJyomeKj6Q/ZG6jv1eN0FU8k0EiEHoYZtrR4jkwnc9FMbwWCKd953Hn5dEAR0RQPJ++ED5M95HG3JENxrPqHy+V9jX/AycU/37U+QEkXWB+wM1aWjkcnRGeSMmGxi2yo/Xuex2QgTjE3XpRX+1jfdFkWRgCNOxdoAG990MP/hat69YT+f3XuAtf+1c2BTEH2GgqFXpTH13hyuebGEQZdaKV8ZwFkebfkAzSAIAqMNmWwPOQkl259RISFxPFImhISERLch6N5KMu7FlDXphG1G23gc5W/hrV+MxtT9veslup4doX3Ux11cnTapq0PpMaTEJLv8K1jv+hBfwk6u5hxmZN9Gnrb/4X0uy72PubVPdFpGREXUTpEqvVVNREfo+5GmMPGFZx3n6Y9YLkbCe4jFqsnM+VmHxtZZyBVGMrPvYeeaL/h6gQv7vm347WZk8iS5g75h1OzeFA86Mz1NIu4y1OYiBLkSjbYUW8EARnz/bwSqnmTFO2Fev7uKC67LYNBkU6dnpdXGInzmaeQrn5skIjqZnK8/C2IOKvFeEmND0MswnQmV7OSflZSY4hPPLkrUVgZrO78xaW9NFo/mXckTdZ/yWM1cfpN9IefpSzr9uF2JIXckDrUZb/li9Nmt/5wWFaq5+CILn3/h4YIJRs7pe2zJnCanFzlX/JaYsxbPuk/xbl2Cd8tijAPGYRl7GWpbQUefymlRFvHiTkYZbcg8/Nr4SyysW+hl1TwPl1x3pM9NhlLPQG0mX/kruNLavFVwLJTCuS+CY19ThoOjLELY09S4U6aAtBI1pZNNZJRqsJVqMGQpTphn0KUW9izxsuVdJ9Pua18mw2h9Jp97qtgUsjPBKAn6Eh2DJEJISJyChBjHE7fjjNfjjjfgijfgS7jobxjFEMP5UllAB+OrX4ZcZUWXNuyEbTKFFqNtPP7G5WSUXIf8NNIXJb4bLPBuwCzXM8YwoKtD6faIYoq9gbWsc/0f7ngtmepeTLbdRKFuyAnXuVztOZ0mRKREkYqYg/GGvq3aXyHIucg8knecSzgQbaRA3XTz7/MsQZBpu1VDyubwNsYp3xqiYmuQqm/CJKL9kStE0or2U3juSvIGfUtJv1vQG8+MACGKKaLu/ZiKjpSEpNt+QMC3npzBn/CT4Tey4N+NLHrBzt51QabfkokxveNvJfdGgnzibmRj0ItCEJhsSmOmJRPBAc+tO4B+rIxd1gAb6r1oBBnn6k2MMViaFSQ2BGuojwe4PXvcGfvOzlZZeDTvKp6q+5xn6r7gl1lTmWA8p+WBPRRBpsBUNBn3nrnEQw6UupM3lT2e712Zxpp1AV561c7jjxagUJz4f6RKzyXzkp+RNv5qPBvm4d2yGP83K9GVnod17GVo81t3vehs1gftyBEYftT5WzOVDB5rYP0SL5OvtKLVH8lgmmAs5t+N69kTcdJHlY67KoZzXwT7wbIK71FlFaYcJTmDdWT0VpPRR4O1SI28mffqeFR6OUOusLLxDSd1O0LkDNa1+bxKNWascjXrA42SCCHRYUgihMR3nkgqdFhgOP7Hl3AicsTjWSWo0cj0fBtcz67gRmbbbkInlxbDHUEi5ibk2oIlfzaC0HyasTlnKr76xfgbv8KSd8kZjlCiJ9EQd7MltIcrrBNRnOTzJNGU3lse2sxa5/s4YpWkqfKZmX0HvfQjT7lg6ywhojHhI5yKtdiU8mgmm87l/1zLme9dx82Zs0kmAwR8azCaL0Am05x2TKfCE9xELG5HLtMhl+tRyHTIZfrD/5YJmmPex0QsRfXO8EHhIYS7rqm0wZypYOAFJkqG6SgYoCWFEkfDeixpt6A3ntep53A0Md8BxGQUTVrp4deUqizMaRfhdX2BpeQSvvf7ArYu9LLibSev/66KyXMy6D/BeNoL/JQosiXk41N3I7siQfQyOVdYs7jInIFZ0WQ1+vpbtahUArddX4jWJOfbcIC1AQ/rAx5WBzwnCBJKQWCueyfZSgOj9HmnFV9bMSt0PJh3GU/XzeNfDUswyDQM13fv0qDTwVQ8BfeeufgqlpI+4JpWj9NoZMy5LoO//K2e+Qs9zLrEetJ9FaZ0MqZeh3Xs5Xg3LcCzcT41bzyIpqA/1rGXoes1tMseDomiyPpAI4N1aejlx1rjTphtZduqAOsX+7jgsiPnN9qQz6u1m1nz10Y27vKSjDXdb6qNMjJKNZSMNZBeqiajtwb1aZRfnTPdzM4vvGx+x8klA7Vt7usiO1iSscRXQySVQCOTlo8Sp0+XfIoEQfAAW496aRYwB7gWEIC/iqL4XheEJnEWIooigaQXV7zhOLGhHle8gVDKf8z+erkJqyKLIk0/0pRZx/zo5WZERFZ6PmWZ832qwru5IuvnlOqGdtHZnT34G74CUpiyLjjpPmpDCWpjKd66xZhzL5YyUSROyiLvBgQEppnP3AKup3EgtIPVzvdoiJZhVmZzUdat9DGMa1UZBHSOEFFxuCll65+kmuQ6xhsHs8K/nR+mTyPhXYkoxjFbp55WLC3R6JlHteP1FvYSkKEnFdcQDWgIe1TEQxqSOi3F0wwMTTeRlmPGaDUdFDH0JAQ9crmR7ILfIe9kEeV4Iq6mnjtqa+kxr6dlXInfsxxn41vkFt7H8BkWiofpWPCvRuY/38jedUGm3WxDb2n7bWVCTLHK7+FTTyPVsQgZCiU/ychjiikNjezIwmvv9hC7NoWYcW36YUvOwTojg3VGbrDlNytI9FKL7I+6+WnGea3+XHckGpmKO3Mu4dGaj5saVuZdTqmm80tCugKlPhNd1jB8lctIx70rugAAIABJREFU63clQhsWqiPP0zN8mI4PPnIxZrSBjHTlKfeX64ykTbgay+hZ+LYuxbP+M+refxJVVjHG/mMRlGoEhRJBrkSQKw7+KBEUB/885u+KY/dVKEGQtfn+ojIWoDER5nJr8QnbcovV9BmiZfUXHs6/xHK4mapWpuT8ZX2RbVdRMt1ATj8dGaUaDJknllWcDnKVjGHXpLHq+UYq1wUoHtt2i9pRhkzmew+wJehkrPHs/AxLnFm6SsraKoripEP/EAShN3ADMAZQA+sFQVgoiuKJ5roSEq1gu38V3wTWHhYeYuKRhjwCAiZFOmnKLPobRh4jMliVWWhkp05VExCYaL2MProh/F/DP3m99glGmy9ievqPUHUzG7iegiiK+Bq+RGPqh0p36ppFc850Gvf8i4h3J1qLlGYvcSLRVJxlvi2M1PcnTWHq6nC6HXXh3axxvU91+BsMinSm2G6hv2kicqHttwQdLUSUR+3IkVGgbpuDwQzzaJb5trDMu4mhnqWoNb1QazqvDt/hW0q143Us+lEU2G4kmQqTTAVJpkLEYgEc1R6cdV68Dh/JZBCFJoLGEsWQFkNV6EGmqieVCpISo7ji4Gq2155AtvVyctKuOWOCa9RdhkxlRKk/dpEhlxuwZlyOs/EtQsEd6PSDsWaruOahPDbP87DqPRev3VXFlBtsnDPW0Kp4w6kkS7xO5nnsuJJxClUafpVVyFiDFcVx45NJkc9fd5CWqWBcM5acckFoVpD40rcNkPOWI8DuSMVJSzY6E51Mxb05s3mw+kOeqv2MR/KvOmtdM8wl06hb+zTBus0Y8lrvSCQIAj+9zsZd91Xx+psO7vhN61L+ZSoNllGXYD7vQvzfrMS95hOcX77T3vCPjqhZwUKZnou+9Fz0vYejMB17jVoXaEQARhiaz+KaMNvKy3+qZesKPyOmNH0v1X8TQr1cS8XoRnpdo6SkExf3JeONfPOZhy3vuigcaUDWilKOo+mnsWCWq1gXbJBECIkOoatEiIGCIHx18O+v0eTS8YkoijEgdnDbOODzowcJgnALcAtAYWHhGQxXoidRG9nPhw3/wKRIJ0tVQIl2AGnK7MNCg0VpQyGcWmVvDTnqEn6e/ziLne+wxvsF+0I7uDrrVnI1vTrgLL5bRHy7iYfrsBZc1uK+hoyxOPa/jrd+sSRCSDTL6sDXBFMRLrKM7OpQuhWN0XLWOt+nIrQFndzMxIzrGWSaikKmOq15O1KIqIg6yFdZUbaxhKZIncUAbTHbPMvoH63Cln1zu47fGlz+1VQ1vohJN5Ti7NuQCQoCdVrKt2qo2KrlwLc6knEbcqVAwUAtJcN0FA/TYc0+8X0WxQTJVIhEMnRYxEimgiSTIfzhr6l3f0ws4aIo82aEdohEbSXiLkNj7d2siGC2XoTXvQBHw1sUlDyOIMiQyQRGzLLSa7ie+c83MO+5BvZtDHLxrVnITpLy7UnE+cJrZ5HXQSiVYqDWwC2WAobqTl7SsW6Rt8mS866WLTkPCRJ6WZwlviBTjOcgCOmHMyTUB0s2xp5BQcKi0HF/7mwerPmIJ2o/4dH8q7AqWufs0ZPQZQ9HoU3HW7GoTSIEQGamkisvs/LuBy42bw1y7rDWvz+CXIFpyCSMgy9AjIURkwnERBwxGT/q74mDP/Gj/h1ved9DryViROr2ESrbjB1QZRWj7z0cfem5qHN6syHYyACtFZO8+etp70FacovVfPWZm3MnGUlEUqz6VyPGbCWB2X5ed2xhgNZGmqLtPRtag0wmcN4P01nyVB17lnjpd1HbhDCZIDBSb2OFv55oKolaJpU5SpweXSVCZImimBIEIZ0moeFTwHHUdgdwgpQoiuILwAsAI0aMEI/fLiGRFJPMtb+IXm7mlwVPoZV37pe8UqbiYtv19NWfy8cN/+KF6j8wKe0qJlgvQy7VobcaX8OXCHINhowxLe4rk6swZk7EW7eQRMx7jJWnhIQoiizwrqdAlUn/bm7NeKZwxqpZ5/yAsuA61DI949J/yFDzRSg7MNW/I4QIURSpiNoZpmvf/9vF5tHsr16NKKgwmsa1a46W8AQ3UdHwTwyafpRk/pa1/+dl58oA3oam3g6WbCVDppooHqYjf4AWperUC1xBUKCQm1DIT8zYSTdNRqPKpc71fySSXkqyb+/U8oxUPEzMV40hd3Sz22UyFem2H9BQ+w/83pWYLBMPb0vLU/GDR/NZ+5GLtR+6ye2rYfhxGQtNThd2vvK5SCIySm/mUmsWvTWnXnQFfUkWf+CidLCW/ue1/jv9E88udDIlP7YNRCdTnlCyseYoQWKMwcLwThYkslUW7smZxaM1H/Nk7ac8lHcFOvnZlT0pCDJMxVNw7fyAWKAelSG7TeNnXWJlxSo/r7xmZ2B/LWp12/4/BEFAUHfOIh6arlFxZw3Bsi0EyzbjXjMX9+qPcdryqJ50MROTcZKREPJmPtOCIDDhUgvvPdfArs1B3BuChJwJZjyaz6hCK/cfWMTf6tfwh7zJKDqpdCh3mI6sAVq2f+Sm90QTSm3bjjPakMliXw3bQk5GHeUAIiHRHs58gRwgimLq4J9O4EOaxJCjVxJmQCrFkGgz670LqIuWc0nG9Z0uQBxNb91gflX4ZwYaRrPU9T4v1zyMK/7d8Ac/XVKJMAH7Goy2ccjkrbvBNudMAzGJv+HLzg1OosexN1JNRbSeC82nbqz4XcAbb2Bhwz95u+p3VIa2Mcp6FXOK/s4I62UdKkAc4pAQEUy4+ajmMQIJV5vGu5MhvMlwm/pBHM1wTT5DRD9likxkcm3LA9qIL7SD8vpn0amL6ZVzF0tf9rH2QzeWbCVTfprBDc8WccOzRUyeY6NkmL5FAaIlBEEgJ+1qCm034wttY2/No8QT3g46mxOJePYDIuq00pPuYzCNQ63phcv+HqlU7JhtMrnA2KvTKBqiZdV7TvyuBNDkdPGXunLurNrFCr+LSaY0/lrYn9/mlLQoQAAs/sBJLJxi5vW2Vv9O18X8rAscYLqpFJ2sKfPxUIbEzZkF/LtkEA/k9ma80crXIT9/ra/gtspv+cJjJ5ZKteoY7aG3JpM7ci6mOubmmfoviKUSnXasrsJUNBkEGb7yxW0eq1AI3DgnE7sjwUdzu98yQBAEVBn5WMfMJv/HD1HymxfIuvTX7BkwAoD8ea9S/rebqXn7MTzrPyfmrD1m/KDRBqw2BavedrJvuZ9Bl1ux9dGQpzLxs8yR7I44eMe5vVPjP+9H6US8Sb793NPm8f21VowyJesDzdaPSUi0iTMuQgiCUCQIguXg37XAbGApcIkgCPKDr00C1p3p2CR6Nt64gyXO9+mjG8ZAQ8tP1DsardzA97Jv4+qsX2OP1fJ81T1s9C5BFKWknVMRcKxBTEUxZU1ueeeDqHR5aM0D8NYt5qCmKSEBNNlyamVqJhiHdHUoXYY/4WRp4395o/IO9gbWMtwykznFzzEm/Xuo5Z33lBBOT4g41JSyLc4YRxP0r0ZJikUpBRXRjhWBA+E97K97BrUym9459/DVGyF2LPUx+gorV92Xy7CLLFiyT7/MrzkyzFPplXMX4Vg1e2oeJNpJAnfEtRcAjfXkIoQgyEjPvJZEwonX9UUz2wWm3pBJIiHy5rxqHqneyx+q9/JNOMDl1iz+XjSAmzILyFa1LgOgrjLK+sU+Rl9oJiu/9WVDn3l2oRBkXGzp0+z24wWJ+3J7kavS8Jqjhtsrd7LQ6yDeSd8tQ3WF/CJrCt+Ga/hnw2JSZ9l3mEKbhj5nBL6q5aSSsZYHHMeA/lomjjfy2Tw31TVtH38mkWsNGAeez7cFveijNtH/6ruxjJpJMujFseQNql64g8p/34598euEKr5GRpLRU0zIa+MYcpQMuepIttg4YyEXmkv53LObDYHqTos5o1RD0Wg933zmJuxpmwimEGScp7exKWTvtN8Pie8OXZEJYQI+Ptj3YSnwmiiKK4DPgNXAMuAvoihKj5El2sQ8x2uIpJhlu6FLn4AOMZ7PrwqeIk9Tyif2F3m77hkCibYrzj2FfaEdLHV+0G6xxVe/DKU2D7Xx5De+zWHKmUYiaifk7rynBhI9C08iwNrAN0wyDkNzmn0OehLhpJ/9wU2scrzNB9UP8VrFbXzrW8Yg81TmFD3H+Iwfo20m3b+zOF6ICCZa90SzPGpHAIrakQkhiiJe9xIU6kKcMiPzPR33HCMUrWBf3ZMoFVZKc+5nzXsxts73ct5MC+OuOX1b0tZg0Z9H37w/kEiG2F39IMHIvg4/RtRdhlKfjVx1attpnX4gOsO5uJ3/I5nwHbMtKYps1/nZe0+U5WM81Iai/CQjl38UD+D76TlYFK0XakRR5LNX7WgNMqZd3fr32Z0Is9xXwQXGEiyKljNi5ILAUJ2JB/NK+UNub2xKFS/bq/lt5U6Wep0kOuFBwnjjOVyXfj7rgvt4zbHyrHtYYS6ZRirmJ1i7vl3jf/zDDDQaGS+92tjt35vGeJjyqJ9Rhiy0Bf3ImPwjCm9+hqJfPEfGhT9Fac3Ct3kRte/8kX1/vZnAim9QkCJijSI/rjnkdRnD6KW28q/G9TTEA50W8/Dvp5OMiWz/uO3ZJqMNmYRTSXaE2pbpJiFxPGdchBBFcYcoipNFUZwoiuJYURRfOvj6E6IojhZFcYwoii+f6bgkejY7AxvYGdzApLSrsSq7vk7NrMzg+twHmJHxE/aFt/PPA3ezK7ixq8PqcMpC23iz9im+dH/IRt+SNo+PhWqI+Pdiyp7cZuHIkD4KudKMr77tKZ8SZydLfZtJkmK6+extSCmKIp54PTt9X7Gk8QXeqLyTF8tv5rO6p9ni+RxRTDHccgk/Kfork2w3oFdYW560EzhaiPiw5tFWCREVUQdZSjPadghI0ch+YtFKrNbpTDANZVVgB75ksD2hH0MkVkNZ7ePIZFr65P6ejf9LsfFTD0MvNDPxx+lnVPDWa/pwTv4jyAQ1e2sexRvc2vKgViKKIhFXGZpTlGIcTUbmj0ilIrgcHx3z+huOGp5vrEJrlDNkqZ5z/65nmiYDbTua2H29Lkj5zgjTr0lHa2j9+HmePSQRmWXt1+ZjDtQZeTivlPtye2GWK3nBfoA7Kney3Oci2cGL4ZnWYcy0DGOBdwf/c2/q0Lm7Gq1tEEp9Nt7yRe0abzLJ+dH309m5K8KKVf6WB3QhGw6WJow6zhVDacnEct5F5H7/Pkpuf5Gcq+/Cp74CR20OxbnzGal4iPIXH8C16iOiDRWIoohSkHN79jgE4K/1q4ilkp0SsylXRZ8pJvYs9uKvj7dp7GBdGjqZgnWBhk6JTeK7Q5f0hJCQ6EiiqTCfO14hS1XIOMslXR3OYWSCjHGWS/h5/uMY5Wm8XfcMcxtfIJoKd3VoHcL+0Ne8XfcMNlUexZr+LHS8hSfuaHngUfjql4Egx5g5oc3HF2QKTNmTCDo3kYg62zxe4uwiISZZ7N3IEG1vclVts3fsziTFBA2RfWzxzOPzur/wUsUveL3ydhY1Ps/ewFrMykzGpn2fq/Ie4ue9XuGagsc4P+NaTN1AjG0SIu5ttRBREbW3uxTD51mCIKgxms5nhmU0cTHJEu/mds11iGi8kb01fwIE+uT+nq3z5Kz90M3ASUamzMnokow7jSqXc/IfRa3MYV/d0zh9yztk3kTYSTLqQX2KUoyjUanzMVmm4HUvIharA2BnOMB8r4MLzRk8XXgOcy7IJ2hPsuaDtj8xjcdSfPGmg5wiFSOntj6LJ5iMsdhbxhhDPtnKU2d0nAzhYGbEH/P7cHdOCXq5nH81VnFX1S5W+t2kOlCMuDZ9HOMNfXnPtY5lvm87bN6uRhBkmEqmEnHuJuo70K45Jl9gok+phjfedhAIdM5ivCNYF2ykWGUgS3nyUjeZSoNoHsruzQPJ6q9h0C8uYat9Cn53AtdX73Pg5Xupffdx4l47mUoDv8waTUXUw+uOLZ0W95Cr0pArBLa817b7p6aSjAw2Bu0kpJIMidNAEiEkejxLne/jT7iZbbupXT73nU2muoBbCv7IBMtlbPYt4/mqe6gK7+7qsE6LivBO3qp7mjRlNtfnPcAVWb9AJMXcxhdanTopphL4G1egTzu33Q4XpuypAHjrl7ZrvMTZw8bgblxJf4+35YymQlSGtrHW+QEf1TzGf/bfyHvVD7DC8Tr2aDkF2kFMtt3ItQVP87OS/3Jp7j2MTLuCPG3/07ba7Axytf1aJUQEkhHsCT/F7RAhUskwfu8qDKaxyOQ68lU2Bmt7sci7gYTYvsVLLOFib80fSYkx+uQ+wLeLtax8x0m/8w1MvyUT4ST2k2cCpcJK3/wHMWoHUNn4L+pdH592ynrUXQaAJq35HgrNkWb7HoKgwNn4DtFUiv80VpGpUPGj9BwEQSD3HC1DppnYPM9DQ3mkTfF89akHjyPBrDm2k1p9Nsdi3z7CYoJLrf3bdLzmEASBc/VmHs/vy53ZxSgFgX80VHL3gd2sDXg6RIyQCQI/z5rCEG0BLzZ+yaZgxWnP2V0wFV4AMkW7GlRCk6XkTXNsBIMp3nm/ez5ocCei7Il4GdmCU4SYEln1rwZEEc7/RRZpfUpRDbqMD7bfTPpP/kH61OuI1Oyh6r93492ymHN1uVxq6cdi3z5W+Cs6JXadVcGAmRYq1gRw7Gvb7+dofSbBVIJvwt2veahEz0ESISR6NLWRctZ65zPCNI1Cbd+uDuekKAQF0zN+yA15DyEi8lLNwyx2vkdS7HmdsavCe3iz9inMinTm5D6AXm7CqsxkevqP2Bfezhb/l62aJ+jaQjLuxZQ1qd2xKDWZ6KxD8dUvRWznYkOiiXhSpNYTI5nq3vW3J2OhdwMZCjPDda1fRHUH/Akne/yr+dL+Cm9X3csL+29kbu0TbHB/RDQVYqBpMjOyfsMNxc8zp/jvXJR9K4PN00lXFyB0ko1bR9MaIaIi2pRF1R5nDL9vFaIYxWydevi1GZbRuJJ+1gd2tnm+eNJHWc2fSCT9lObex94VZr583UHpKD0zfpnVpkVxZyGX6eidew9Ww/nUut7jgOOV02rSG3HtRZApUZtbb4+qUFiwps8m6F/POw3fUh+PcXNmAZqjSi/G/zAdrUnO4hftpFp5bfE44nw1183gMQZK+rfe5SSWSjDPs4ehumxK1B1XhiQIAiMNFp4sOIfbs4sRRZFn6yu498BuNgQ8py0AKQQ5d+TMoFht42/1C9gTPjtaosnVJgx5Y/BXfUUq0bZF7iGKitRcfJGFJct87Nnb/bJINwSbSjFGtyBC7PzCS8POCCOvt2HIbOqLMn6mhVQS1n8F1lEzKbzpaTQ5vbDP/y+17z7OlYps+mts/LdxIweineOKM2CWFbVRxua3nW36HA/RpaMR5KyTXDIkToOecQcjIdEMKTHFJ/YX0cvNTEv/QVeH0yqKtP34ZeFTDDdewFfuj3mx+kHssZquDqvV1ET28UbdExgUFubk/R6D4ogP/EjzdIo1/ZnveANfKzri+xq+RK6yoksbdloxmXOmkYy5CTpPL/X6u4jDH2fxt16enl/HTa/u5473qvjpK/v5w/+qeWWlneW7fRxwRVu9eOgqDkQb+TZcwYXmkci68cL8UGnFNs98FtT/nVcqbuWVil8xv+E5dvq+RCs3MNJ6JZfnPsDPer3MDwue4ALbHPoax2JQnJkGiJ1FS0LE6Thj+DxLUakLUWuOlBIM1/UhS2llvrdtjfESySBltY8TTTTSO/duKtfbWPySnZLhOmbelo1M3vUCxCFkgoLirF+RaZmNw7uQ8vpnT7DNbC0RdxkqczGCrG3ZhJb0WdTI+7IgGGeqKY3BOuMx2zV6OZOvz6Bhf5StC1q3kPriLSeiCDOubVtZ1XJ/Bd5khEstp58F0RwyQWCMwcLThf24NauQmCjy/+oruL96D5uD3tMSIzQyFffkzCRNoefPdZ9REzs7mv6Zi6c12XBXr273HFdfkUaaVc5Lr9pJJrvXd9H6gJ1cpY78UzRz9VTH2Pyuk/zz9JROOvL7kZ6tYuBoA+sW+YiEUigtmeT+8PfYZtxEpHYvNS/dwy31ETSCnGfrVxNJta13Q2tQ6WQMuTKN+m/C1G1vvcijkskZrs9gY7CRpFSSIdFO5A8//HBXx9AuXnjhhYdvueWWrg5DogtZ553PZv+XXJ75M/I0vbo6nFajEJT0M4wgS1XINv8K1nnno5bpyFX36lJXj5aoi5bzau2f0MkM3JD3B8zKY28QBUGgUNOP9d4FNMYOMNhw/knPJxFzYy97CXPOheitp2elqNRm4a//knjUgSmr7b0lvkskkiI768Ms+sbL66sdvLvBxeaqEPGkyNheRqYOMGMzKvGGE2w9EGLt/iCLvvXx2XYPWw+EqHJG8UWSKGQCBrWs23xeP3At40DMzq1ZV6CWdY5NYnvwJ5xUhbbzrW8Z610fsdzxKjt8i6gMbSWSDJCt7csg01TGpn2fibbrGWCaRL5uIGZlFnKh+5zHIZKJIPFwQ7vLp4zKDPK0/djhXUxZcD2lhtGoZE1Puhf6viaQinJl2og2zRkJ78ft+D+sGVei1R0RIQRBQERkqW8zw3V9SVMYTzFLE8lUhH11TxKOVtAr5y7qthYz/5+NFA7SctmdOSiU3U/gEgQBk24IcpmORu8X+MPfYtGPRNaG0hwxlcCx/TX0OSPQZ7VNFE4g4+9+E0IqyK9MYfSa/BP2Sc9XUV8W5ZvlPgZMMKHWnfx9LN8Z5os3nUy6wsrAka3v6ZAUUzxXv4ZspZHvpw/u1GuTIAgUqrVMN2eQqVSxPeRnoc/JtpCfdKWSLIWqXcfXyJQM1xex3L+LVYG9jDWUNtukNSGK2BMxKqJhdoWDuBJxkoioBAFFNxNhFdp0gjXriHorMZdMbXlAMyiVArYMJfMXetHr5PTto+ngKNuHPxnjFftuppjzGKRrXiROJkSWPlVHMpZi2r25KLXHNli12hSsWeBFZ5RR1FeLIAhocnphHDCOaEM5oc2LGOONscKs5IAQY5Q+v8M/22nFaspX+WnYHabvFFOr51cKMpb5ajHLVZRq2vedIHH288gjj9Q9/PDDLzS3rfsV0EtItAJvwsli53v00Q1joGFMV4fTLgYYRlGg6cvcxv8wz/Equ4ObuSLr55i64RPPhmgVr9U8jlqmZU7e7zErm0+ZTldlMzX9B8x3vM42/wqGmSY2u5+/4SsghSl70mnHJghyTNlTcVV9QDxcj1Kbfdpznk24gk2CwtaqIDtqwoRjKeQy6J+jZdI56Qwv1JNrUZ5w45FKidR54+y3R9lvj7DfEWXpLh/Rr5ueRGmUAiUZakoy1PSyaehlU5NtViI7w8JEKBlhhX875xsGYZSfvDFYZ5NIxWiM7qc+spe6yF7qI2UEk01PM+WCkkx1L4aYLyRb04dsTR+Mip7TPDMeseOp/aKp7CkZwZg1CVvvnyKTq9s816GMiLm1T/JhzaNclfcgeoWVn2dOwZVou5uFz7MUQVBhNI8/Ydsk4zDedy5jvncdv9Jcccp5UqkY++ueIRjZS0n27dh3ljLvH/XknqNpEiBU3WtxdzyZlktQyq1UNPyTPdUPUZp7H6qTXKePJ+Y7gJiMoWllU8qj+cjVQF1SwQ3CRkKOKkTzeQjH9WYSBIGpN9p47a4qlr5q57I7c5qdK5US+ew1O+Z0BRMvbVs5xbpANY2JID/OGHbGxFG5IDDJlM54YxrLfS4+ctfzRO1+ztHouSYtm4G6loWv48lSmrk7ZxaPVs/joeolzLKMwZ8SaYxHscdj2BMxnIk4J8sHMMrkZChVZChU2BQqMpQqbArlwT9V6GXyMyoeC4KAqWQaju2vEnHvQ2Pt3a55Ro7QM3yojg8+cjJmtIH0tK5fvmwKOkghMlp/8lKMHR+5cJVHmXRHNlrLiTHn99bQa6CWVfM8jJ1hQXHQslNpyST3Bw/g27oEx9K3uH1hBZ8PrmfxmHSmWzq29FiuFBh2TTor/9FA+eoAvca37nN7ri6Dwdo03nWWMdKQSZqi7d8HEt9tuv63WKJDEEWx2zyVPBPMs7+KSIpZtht69HkbFRauzbmbjb4lzHe8wT+rfscs240MNo7r6tAOY4/V8Grtn5ALCn6a9/sWLVDHmGfwTWANXzheo7duMMbjLAJFUcTX8CUaUz9U2uZvRtuKKXsyrqoP8dYvIaPk2g6Zs6eSTInsbYgcFh4qnE3p2Wl6BWN7GRheqGNQng5tC4sqmUwgz6oiz6piQt+mm5JUSqTGEzsoTDSJE4u+9RFPNqVZa1WyJlEiQ00vW9NPlulEgaMjWe7fRlSMc2En2HKG3NtQarJOELZEUcQbb6A+upf6g4KDI1pJiqa+JCZFJvna/ocFhwx1UbdsmtsSkUA5nupPCdjXAmCwjUOhMuOpmUfUX0Z2v9tR6U988t0SJxMiMpWtd0EASKUi+H0rMZjGIJfrT9iuk2uYZBrGIu9Grk2fjkXR/JN1UUxQ3vA3/OGvKcr8JZ6yQXz+bB1ZvdRccU8uSk33FiAOYTWORSE3sa/+GXZXP0hp7r1o1YUtjoscbkrZNhGiPBpirruBiUYr5+smUVf9Z7zuxVjSZpywrzlTydir01jxtpOyDQFKm8ly2LjUR11FjB/8JguVuvXvuSiKfOLeSa7SyAh9XpvOoSNQCAJTzelMNFlZ5nPxsauBx2r3MVBr4Jq0bM7RHnuuKVHEk0xgj0exJ2I0HhQXGuMx7PEYzkSMJMOwJ+AVRx0CYJUrsSlV9NMayFSosClVZCpUWBVK/MkkjkTTWEeiaa7aWIRtIR+x40pEtILsiEihVJGhUB4lVqgwyxUdfr02Fk7E+c07+MoXt1uEEASBn/7Exp33VvHam3buuK1j7h1Oh3WBRmwKDcXq5hft9r0RdvzPTe+JRgpHnTyrZ8IsC689VceaLzxMmH3kfkkQBMzDp6HrNYzGef/QGM3VAAAgAElEQVTh0i3bKK+upWz2rynN6lghomScgW8+c7P1PSdFow3IlS1/BgRB4EZbP353YC2vO3Zze/bpZbVKfPfoeXdFEifgWTQf10fvocorQDdoCNpBQ9CU9EaQt92XuyewM7CRncENTE//UYsL4p6AIAiMNE+jl3YgHzY8zwcNz7EzuJ6ZthvQy9t2U97ROGK1vFLzGAICP837A2nKlrMMZIKMyzN/zr8O3Mtn9pf5wf9n77zD2yrPN3wf7T1tydvOdJw4ywkJGYQEElbZFMoslNIChba/FtoCbaGlBUqhtIxCF6u0UMouEDuTQEL2IHvHWx6SLR3tec7vD2eQxEnsxE6ckPu6dEWxpKNP65zzPd/zPm/Oj/c7qYkHt5KKNWEvvLzHxqnSOjA6xxBsXoCz+BqEPmTJPx6IsTRr66OsqYuyrj5KJCmhEKA0R8d1452MLjRQ6Dg6i/CXUSgECh1aCh1azi7t+FtGkmnwJ/c5JrwJqjYESO8uEzVqFPTL1lLk0JBlVpNtUpFlUuE0qTHrjq2koyXl5932TxmsK6S/Lu+YXtuBRP1r8Wz4HUqNHffIX+CT2nYLDh2iQ1zq6F2vFnS4dQOosF/SITpoB2JQnbzWVFmWifq/INDwETFxI4JShy3/Qqx5F6LWdaysG+wjadn6HPVf/Jzsgd86qnDZQwkR3SEcXIwsxbHYDm3zPs86jipxObPFFVzjnHbQ7bIsUdPyPGJkFYXZtxKpG8v//tCEs0DLlffnodGfHALEHsyGYZTm/5odnsfY2vgQA3LuxWwYdtjHxNt3oNCYURm6fjxNyzJ/aanDolTxzax8DIoi9IZhtPvewWydgrITV1LFRTY2Lwox/2UfReWG/d7bWDjD7DfbKCnTMfzM7rXWXBdtpiYZ4A7XGcfdifVl1IKC86xZTDU7mBts4wN/Cw817mC43oxbrdkrNvjSSVIHiAM2pYpslYaBOgMT1DZcKi3elJf3A59TYcjjntzzD5t3U8rBIpwsy4SkzF5xwrf7+b27r2+LR4hI+wc6qwUB524XRb5Gy2V2N3bVsR1PlWoD5oKJhBoWYx12LSuS62lKNjHVMpVsddczYFwuNVdebufNt9pZ80WE0aMOfs3Hi6iUZn20jfNthZ0ew9IJic+fb0FvV3HGLYd3JA0eZWDIGAOV/25DoRSYdJFtv9vV1izyrn2A1jWzyZv3Gsl/PkzL1Otxjb2gx8KJBYXAmOuymPuYh21zRMoOGMOhyNEYuNLejzfbd7Im4mO0sfvBwqf56iIca6rviWLs2LHyypUrT/QwTjiBWR/je+M1dIOHIKfTJKp3giyj0BvQDy3HUD4CQ/kI1Nkn/2QdICHFeLbuHvQKE3cUPnpSri4ejoyc4XP/h3zS/hZ6pYlLXd9liHHMCRlLe6qZlxoeJkOab+U/iEvTvRXPhf7/Maftda52/2A/Z0fLthcI+5bTb/wLKJQ9V9sZ9a/Ds+FR3KXfx+ya1GPb7YtIksxOb4Iv6iKsqY+yy5sAwGZQMqrQwKgiI8Pz9Ri1J0aITGdk6v3JvaJEtTdBvT9J6oBQMY1KIGu3KJFlUuPce11FllmN06hCdYggwJiU4MGGl2hPB/ltwW3kanquvCGdaKd29U/ZYMnQrogTUsmwexgOTQE52oF7XQ4OTUGfDsPsKrKUIuT9nEDDRySjDSg1Dmz5F2LJOQel6uCT/XTST8uWZ4mJmzC7ppA98Naj+j17Ylv4wPM7jCp7t4WI+uqfI8sJCvs9cVgx66mm/7IqspX7826k3NBv799lWabO+3fagvPJc15HpvU83nnUg9Wl5ppf5qO3nLxCfjLlY4fnMRKpFkrcd2E3TzjkfWvn3oPa4CJv4s+6vP1325v5b3sz9+SUcIapY8ISj+2ioeYBbM7LyHJd1+njPNti/OehRkZfYGXazfsmoB+/6mVxlchdjxWSV9I9W/fDjZ/QnAzxTMnXUAl95zNLSBKzRR8fBVqRZLnDvaDWkr3bhZCt0uDa/a9G0fk+pDKwlld9i5huGca3s8/ucZdCNJPZK4zsdVKkkvjSKeqSMXSCgttdRYw1HZuw6m1bxwebH2VFjgGRjgBEJUommSdymf0y8jVdc7Ck0zI/+3kdqZTME48Voe2GY6Yn+TzUzLMtG/h1/lhK9QdP2Je97GXrLJEZv8gjt/zIZYLptMybzzSzcXmEGd9wMO2Kzstyt7duY8dHf2ZQSwu6wjLcX7sDtd19zK9nD3MeaaS9JsEVTxejMXTtt5SWJX5Wt4yEnOHJogn7dcc5zWkEQVgly3KnYU+nRYiTGH/lR7S9+S+MY8eRc8cPEFQqMuEwsc0biK5fR3TjOtJtHW3P1O4cDMM6XBKGsqEo9CeudvpYqPT+kyXiTG7Lf7hPt+Q8VpoTtbzb8jzNyVpGm6dyYdY30R3HevdAysuLjb8mKcX5Vv4vydF2vW3bHjJyhn80PIg/1crdRU9iUlmR0jGql92B2TUJ16CeDZaVZYm6lT9CqXFQMPKhHt12X6E1lOLtle2sqYsQiksIAgxy6Rhd1CE8FDs1J3Ql8HDIskwoLuELp/CF0x2XUMf1tt3/F2P7r8oJdAgrzi+JFNlmFU6jkkrFh2xO7eC+3OsZaex+Lfuhx5mhcd1vSISrWVWYi0oCvb+GPMMwSgf8CN0hLP0nK5l0hGDTXAKeKjJJPxpDEbaCizFnTzxipwRZlmivewd/3buo9bnklP0fWuOR7f8HskeIMKmcXFPwG7Rd2Ncl4jXUV99HlvtmbI4LD3vfaCbOg40v4U+HeLjg2+RrspBlmUbfa7SKM8mxX4EicBlv/7YRo03FNQ/lY+ykfvtkI50Js7PpCSLxbRRk3YTLdtFB98mkolR/9G0cZV/HMeSqLm23PhHjvvptjDNZ+WFOyX63NTc+RyS0jPziB9HpO2+XO+/FVtbNDXLdbwvIGaCjtTHJMz+tY+w0C5ff1r0Fk+3xNn7ZMJebnKP4mr20W489WXjDt4QPAqu52jGOqxw9X3Z2KBqTcZ5tqaUmEeMci4NvZuV3e4JZn6inUqxkYWgRKTlFaVTLFQP+jwJNITMDM5kXnEdSTnKG8Qwus1/KAN2RyzU2bo7ym0c9XH6pnWuvPjHZOk81rWNbPMDzJWcddMz1rIsy91EPZRdaOePmrjs9MhmZd15o5YtFIaZebmfGNxydik4z/VvZsPJ9Llu3CZUMzqnXYR1zXo+4Itp2xfn4gQaGX2Fn9De6/t5ujvn5deMqLrEVc0PWydUm+zS9y+FEiNPdMU5S/DP/R9t//43pjDPJueP7CKqOEyaFRoMmvwDj6DFYz7sQ85mTUOfkIkWjRNasILx4If7KDzsEivZ2BLUapc1+UuQqeOLVfOD9K2dYpjPONuNED6dXMalsjLZMQ0ZmuTiLdeHPcWsKcah7TvE+FGK6jZcbHyYuRbkl7xfk6kqOajsKQUGRbjBLxSr86VbKTWcSbF1IpG052QNuRaXt2ZMHQRCQ5TShlvmYss5EqTmxpSw9iSzLfLYtxJNVTTQGkowpNnH5aDvfOcvF+eU2ynL12A09X8vbkwiCgFatwG5UkW/XMMitY2ShkQkDzJxbZuWSkXYuHWXj7FIzY0uMDM3VU5KlxaJXksp0hGSub4yxujbKEmkJXutm2DaGFUuz2elNUJqjx9AD4YFtNW8S9n6Oe/CdVOTdSpltOs6UgoxnAWqVCb311JjopOJe2mvfpmXbn4n6v0BnHoRr4Ldx9rsRnamkSye0giBgsA1DZx1CuPVzxKYqlBobWmNJt76LZnUWObpBrBUr8SXrGGyacMTH+33vkkzU4c773hE7QagVKkYZBvFp6AuWhjcyyTycdv8HtAT+R7b1AjThr/P2Ix70JiVXP1iAqQ+E3vUECoUGh2kSsWQDXrGSjBTHrC/fvzyubQuh+s+wD74MtenI5XYZWeaJpmqSssTP8gagPWAFX28YQii4hJD4GSbzOJTKg0W7/CE6Nn4aomFznGFTzbz9fAuRkMQN9+R2KwsC4BXvasRMgrtyxqPuQy6InqRcX4A3HaJSXItNaaS/7vg4Wy1KFVMtDtKyzCzRx9JwgIE6Aw7V4X9vkizxRfQLXvK+zL/a/k1j0sPZ5il8Mz2G0ZvX0S9vOlZzESONIznXeg5qQc2S8BKqxFlsjW3DqXKSrco65D7Ala2m1Zti7nyRM88wYTnOjqWElOEf3s1MNOUwxrS/yJAIZ5j3mAeDXcWUH3Wvpa9CIVA21kjIn2FxpUg8KjFopOGg92GgzskKg8BHORbOjCmIrZ5LrHYTuoIhKPXHJpIb7CpET5Jdn4UYMNWCuovlaNlqPb5UnHnBRs4wurAe4Ttymq8Oh+uOcVqEOAnxf/QBbW+9gWncBNxfEiAORBAElGYzugEDMU+YhP3CSzAMLUdltZFqbiK8dDHBT+cjzq0iXr0LKRpFaTKjNJy4OrtDIckSrzc/iYzEdbn3ou5G+7GTFYWgoL+hnIGGkWyLrGGJOJNoJkSJvqzXylBCaT8vNz5MJBPk5vwHyO/CqsThMKqsCAgsE2fh0hQi1M1GUOpxllzbKxNmjS6XgKcSBDA6utdqrq8SjGV4/pMWPvgiwECXjgcuzmfaEAuFDi0a1clfBvBllAoBk06Jy6KmJEvL0Dw9Y0tMTBls4YJyG1eMtuPs72GV7lOGMYwL9GeTbVazvDrMnM1BrHolJc6jz76ItK/Bt/NFLDnn4Cja101BZxlCKupB9FShNfVDY+jZ/InjSTy0C1/1a3i3/4NEeBfmrPG4B38Pe+GlqPU5R/XeqXUuzK7JJMLViJ5KUrFmDLYR3cpmsapd6JRmvhBnIiNRaCg/5H0lKU6r53lM5jM67YrRGUaljjJ9MVXicpKhBRiji3Cap2JI3Mjbv/Wg0ii45sF8LNmnVp6MICixm84kLYXwipUkUi1YjRV7RaZQw2Ji3o1kjfgWCuWRj6sfB7x8GmrnDlcRA3UHnysoFFoMxpEEA/OIhFditk46SCRSqRVYstSsqRLx+9OsXRbh/OucDOyCbf3LNCaDvOxbzSW2UkYZT3xQYW8hCAKjjcVUJ7xUiuso1jjJ13QvP+VoUQgCww1mynRGlkVEKgNeBGCwzniQAyAuxZkfnM+fW56nSpxFWk5zueMy7nbfxQTzBBzm/oi7ZiFl4pjyxgGgVWgZZhjGDOt0TAoTKyIrmR2czbroOqwqC7nq3E73SYMH6Zi3IMiumgRTJpuPqwC/OuJjUbiZ65wDcav1+9225G+t+LYnOOdneZiOYl8iCAJDKgzEoxKLK0VC/gylo/cXIgRBYKQxl08TzSzKz+a8wvHENy5CXDULhUaHNm/AMb0fjmItm6sCpGMSBRVdnw+U6q3MD3rYFheZasnr04sipzl+nBYhTiHa//ce7e/8B9OZE3F/9+5uhU8KCgXqrGwMQ8uxTj0X67nnoS3ph6BUEdu6mfDSzxFnVxJa+jmppiaQJFQ2O4L6xJ+ULROrWB1awGWu2495YnyyYVU5qbBMIyXFWSpWsSG8lDxtf6zqnnUShNMirzT+hmC6nW/m3U9hD5W7FOoGsS26mhr/Iorbm7EXXtZrq8kKpZZktJGIbxnWvPOPaCfv66ypi/DYTA+1bQmuH+fkO1NcmHSn5mpfV6hNtvCn1jfpr8vj58XXMiTHyOiiDjfFztY4VRtEdrQmKMvVYdB0731KJXx4NvwOtT6HnLIfI3zJdiwIAgbHaKL+tYjN8zE6xqDSnDzhk7IsEfV/gXf7P2iv/Q+phA9b3vm4h3wfi3sqKk3XQsgOh0Kpw+yajCAoET2zCLctQ28p69a2Xdr+RDJ+vhArsavzcWoLO71fSFxEOLSU7Jxvoe5GsJ1DZaEwXUtObCmtqgJKhB/xzm+bERQC1zyYjy3n1BS3BUHAYhiFQlDjFWcSiW/HZhqLQlDj3/4RIGAffMkRt+NJxnm6pYYxRivXOA4tWClVZnSGwQT8VSRi2zBbJiIc4FJw5Ktp2hFn1dIIzhw1X7/TjULRvUnL6761eFIhfpAzAe1Jvq8/EgpBwVhjPzZEG5gdXM9QfR5Z6u63AD1aXGotZ5sdeNNJqkQfG2NhhulNGJUqfCkf7/nf488tz7M8shy32s2NWTfwHddtDNUPRavoyPgQFCrScT+h+oVY+01H8aWWjmpBTam+lPOt52FXOVgXXcec4FxWRJajVxjI1+Tvl72j0ykwGhTMmiPidqkpLjp+7SHf81fTnk5wa3bpfkJMzdIwa//bzsirHF1uc9kZgiAwaKQBSYLFlSLtLSmGjDHu9/tQC0rK9C6qgjuotZq46MwbSPkaEVdVEavdeEyuCK1JSTyYYfu8ICUTTOjMXTuWahVKbEoNs4IN2FVa+utOHTfqaY6e0yLEKUL7B+/Q/t5/MU2YjPs73zvm7hcKrRZtQSGmirHYzr8I87gJqN05SNEIkdUrCC1eiL/qI+K7dmIYPgKF5sT0ABbTbfyn6Sn6GYYxw3ndV1JdVQpKBhlHUaIrY3NkOUvEmaSlFMX6ISh6wIIayQR51fMI/nQrN+XdT7F+SA+MugOFoKBQN4hQYyVZKQF36V09Gkh5IEq1hWDzXNQ6N1pTvyM/oA8ST0m8stjLa0vacFnU3H9RHuP6m76S3/09BDMRftP4T9SCkl/m34zxS98hk07JlMFmzDolC7YEmbs5iKUbrghZStO06fekk37yy3+OSnvwxFlQqDA6RhFq+ZRw2zLMrskolH27L7ospQi1LKR1258RPZXIcgZH0ZW4S+/G5ByDUtWzOTOCIKC3lqG3DiXkXYzoqUKpNqM19e/S5yAIAsWGkTTENrIhOJcS42iMqoM/C2/ziwgKHU7XDd36TbSHFhFsf524uoRXvVm0Pp2DMtNRguHIPzUFiD0IgoBJPwSNKptWsRIxspJoopZgcAXYraQ1SeLJOuKpJhJpL6m0n3QmhCTFkeQUkizxx5YGIpLEz/L6oz/C+YdanY1a7SLQ/jHptA+j6YyDVnPr65JUb4tTmKtm1LmWbn2Wbekof21dwbnW/pxp6n4OycmISlAy1tSPFeFdzA9upsJQjLWHf8OHQ6NQMN5kI0etYUGondmil5WRT3i97Rm2x7dTYazgu9nf4WrH1ynSFnUa2KsyZBHcNQul1oLeefBihFJQMkA3gPOsM8jV5LIlvoW5wXksCi1CLWgo1Bai3H3OU1KsZd2GKEuWRpg21YKmB8rxjkRalvhb62bOMGYzzrSvPDbqTzP/9x5shRom3elG6KagdiCCIDCg3IBSCZ9XirQ2JBl6hmk/IcKm0mFX6agUtyNo9YwfewVqq4vQ+s86XBFqLdrco3NFOPtr2TpHJOJNUzKh64JKkcbElniARaFmzjbnojvFxcHTHJnTIsQpQPv7b9P+/tuYJ03BfdudPd5+UxAElBYLuoGDME+YjP2Ci9GXDUNpthBeupjImpUYx5yBQqc/8sZ6mPdaXqA91cxNefeh76S+9KuEXe2iwjKNSCbIUrGKzZGVFOoGYe5ma7svE82EebXxEdpSHm7I/Sn9j9DO7WgwKkwINR9Tr0mTdg4hS9N7dnaVNouIbxmJSB3W3EO37uurbG+J89hMD+sbYlw8wsYPznXjNJ14N9KJJC1n+L3nDZpSbTyQdxN5nXTCEASBgS4dEwea2dEaZ9YGkR0tCcryjuyKaKt5g7B3Ce7B38NgG3rI+ylUBvSWUkTPLOKh7ZizJ/VYi7SeJJMKE/DMpGXLs4S9i1BqbDj73YB70HfRW8tQ9HILW7UuG4trColITUd5RrQRg71r5RkKQUGJYTRbQgvZHl5CqXkyasU+sScRr6Pd+yYO5+XoDV13awXCK6hueRaTfigluvto+pObVFRi0D1xRg7sWjL/qYBBW4JBO4BQbB2x+C5SmhhJjUgotg4xuppAZDn+8GLaQ5/RFpyPV5xFa+BjKgONrEgXMUOuxBB6Ha84h7bgAtpDiwiElxIIryQYXUsotoF4qhGDpgSdvh8ICsT2yo7nNu47tgT9ad56vgVXjppwTZLsYi3ObghB77RvYHu8jR/kTMTYhTKSUwWtQs1oYwkLQ1tYFN7OeOMADMdRDE3LaRqTX1CfnEN7Roc/M4A8dTm/yLuR823n4lQ7DzvpVWmtRL3riXnXY8wdi1LTud1fISgo1hYz3TKdEm0J1Ylq5gXnsSD4CQBF2iLUCjUD+umonB0gEpGoGN37pcTrom18EvJwjXMguZoOAUiWZRY+00LQk2L6/XnoezDUtqRMj86g4POZIp7qBMPGGVF+KWein9aONxVhlridgTonxYXlmMvPIumtR1w1i1jtBnQFpSgN3XNmqHUKpDRsmxMkb6QBo7Nrr0kQBAbprFQF6vGl44w39X6O2Wn6NqdFiJMYWZZpf+8t/B+8g3ny2bi+fQfCIVo59SSCUok624WhfAS6gYMRP5lDZMVSjKPGoDQev8yIzeGVfOJ/m3Od11B6glpV9jVUgpohxjHkawewIbyEJYGOE7xCXWm3WwXGM1Fe9TxCa7Ke63PvZaBxZG8MmUjbKqKtC9nlyGZ5YhUVlqm9lushCAIyEqGWTzA4KlBpOxdoNjfF0KoUaNV9YxKZzsi8s6qdFxa0olUpuOf8HKYPtaI8xhWVU4GXvDNZHtnM99yXM+oInTBM2g5XhEWn5JOtR3ZFRNpW4dv5Mpac6TiKLjviWFRaJyptFqJnJlI6jNEx+qhfV28Q8i6mcf1viPm/QGcZvDts8oYuh032FAqlFlN2Rx6A6JlN2LcEnXUIqi7UsmsUOvL1Q1grzqI5vp1S86S9+za/7z0SiRrceXehUHRt8hWMrmNX01MYtf3JM97Lu79tIx1SkLh9E/MsCxmsK8StPj419n0BnSaHbOt5GCJZpL9YRv+y35KfcyPZtvPJspyDw3w2DtMkbKbxWI1jSGpH8e/YUAapo1xpltCp3aiU1t1ZDxIZKUoq3U485SGa2IUYWYk/vAyjrj8W8yTSKR+ivxKVOhvt7qDj/73spbk2wbd/WUDT1hjbl4cpn2ZFpT7y/i6cSfBcyzLONBcyzdK/d9+sPohRqWW4oZC5wY2silQzwTwQbS8Li6FMiMpAJc+1/JlPQ59iUCj5umMIA7UlrIxkWBmNU6zR41If+TepMrgI1n6KuGs2SrURra3fIYULQRDI1+RzjmUaQ/RDaEx5mBecx1xxHgkpyXBXP9IxFbPnBhk53ICzl0Nl/xeooTkZ5TZXGcrdY94+P8jmj0XG3pTVrQyFrlI0SIfZpmRxpUjttjjDxptQqfa9XyMMOayKePgsVMNEUzEmvQXT0EmobW5CGxYirpqFypKF1t29LmfOflp2LAjir0kw4Oyu526YlRoysszsYAODdFZy1CdnN77T9AynRYiTFFmWaX/3v/g/fA/zWVNx3Xr7cREgDkSd7cJQVk7w0/mElizCOGIUSnPv13olpDj/bnocqyqLK913dnuCfarj1OQy2jKVQNrLMnEWO6JrKdYPwajs2meTkGK81vQYzYkars39MYONFb02Vl/160iZOP1Kf8RSsYpQxk+Zqfdajan1eYieKpDTGJ0Hi1cZSeaX7zfwwRd+msUUdqMKh/HE2QY9gSS/r2ri851hJg8y89MLcsm3H3wyl060017/HumEF4XK3ON2+r7IbHEF7/g/41LbJL5mn9Clx3TmitjeEqcsV49Bu88VkYp78Wx8DI0+n5yh/3dQ3fqh0JqKkaQEoqcSpcaKznzic2pkWcZf9w6+nS+jMw8gd+hPsRdeglrvPmFlPB3lGUPQ24YR9i4h4KlCoTKgNR3ZImxSObCos/kiMJOEFKHEOBpJStDqeQGjeQwW25QujUGWJaqb/4RKaabAch/vPuIn2JbmqvvymDpiEKui25gfXM0YYykWZd8LZe5NgjWfkBRryB55CwqlFqVCj0ppQaNyoFW70Gny0GkK+YtfQsxk+EXBSHLNo7EaK7CbxuEwT8JpOZss67lk287HbfsaOfbLMOoGEYgspzUwE1lO4Mq6lkRsJ6J/FjpDKc21Fj58xceUS2yMmGjGVaJldaVIKiHRb9SRP4MPA1tZF2vmbveZWFW9V9rXl7GpDAzW5TBLXM/S8A5GGIqwKHveqdqQbODNtv/yQutfWBtbx0DdQL6VfQvfzPomg/QDGWqwMMpgYXUkSKXoJS5lKNOb9k7QO0NtdGEunExCrEHcNYu4bwv6rLJDuiKgY1/iVrs42zKFkYaR+NI+5gXnMVucTfEAAd+qAjZtinPOVEu3s0W6iiTL/LV1MyONTiaaOzrJhFpSLHiyCVeZnvHfyu61fW1+fx0Ot5ollQF2bYxRPt6IavcCikpQMEzvZq64g80xL1MsxSgFBVp3Mebys0g07UJcMRMpnURfPKzLY1SqBZRaBdvmBMkaqMOS2/WFo0E6K0vDrayK+DjXko/y9Pn7V5bTIsRJiCzLtL39HwIfvY/l7HNw3fKdEyJA7EHlcGIYMYrQos8ILVyAYVg5KlvvrhzNbXuDHdG1XJdzL/ZuhI99lVArNAwzjSdbU8C60CKWiVWoBC0FuoGHPdAkpTj/8jxOQ3wH1+T8X68KAumkH++OF7HmnkdO9tmk5RTLxFnkawfg1PROorlCoSYdbyXkXYw17/yD7OcKQWBUoYGMJLNkZ5jZG4OsrougFATybOrj5j6QZZk5m4I8NaeZeErie9PcXDnGgbqTrhfx4HYaNzxCzL+WSPsqRM9MQt7FpGJNIGdQaR0nfRDngWyM1vBcy7uMMgzkdtcl3T7B+7IrYsHWEHM3iVh0SkqytCBn8Gx8nEwqSN7wX3Q7aFJvKycR3oXomYXOMgT1cWqb1xlSJknrtucRm2Zhdk0ht+xHqLSOEzaeA1HrsjC7zyIZrUP0VJGM1GOwjzhia80sbTEpKc4XYiVGpQN9oolwaDFZ7ltQa6I0YA0AACAASURBVLr2fguCgM04FqNiEu/9Loi/KcUVP82lcKgBtUJFhWEwn4bWsiS8kYmmcnRfgc5Le/BveQeVzoG136HL1uYH26kSfdySnU95Fy3dWnUOWZZppDMhvOIsApEVZGddSyq2E7F9Ph+/OgpQct0Pc1GpBcxOFdFghrWzRfqNNhy2RWpCSvNM81KG6V18zX5qtMs9WrLVFoYbCvgstJV5wU3012bjVh97YK6YFlkaXsbrvjd4re1fNCQbOMs8me+5vsfF9ovJ1ezfscKhUjPV4iCcyVAl+lgTCTJEb8KiPPTnqFQbMBeehUpnJ1jXNVfEHpwqJ5PMExlvHE8oE2JBdB5Js5fAkiFIuijlg3snNHhTzM+cYCNXOfpToDEhSTILnmwiHpKYcX8eGmPvhkbnFmtxFWhYUhVg+7oY5eNMqHe3tDUrteRozMwUtxGT0nu7xSi0esxDJ5GJBhFXVpJoqcE4sAJB1TXnjKNYS/XiMC2bYwzqRm6LUlBQqDFSKdYDUG7oO8ej0xxfTosQJxmyLNP239cJzPwflqnTyb752ydUgNiDymrDOHoM4aWfE1wwD13pENTOrF55rqZENe+3/oUzLNMZZ5vRK89xKuHSFDDKPAVvqpFlYhXVsU300w9F38nKXkpK8u+m31Mb38LX3d+n3Hxmr45N9MwmFliPa/AdKNVmivSlbIqsYFN4GRWWaah6yUaq1NgJNs1GrXV2ulJt1auoKDZy3jAbDqOS7S0J5m8JMnuTSDCWwW1R9WonivZImqfntFC1QaQ8z8D9X8tjkLvzVb1gy6c0bX4KpdpE/oiHsOaeh0afg5SOEGlbTqh1If6GD4n6N5BO+hEUGpQa20kdZNma8vOo5zUcKiv3592A5ii/J192Rez0Jqja7Ypwp6uQxMXklN6N3tr9IFZBEDA6Kgj7VhBqWYApazxK9fHPrEknA3g2PkbMvw5nyXU4+924X2ePvkJHecZEFEodYtMcwt7F6CyDjyiWFOjLaY5vZ504i/x4MyqlnizXTd36bqfjGt7/XRu+uiSX3ZtLyYh9+0WDUkeZvoRZ4nI2xGqYbB6OqgfCfvs6spTGt+4VTHlnYHB3XobnSyX5Q1M1pXojt2Tld+s9VwhqbMYxe10RvuBsDJZxbF3mZMOSQVx8i5GiQftEjfxSHZs+C1G/McbwaZZDBvvNFXeyPNLAHa5xZKm/Ws6VznCqTIw3DWB1tIaqwDrsSiP9dN1btJFlmbpkHZ8EP+Hfvtd5re01VkZWkiLFpbZLuDvnbiaaJ2JVHXpyrxIUVBit9NPqWRT2UyV6MSiUDNAaDltqobP3x1w4iURgtyuibQt65+FdEXuwqqyMM43jLPNkkk4PNbtSbFmqo7r0A4rMrsOO92iYGaijNhnmu66hqAQFGz8MsGNBiAnfycZddnxcia4CDfn9tSyZJbJ5VYRh44xodR3zgwKNlXAmSZW4nUKNlYLdwrqgUGAYMBql3oy4qorIjtUY+o9E2UmL3QMRFAJ6q5Kts4OYXWocJV3PH3Gp9bSmYswVGxlvcmH5CmW3nGYfp0WIkwhZlml7818Eqj7Ccs4Msm+6tU8IEHtQmswYx44nsnIZ4rw56PoNQO3q2eAZSZZ4velJZCSuy72317IDTjU0Ch3lponY1S7WhBawXJyNQWkmV7tvZSElJXm96UmqYxu50v09Rpgn9+qYZFmmdftf0RgKsBd0tIBTCErytf1ZIs4kKoUY0ktZHyqtg0j7auKh7VhyZxzyREit7JikzhhqYViegXBc4rNtQSrXi2xvjWNQK8ixqHt0Qr90V5jHKz20hFLcPDGbmydmdRqeKMsZfLteo73mDfTWMvKH/xy1zoVKY0VnGYzZNRl7wcXobcNQqq2kYh7C3kUEm+cjemaRCO8ik4miVJlQqk6eE/a4lOQRz2tEpQS/zP8mDvWxl3+ZtErOGmzGqlfxyeYAC+udZDlKGF429ag/W0GhxmAfSbB5HtH21R0tKnu5NvvLJMK1eNb/hnTcR86QH2LNPadPC0+CIKC3lKK3DSfiW0rAU4lCqUdrPrRzSxAESoyjaQh9Tk6iCYN9BmZjeZefMxbK8N7jTbTsSnDJj3IYMOZgocihMpOvyaZSXEpj0sd409A+/T72BIlADcHqOVgHXITWcnArVFmWebalFm86xX15/TEdZlX7cGjVOWSZp5GWQjR7F/LZ69dhy27ljOlvYLZNRhA6tqtSK7Bkq/miSkRjUJA3+ODSgrQs8UzLEgo1Vq52dv07cKpjVGqZbBpMddLLTHEtCSlNub7gCG7IJOui6/g4MJMXfS/yYeBDNsY2YlfZOdd6Ljdl3cgNzuspM5TtbbHZFfI0Os4y26lPxqkSfexIRBmuN6M7jDCqVBv3d0VUz0GpMaK1da2rjklpYoypghGDbXw6P0lTtZLZ1r9Tq9yCW+3GoTr2VXhZlvm7dzND9XamWHLx1yZY+GwzhWONjP5GRxhnJiMTi0qExAz+9jTe5hSehiR1NUl2bYuzdVOMzeujrF0VYfXyMMs/D/H5giCfzRWZXyWybVOMcCjT0X7UpDjka8/K1VA0WMeyOSIbl0coG2tEZ+h4f8sNLtZGm/kkVM14YwHm3aGlgiCgyxuILm8QwbWfEFq3AF3BYNSWIy8kWvM1NK6JUr86SukMCwpl1/eNpXob84MetseDnG3OPeX3q6c5mMOJEIIsy8d7PD3C2LFj5ZUrV57oYfQosizje+OfiLMrsZ57Plk33tJnf7BpMYDnyUdJNnnIufMHmMaM67FtLw1UMdP3Cle7f8Bw88Qe2+5XiUDKx/utf2FXbAMDDSO53HU7BqWF/zT9gW3RNVzuup0Ky7ReH0dM3ELjul/hGnwnFvfZ+902y/dvPg98yDfzHmCgYUSvPL/YPB/v9r+RP+LX6K1dt+62R9LM3xxk3mYRfzRDtlnF9KFWppVasOiPfpU0msjw8uc+Fm4PMSBby13nuMmzdS6yZVJhmrc8TSywHmvehWT1v7FLmQWZZJBoYH3Hxb+OTLIdALU+F4NtBAb7CPTWoShUx7/TTVeQZJk/Nb/FisgW7su7gZGGns1bSMVbWbv0Md7zXMnOUC4jCvR8d4qLLPPRiwfRwAY86x/F4BhN7tB7jksAZKRtJc1bnkWhMpI37CcnXTvaTCpM67YXiLSvwugci2vQHYd1ktR7/kxMXMg6YzGXF/wGVRfEabE1xbu/8xD0prno+24GjTu8U+Vj/xJea5vNJbaJ3JB1ajvwxF2z8a59ieLzn0VtOHjl/LNgO8+31nFzVj4X2nqmHPKDVzexrFLDOXf8hZzcBhz6MeQW7vu9yLLMB080Ubcxxi1PFmHJ3v83uShUw3Mty/hJ7mTGGL86HU26SkaWeNW3kNniBs4w9uMu9wx0XxJF29PtrImsYXVkNetjG0jKSbSClhGG4VQYKxhtGI2tk5a4R4Msy8wJtvGarxGdoOB2dxFjjUd2JqSiXlpX/5WYdwP67HJcFbd3+v08FAs+C/LSq62k0jLKijWkp8xhpLs/l9uvoKybrcfTaZl2X4rW5hTelhTV/jCheBpViwbdphiKtEyNU0UkIROLSaSSXZtPabQCOr0CnU6B3qBAp1egVgs01CYI+DMAWO1KSsv0DB6qp3SoHlfuwQshtVtjvPK7JvRGBbf9Mh+Hu+Oz9qYi3F8/G4dKz28LpqM5oEwz2eah6a3fkxK9uC78DpYRU4845qYNUeb81sOYG50Mu7h7pdjzg438rXUz33WVcY7l9O/2q4YgCKtkWR7b6W2nRYi+gSzL+F5/FXFOFdYZF5J1/Tf7rACxh0wkjOepx0lU78T17TuwTOpaUNjhENNtPFd7L4X6wdyUe1+ffw/6MpIssUKcw+y211EKKtyaQmrjW7gk+zbOsE4/LmNo2fYCYd9y+o1/AYVy/1KDlJTk+fqfkZZT3F30BFpFz0+KpUycmmV3YnSOwV16d7cfn87IrKyNMGejyEZPDJUCJgwwc94wKwNd2m59Pzd6orzwSSvtkTRXVNi5YrQD1SFWFBKRepo3PUkq0YZr4G1YcqZ2e+zQsV9JRRuJBtYR9a8nJm5ClhIgKNGZB2Gwj8BgG47WPKDPtJp8u30Bb7d/yk1Z5/E1W9eCKLuKLKVoWPsQqVgz+aMf49NdOv691IdCgBsnZHHOkK7XvB5IwDML386XsRdehrPkuh4d95eRZZlA40e0Vb+O1tSP3KH39qn8h+4gyzKiZya+6tdRaey4D1EaI0lJarbfiaQrYGZqK6XmyZznuuuwn1VLdZz3ftdEJi1z2b25FJQdef8iyzIveWcyJ7iS72RfzLnWU7cjU8vK54m2rqXkwr8c9D760ynurdtCgUbHQ/kDUfTAcdjXlOTpe+sYMUnPuK9/TFtwPgoZsowTKMj74d77BX0pXr2njoKhei7/6f4rp882L6E2GeD3hRf0yJhORWRZpkpcxz99n1OscXKNs5yd8c2sjq6mOlENQJYqizHGCioMFZTpy9D0otu0MRnn2ZZaahIxzrU4uSkr77CuiD2vIVgzF9+Gf3eMt/xGLCXndnnfHAikefcDP/M+EUEpoTxzGckJ8xhi68cVjisYoR++d1vJpISvJUVrS4fQsEdwaG1O0e5LI0n7tqvRClisSnITElZRItJfgzpHg87QISjo9Psuer0CnV7Ye12751+dYr8Wmwe+7tbmFNs2xdi6+yIeQZRo3BXnpUc9qNUCt/4iH9fuNrdrIk083vQZ0yz9uN118CJhJham+f0/EavZgG38xTinXn9E1/Xcxzz4dsS58pnibuVfSLLMw42raEhGeKp4wumyjK8Yp0WIPo4sy/j+9TLivNlYz7+IrGu7V+96IpHicZqefoLY5o1k3fgtbNPPP6bt/afpKbZHv+Duoiexq09c0NupRFuyiXdbX6A+vo2Lsm7hTNsFx+V5pXSM6mV3YHZNwjWo89KputhWXmz8FWMt07nE9e1eGYd3x8sEm+dTMv7PKI/B1t/gTzJ7o8jCbUFiKZl+WVpmDLMyaYDpsG0+k2mJN1e0M3NdALdVzV3T3IfMfoDdK9xbn0Oh0JIz9B70lsFHPeYDkaUUseA2YrtFiUS4GpBRqIzobeW7nRLDT1jI4rLwJv7Y/BZTzCO503VZj+8HvTtfQfRUkVP2Y0xZHSdmrcEUf/20lY2eGMML9Nx+lK4IWZbx7niRYPNc3KV3Y3b1fKmTLKVp3fGP3RkUZ+IafCcKZdet0n2VeGgHzZufJp3worMMwZZ3AcasM/Y6f0LiIlo8z5FX9HM2JLaxtP0tJjtvosL+tU63V7M2wod/bEZnUnLl/Xk487t+0puRJX7f9Abrozu5L+8GRvSwE6evUDvnx2hMueRO+Ml+f5dlmaeaa/giGuTxwlLyND3TfeKfT3jYtTHGPX8qxmxTEYyspbr5j2SkOFZ9Of3yfro3qHTVx34+fa2Ni3+Uw+Dx+9wrsiwjZhLYvqIdMbpCXIqzIbqBWeJK1seSQBrYTKkunwrjaCoMFRRoDl+q0dOkZYk325r5KNCKW63l++5iBuiOnKGQirTSuuavxLwb0buG4xp9O2pD13PImltS/PedNhYvDqPVZVAO3kra3oQ1WIhD7EfMpyPQntnvMQajAleOmmy3GpdbTfae6zlqLFYl3m1xZv2qkQFTLUy8vXePk10VJRx2JR/8tRUQuPXneeQWdxwT/tO2jvf9m7nTNY6zLQc75eRMGt/cfyKuno1hYAU5l96NQnvoz6W9JsFH99dTfqmNiuu6lwfXkAzzs7plTDLn8D33sG499jQnN6dFiD6MLEl4//UywflzsF1wMc5v3HDSCBB7kJJJWl54msiaVTi+fi2Oiy8/qu1siazk9aYnmeG8jrPsl/XwKL/aSLJEIO3Foe7Z/I7DsacUomDkb9BZBh3yfpXeV1kiVnJL3i/pb+j5g1MiUk/96p/g7Hcj9oKLj3l7saTEwu0hZm8UafAnMWoUnF1qZsYwK7nW/Sc7tW0JnpvfQn17khlDLdxwZha6QwgWsizjr3+f9tr/7l7hvgeV1nnM4z0cHaUbG4gG1hHzryO9t3QjB4NtBHr7CAzWoSiOQyvQ2kQLDza8SKHGxYP5txxkIT1Wwt6lNG/5E9a8C8kecPN+t0myzNxNwWN2RchSmsYNj5AI7SB/xK96tHVnJhWkadMfiQc3Yy+6CkfRVX3GvdITSOkoYvMniJ4q0gkvKq0Ta+55WHLOocnzFJlUO0UD/gjAzOY/sSuygsvy7qfogFKujQuCzP5bK1mFGq74Wd5hOy0ciqiU4FcNL+FNizycfyuF2lNHEJdliUxCpKbyThxDv4Gj9Ir9bl8S8vN0Sy3XO3O51N4zx4ttayO88lgTF1zvZMql+6zc6XSY7XX3EZN8aJRO+uX+CKNuIFJG5t8/rycqZrjlD0VoDad+UOix4E15WR1Zw+roajbFNpGSU+gVegZqR7IroScty3w/5zzGGk9sydbGaIg/t9YhplNcbndzoS37iFkjsiwRrN7tihAUu10RnWffRDMSry1spXFnEk1AINMuI7amCYek/bepTZBxN6PPjjOsIJ8xhf1x52rIdqsxmg79XUvFJT76WT2yJHPx40VoDMd3/yvLMq1NKbZuirFtU4wtm2IEAx2ihMWiRIpLqIHr73IxYpwJCZlHPJ+yI97GD9wTGGvqvBRCXDUb75xX0DjzyL36p6hth97fLXquhdplYa54uhhDN/etb7bt4D1/Db/IqzjdLeMrxGkRoo8iSxLef75IcME8bBddgvPq6086AWIPcjpNyz9eILz0c2wXXYrz6uu69VoSUpzn6u5BqzBwZ+FjKIVTq9XgV5GGL36JlIlRWPHEEQKyEjxf/1NkWeauot+jUfT8KlfD2ofIpESKxjzVYxM3WZbZ0hRn9iaR5dVhMhKMKNBz3jAbowoNzFwf4M0VbZh1Sm4/28XookMHQ0qZOK3b/kLYtxRT9mRcg76L4jhbFmVZJhXzEPWv6xAlArtLN1CgswzamyehNffvUjZFdwhmIjxQ/3cyssSjhd/BrupaK8Cukoo1U7/mftSGPApG/PqQrUwPdEV8d4qL7G66IjKpIPVrfo4spykc9UiPlEoko40d7UQTflyDb+8Vl0VfQZYlIu2rERsriYkbQaUCWxqr7UKyczvEo6QU562GBwmn2/hGwSPYNDnIssyyd/0sfqudouF6LvlRLtpjmCT4UiK/bPgHSkHJbwtuw6bqvc4nsiwjSynkTBI5k0DKJHdfTyJlEsjpBLKUQkonkKUkUrrjfntvz6R2P+7L1w/Yxp7/S6m9z5s3+RcYsvcFPAYzae6t20K2SsPDBYNQ9sD5SCYt88xP65Ak+OETRajU+29TkuJU19xHMNOMLAi4bZeS67iK1mqJN37RwIgZVs699XSL7j1EpSi1iTpqEjXUJGrYmdhJQ7IBgBx1DhWGCiqMoxmiH4JKUOFPR3iiaSbViVZudE7iItvIE3qeGc6kecnbwOJwALUgMMlk5zxrFv2P4IxIRVo7siJ8G9G7RuAa/d29roikJDGnXeR9r5/0WxKqTSBbQHKAwgEOl4rCXC02lZINi2LU7khhz0khnDOP9oGfk6PJ4VL7pUwxn4XqMOeeS//RyrZ5Qc5/MB93F8q7eps9osSWPaLEhhihYIcoYTIrGDrCQOEQFbOda2m0+BhvLOCW7ArsneRBRavX0/z+n0BQkHvVj9EXlnX6nOHWFO//uJb+UyxM/G73xNmklOEn9UtRIPB44Xg0fbCL02l6ntMiRB9EliS8r/yD4GfzsV98GY6rrj1pBYg9dIgqLxFcMLejs8eN3+pyZ48q32ssDnzMbfkPU6TvOfv5aU4MyWgjdavu6bL7oDq2iZcbH+ZM6wVclH1Lj48n1LqIlq3PkVf+cwz24QTT7WyNrMaotFBqrDhm0csfSTN/S0eQZXskg1YlkEjLjOtn5LazXIcNs0zFvTRt+gPJSC3Oftdjy7+4T+wL9pVudARc7le6YR3WkSdhH3HMpRtpOcMjja+xI9HAr/K/xQBdzwZXSVKSxrUPkYq3Ujj6d6iP0L7uQFfEdeOzmF5mQXGIloGdkYjU0bD2QTT6fPJHPHRMglLUv5bmzU8jKNQ9Xp7T10lE6mmpf5akVAftoLcMxZp3IUbnGIJpH2/WP4BBZePruQ+z8OUw6+cHKTvLzHm3u1Cqju03JMsyu+INPOx5jXyVgwecF6OW5N2CQLJDENhv8p/80sS/47aOvyeQdt9v330OvH8SOJpzMQFBpUWh1CIo1QjKA69rEHZfOv6+77pSa8FcNGU/UfaZ5hqWhUV+VziYQm3PTLIWfRxg5ms+vvmTXIaM6VyITacD1NU8QFQOkxSS6DQFFLvuZPl/LKyZJXLdwwXkDvrqlWAE0gGqd4sNNYkaapO1NKea995uVVop0ZYwXF9OhXEMeZrcTreTkFL8uWUeyyM7OdcylG9lTznhbWhrEzFmiz4WhfwkZIkBWgPnW7M402RDc4jzxgNdEfbym1hjHcM7rX7a02mGG/VcZrIx2KLDL0hsi8bZHo2zLRqnNp7Y+wtzSEriOyWiO2SyhBTKcbNpyVuKU+XkEtslnGOZdlBORiYtM/9xD/ZiLWNv7J3W9MeKLMvs2BLnn39qQgxJKPUKIpEOF0h2uUT9tK2oclPc4BzJNEv/g3JVkm0emt5+glSgFdcFt2EZ2Xl4+YpXvWypErnkiSJsBd07tq2NtvGYZw1X2ftxtfPULHU7zf6cFiH6GLIk0fry3wgtXID9kitwXHlNn5h09ASyLNP21usEZn6IacJk3N++A0F1+AleU6Kav9Q/wFjLuVziuu04jfQ0vYlv178IeCopGfc8Kk3XenV/5H2JFeIcbs1/iOJuplgfCUlKUr3sTmIGJ4sdWhoS2/feZlJaGWU+mzGWc3Bqco7peTKSzKqaCEurw4wqNHDWIPNhf9sxcTPNm/+ILKVxD/kBRseoY3r+3iST6ijdiPnXEw2sI51oA0Cty0FvH95RvmEbhrKbpRsvtn7MnOBK7nZfwWRzz3dJ8e54CbFpNrlDf4LR2fWgwdZQir9/2sr6xhj9s7V8+6xsBmR3fSIUbltJ86Y/YMqeiLv07qPax3eEXb6KxlBA7rCfHFFAOdWQpRTVO76HTjcYvWIIomcW6YQPlTYLs+tsAkY7H3tfQ/PfW4luyWf09CRjL4yClDisG0A6QCTYdz25n1CALLHZbOL14gLKgiGurWukK7J6x2T/yyKAFsVuYaBDBNAccH3/++8nGKi0CApNh9igUCPs/r9CpQVB2WPnDivCAf7QXMPVjhyuchzbfnAPYTHNUz+qo2iQjpvvO3x7vkSinsaah5BUBmKKDKlMgCzTJcx65Ay0ei03PFp4zMJSX0WWZVrSrXvFhj2XQCaw9z4ulYsSbQn9tCWU7L7YVV3vUiDJMm+2LeWDwGqG6wv4v5wLMPaBPJloJsOnoXbmiD48qQRmhZKpFiczrE5c6s7Hlwi3MHdDJZWaUnyabAZolVyf62aY6dDHnnhGYmesQ5DYFusQJ8KZ3WUacdAHJTT27YiGJVjUQS6xz2C6dTr6LwVmy5KMLIHiGL6HGVkmlMkQSmcQ0xmC6QzB3f8v0mkZaTKgUx6bWzMUSPPyox68niQX3pxNIJxh9kcBolEJfUWE1qm7GJJr5TuuseRp9s/J6gisfJpYzXps476Gc9oNBy0mxoMZ3vthDTnDDEy7t3Ph63A807ye5eFWfl90Jnmak6d1+GmOjtMiRB9CliRaX/oroUWfYr/sKhyXf/2UESD2IMsy/o/ep/2dNzGOHov7zh+g0HSulkqyxN8afkEw3cb3i55Crzy9QzrZkaU0NcvvQmcZTO7Qe7r8uIQU5891P0EpKLmz8HE03ehNfih8SQ8bw8vYFFlOnreasggsLChkoHUiQ03jaE+1sCo4n22R1UhIlOiHMtZyDmXGcah7MTEcQGyag3fnK6h1bnKH3ovGkNerz9eT7CvdWL+7dGPjAaUbw9HbR6AzDzhs6cYccSUvej/utZaIIe9iWrY8gy3/YrL639jtx8uyzOKdYV5b4kOMZpgx1Mo3xjkwaru2ithe9x7ttW/iLLkOe2HXc25kOYNv56uITbMxOCrIKf1+n22pCh0rlB2ugAMn+weu+h/ODbBPNNizjbQ6QMbRhqLZBBEJKZMAVQb0gBoSESOfVd5ErDUP99kfMd69/JBjFBTqLzkB9ogA/9/efcfHldUH//+cW+ZO06hXy7Is97Jrr7f3Biwty7KhpZDwhPIQEkihhJAfJOQBAiQBQgkEQigp7C4ku9kNJWwv7OL19nVZN1mWrT4qM5p62/n9cUfSSJa9li1Lsjlvv+Z1+51rHZ3R3O8953vM0g1/+fzMQIDFA1qSH8oubjLaeYu1eVogQGhmMJ3YXzt2KL2lLlPqhlGpG3x6+TqMebr+O785yNMPp/nA59sms/afSC77Ir3dn8WKrsMP1zM8/jCa28KOb93M1uu2cPGvzW1owKXIlS49ds/0gIN9mLyfB0BDozW0bDLQ0G610x5qJ6rPT16eh9J7+NbgQzSZlXyk5XU0mif3kOBMk1KyM5/h3lSSp7IpJLA1muBVlXVsiVagCYGUkuczOW4bGKGrUKRFFLmh7y425A9Qf97bqVhx/UnXPSklfbbDnnSeBw+kOVgsImsBAUgJ2gCG3scF8VreULONVZHKWc/tS0nO80l5pYDCRHBh2rLLuOeTcl0ynn/CNk+mEJwXj3BRRZwLE1EqX+Yh3vHkMh7f/ZteeruKvPX9TXRsjvDT/x7lwZ+l8KTEvWSI4nX93Nq6jl+rXjetZYz0PZL3/Supp39GtGMrjW/4APqM7jIv3DnCc7eP8OpPLqNh3dz+No25RT7Y/QQrrAo+3rLtrPu8VOZGBSGWmKCXDAAAIABJREFUCOn7DP7z1xl//FFqbnkTNbe8abEv6Ywau+9nJP/tu0Q2bqb5Ax9CCx/7FPGXYz/jJ8nv8ubGD3BexRWLcJXKfMskd9C/5+9p3vQRYjXb5nTswdyLfK/301xR9TpeXff2Ob+3lJJB+0gp8LCdwVJf2VZrDeeZ66nffw81K95CTdut045LuyM8m36YZ9IPMuoOEtHibKm4mosSN9BgLZ/zdZzwGn2XoYPfJd1/H9HqC2hc//6Taj3g+TbJ3HOMFfbSELuY6nluLXI6pO9SGN8f5JMYfYFiphOQSN0iFa2l09LpiUTZVH0Vl8UvJaEn2J3v4tM9/8r50VV8uPltaPOcZNHO93Hk2Y9hxZaz7LxPHDcPxMnIFT3ueGqE/92VIhHW+e3L6rhqTfxlvzxJKRnY+xUyQ0/QvPFDJ9USw3Nz9O/5EvmxF6ha9npqV/7mKeUxkVKC785683/iFgInEUAoz03gT3QnOAVCO34LAN2ikOhEajbx4hWT2yYCCKNJh/u+v5JcxqLuljsY2foS12hXsa76NehG+JjznU4uGCkl30n+lJ+ndvDO+tfxyspZv0+dtb4+0M2j4yN8unUtK09i1IKT0XOowD9+7ChXvKaS1/3OybfgSY89xGDfN6iovI5w5aV0D34L2xnj6ONXc+1rfpeqxjOfJHc+FPwCQ84Qg+4Qg84g3XaQx+FI8QguLgCWsGiz2oLWDaEg4NAaaj2jQ2YC7Mr18IX+n6Ih+FDza1kXmfvT7DNp2LW5PzXM/elhUp5LgxFia7iKrpzHvlyRBtPgzY21XFkZx8sNMvDMNygk9xBt3ELDBe/BiMw9oXMm6/GfPxnh57tS+M2Q2ATjVQ5BqkcICYd10RgJIxQEFkpBhnHXwzvOOU3hYmo2usgjRA4pMviM48gxbEaBDIhs8KII/nIsuRXpb8D2o4BkbcTiksoKLqqI0WTN7feikPP53ud66d5X4OIbE1z7hmrQBPf8aIRfPJRGhHxyV/bTeH2e9yy/iDXh6T+31DP3MvTz72DWNNPy5g9jVk+1kHIKPnf98WHijSav/qtlcw4k3Jc6yj8PvcT7GjZyTeLseQCjzJ0KQiwB0vOCxI1PPEbNrW+h5uZbX/6gc0D6sYcZ/PY3CK9aTfOf/Bl6bCq5V8od5quHP8TyyFre3vxRFQ09R/Tu+jzFzCHaL/nqKSUwvHvwWzydfoB3tf41y8PHH1VjgpSS3mInuzNPsju7nWGnH4FgRXg9G+OXsiF+MZVG8Me158VP4+R7WXHxV2a9KfGlz6H8Lp5OP8CezA48XFqtNVxUeQOb45efdtJM107Rv+eLFNIvUdX6Bmrb33rCmyNfugznnqc/8wSDmafxZJ7SoxqqI5tYVX0r1ZGNi153xtwxDhY7OVTspLNwiN7cAWrzKdYUYbUNVaVvad0m7Ixo5Ks2sccVVBkVfKb13UT1U/u5Sik5krXJuj6NEZPqUNA83fdsjj7/cdziMMu3fRbTmp8+vIeGCvzzY0McHCyysSXCO6+qZ1l1aPJaXFwc38GRDo50caWD7eWwd38NWRjCWf9/KFqV2F4ezyuy0mihlvjkzb+dH2Ck5w48Z4x49VWEIx0zggazJS20p3IU+DbStfH9IFBwynkGZgQFZusyMGvOASNU1kIghDBmBhZmHHeCwJBt99F98E+oqX8rNXXTR3DoO1Dgrs/1IoGb/7SScOxhfpr9T9K6x9XjNbQ1vZ6Kxuvm3DXoRDzp83d9t/F87gAfaf5NtsZWz9u5F9Nz2TSf7evklupG3lY7PzejUkq++Vc9JPsc/vSLbURic/s7MDx0B6PJ/6Km/q1UVt/EoZ7vkrYfwU43snnD+4hH1s3LdZ4ORzoknSSD7hBDziCDzhCD7iBDzhBD7hBpLz1t/wotPr11g9VOs9k878HXk9Vrj/H5vv8h6Yzz3sYbuKpi8X+mM7nS58cjw9w9NEbWFYDP6rjJ2xsbWBeZajUrpU+q8+cM7/oBQmjUbHwLFW3Xoptzr/8jIy4/unOEhx5JY4bggtcJBja9yCE3CBIYWCCy+GTwRRrIlgUSMiByIDJADkNoxPQYMa300sun0WnrwlqYXruPA8UD7M8fYMAG/A3gbQAZ1Mtq02FbRZjrq5pYFQmf1N99u+Dzs/8YZscDKZCw7boE191STcGW3HXbMM/uyELcpXBdL9ffWMVvNJ5HWJtKxpzr2kn/nV8MElbe+idE2jZObtt3X4pffnuI131mObUr59Zy1ZeSv+x5in47xxdWXE7FAifiVhaOCkIsAYWuTo5+6hNBC4hTHMLybJXZsZ3+b3yZUEsrLR/+GEYiaP53W98X2J97jj9s+zuqzXNnCLRfZW5xhK4n/4Dq5TdT2/4bp3SOgp/ja90fJiTCvHf538zaLcKXPkcL+9mV2c6e7JOMuUk0NFZGNgWBh9hFxI2qY47LJJ+kf88XTio/QNZL8/z4ozydeoAhpwdLRDiv4kouTFxPi9Ux5xv/YqaLvt1/h+ekaFjzXioarpx1P1+6jOR2BYGH7A5cP4uhxWiMXUxjxeVUWmvoHX+QQ6P3YHtjVIXXsarm16mJnLcgwYggWdohOouddBYP0VnoZNQbBUAgWBZqYaXVQUfp1RZajl4cJTO8g5GBh7AL/fxTbTsjusl6+yg1NVu4rPJazotuPmFm8gmeL3kpleepZJanhrMMFdzJbZYmaIqYVHtHqSzupmPZpbTXr6YpYpIwj99/fqo7QXCTn7QH2FXYwx77AClvHEc6uKXAgi09Mj0byR68FumF0NseR7Y/hG8cvzVAhSf5/SS4Ar5RB7myJJetOcmmFGzJQGLiO/M44Ew/x1R3gpcJBJTnEjipAML0cyyV7gTJwX9nbPjHtK/+GoY51Qy/8+ks//MP/cSqdG79aAvVLcHnw7g9xG1HPorwbK4YdLCERaLxWipbXj1vXZ3yfpG/OvodBp1RPtn6e7RZCzfk8VxIKbGlTdbPkvfzZL0sOT83+cr6OVzpssxcyfeTJhFN57Nt6zDn6Yb4+cfHuf3LA7zxPfVcfMPcm/tLKRno/RqZ9GM0tryfisoreeahX1Co+B7hyjTxyEYaql5HZfSCMzZMrSc9RtwRBp0hhtzB0jRo1TDkDDHqjSLLgnw6OvVmPfVGPfVmPQ1GPQ1mA/VmA/VGHZX67M35F9O4V+ALfT9lT6GXX6++mDfVXLxkrrG/aHPH4AhPpDJENY1rquMUtAKPZ8YmE1m+srKWK+LVk4ksnUw/g89+k3xyN0IPEV92GYkV1xOuXT/n/1dvn83tPxxm+44siQqdG16vk956LykxWhZUiBLT4rMGFuJaHFOc+mdp2ktzsHCQA4UD7Mr20pm3sL0O8NsBDVPkWB7JcGEixvVV7dQYJ65nY0mHh+8e46kZwYjRMY8f/scQB/cU8auLmDclefeNq9lWMZUg2h7pp+9Hn8cZHaD+pt+jcuuNAPieJN1rU7X81LrOdhcz/PmR7Vxd0cx7Gze+/AHKWUkFIZYIZ7Afs2F+Ej6dbbIvPk//V/4eo6aWlg//BWZtHd35vQw7/VyQuHaxL0+ZJ6NH/pvhrh/QdtEXCZ1GE8/92ef5176/4erqN/DK2iCY4UmPw/mX2J3dzp7MDsa9UXQMVkXPZ1P8EtbFLiKqn3gYPem7dO14P1a8nZZNf3ZS1yKlpLuwj6fT97Mr80scadMUaueiyhs4P34V4ZPoqzs+9ASD+76ObsRp2vghwhUdM97DZyS/m4HMEwxknsTxx9FFhIb4RTTFL6c2ej7ajBt0z7fpST/AodG7KXojVFpr6Ki5lbro1nn7Ipn20nQWOuksdnKoeIiDxU5G3BEgCDg0m810WCvpCAcBh3arnfAJWov4UvKFnu/zdKGLt6eHWZsdxAVeCsP+WJS62iu4MnENa0otYCaGLczbRZ4fzfP0SJHn0z5ZT2AIycaIw5ZojmqtwIAtGLB1BmyXQddglBr8sjSCYWzqSFPrj1EnR6jxhql1B6l1B/BJcygGB+PQGYdhK/j5xVxJtQ26BMMHQwYvXYIsxujruYnk6Das0BjrWu+lpaoLQxiYmJiagSFCmFqIkAgR9W3qxvfimpXYNZeCbvGSGOAZ2UVtdoCbU5AxdHpbLmdL4mparGXTgwOL9MR0MUjp0rX/fYQj62hePpVX5oX7Utz/7SEaVlrc8pFmYlXT60R/YT8/OvpJmkMruKKwjOzg4yBdotVbglE15iHx67Cb5v878s9oQvCp1ned0nCyUkokEg8PT3r4+PjSx8efXPakjy898n5+MnAQBBFKAQUvX5rPl4INpX28YL/jNxIv9ypgCy3mA1wQa2RDZAPrw+uJv8zn6InYBZ8v/mk3sYTO+z7TOqdRZcpJ36HnyGco5PezrO0vsKz13PbJA5j1v2DFtb/EiI5hGS00VL+W2oqr0U4xh5AvfY7YR9iV38UR++hkkGHYHZ72MxQIao3aqSCDWU+DMRFkqKfGqF60Vg2nw5Ue3xp8iIfHX+KK+Bre23ADodPouna6RhyX/xoc4cHRNIYQvLq2il+rryKuB61pcr7HI+kgkWWPUySu6VyXqOGVlXU0mhZSSoqjB0kffoDxo48j3QJmvJnEiuupaLsGI3zsw4kTOXCwwA9uH2bXnjz1dQY3XJ9g1cowHSst4vGFG2HElz59Th8vZjt5Mp2iKx8m57YAISCPZRxmRSTPRRUJNkRX0W6twBTHDi+dGnZ5+L9H2fFACinhwmsTXPuGKnp6HW77jwGGjvh4zTk6brb5g6s2UWUG+R68QpaBu75M7tDzVF70Gupu/G3EPAyx+e/J/dwzdpi/XHYhGyJnf84X5VgqCKEsCfl9L9H3xc+hRWO0fPgvCDUtrX6IyumRUtL99J+gm9W0bvnL0z7fnQPf4PnxR3h9/e/RU+xkT2YHOX8cU4RYE93KxvglrI1tI6zNrcnlcNcdjB65kxUXf3nOow3kvSwvZn7B0+kH6Ct2YYoQm+KXcWHiBtrC6465+ZfSZ+TwDxk9cifhxDqaNvwJRqhqcttYYS/9mScYyGzH9lJowqIhdmEp8LAF/ST6BvvSoSf9MIdG76LgJklYHXRU30p97MI5BSPGvfHJlg0TLR2SbnJye7PZzEprJR2hdlaarbTpzYSldvycAmXdA1w/R94b4SFh8xMrzRtyYa7NCDwvhS2TOCKNgaQgYFcYOg2IZmJEsuvpERs4aK7CFSYRP8c6Zy8bnD2sdg5gMaP1gQ5UAZ5A5hKkzHqGtTqG9TqSooqkqCRJglEZRVL2sxE5MIfRjFHqDJuOkMl54So2R2pJWNaxrQwmkxDq7OnN8+3Hhjg6anPhihi/e2UdDRXHfvmDqaFiE02voGHNu5DSZ7jrB4wdvYdMrIl7amLscjsBWB5azqXxS7g0dimtodYl84RyIWTSv6S/50s0L/8zYvELggShd4yw/c5R2rdGef0fNxEKz37Dtyf9MPcOfp2tla/hispbSPc/QKrv51ixdlo2n1zgcTZFv0jSTTLoDLEnf4gfj71IWNNoMAo4FIKgQVkQwZf+cQMMPv4pX8eEsAgT1aNES09fo1qE6MRUj5XWB9snXjE9RkSLENWi7M5n+XzfEdZYoxjiEQ4UD+JIB4GgLdTGhsgGNkY2sD6ynoSeePkLKrn/RyPc/6MR3vNXy2hff3rJVD0vw9GuT+B5aVpX/DVuoYFnf5Zi96OjRFqep+2ax4k39aARp6H6VdRXvgpzlhZwMw06g+zM7WRnfic787smu05U6pWlwELQiqHBqA+CDGY9dUbtSbXUOhtJKbl77Bl+MPxL1oab+GDTa6icx65MJ2Pc9bg7OcrPhlP4SF5RXckb66upMmf/mUsp2Z3P8PNUkh1liSxfWVnL1mgCTQh8t0Cm55ekux6kMLIXhEas6UISK64j2rj1pG+ipZS8sDPPHT8a5mBncXJ9Q4NBR3sQkOhYabGy3SI2x65HpyPt5rl/rJsd6XG681FcGQIc0DrRtL20RfJsiLayOryaNeG11Bt1k39HUsMuD989yo77g2DEtmsTXHNzFXv35bn99gEKwxqyI8Nr3pbgjeetRAgRJKy8/99IPfVToiu30HjLHx2TsHKuCr7Hh7ufICR0Ptd2KcZZGMhTTkwFIZQlo9B1iN6//wxCaLR8+C+wlrct9iUp8ySf2kPPC5+kYe3vk2g8/dYteS/LV7s/xLg3iiUirI1dwMb4payJbjmt3AxOIcnhHe+nevkt1La/9ZTP01vo5Kn0A7w4/guKMk+9uYxtiRvYmriamJ7Ad3P07/0auZGnSTTdQP2q/wPCIFU8QP/44wxktlP0RtCESV30ApoqrqA+egH6KTzRk9LHc3P0pR/hUPonFLwkMb2Z5eGrqdVWBV0NSnkCfN8m42bolgN0+UN0i1G6tRQjWmHyfHWuSWsxxLKiTkte0JL3CTlBqwTkyTxhBdeEXEXwysfhsKzgPr2Vbek8b0kW0IypbgBoIaSW56jnsctt5iW5niO0AhohbYy26DA3xENcGI9iGLPnF5BA3+7P4Nop2rZ9DsOqmbwWRzrsy+9nV34XO/M7OZDvwncr0b0G6lhH3G9DujWkigbDxen/P12ApWmEdEFIE1i6RkibPm9qgoExh0ODRaSEjU0Rzm+JEja00n6CUOkc+YH7KA4+QEPrq7Fye3BHt5NofiX1Hb+L0AySzjBPZp9ke2Y7+wr7kEhazJYgIBG/lBWhFed8QKKn+9M4xT5WrP4yvie495uD7H5knE3XVfCKdzW87FCNjwx9j+dSP+UVDe9lY+I6pO/iueMYoeM/abN9myF3aLJP/5CTnGx+n3SHSM3o46+RwKeZhKaxPlyBrunoaGhCQ0NHE9q0ZV3oaGjoQkNDQzvBsl46XkMnooWD4IIeKQUbokS0CPop5NuZUPA9PtK9F03A55avx9I0bN/mQPEAe/J72J3fw/7CfmwZBPlaQ61sjGxgQ3gDGyIbqDrBjf74mMvup7Jc+or5GXXBsQc42vVxNC1Ca/v/QzcS+L6k6/kcOx9MMZzcxbLLf0Ht+r0IdKpiV9Fc+zoiZQmF016anbmg7u/M7WTQHQSgWq9iU3Qz50U2symymTpz7gkNzyW/zBzgawP3UaVH+bOW19Maqnn5g05TwfP5yfAY9yTHKPg+V1dV8KaGGhpCswdyZzNSSmT5QHqYUc8lrum0W5GyV5S6QpJM98OMdz+CV0yhh6tJtF1LYsV1mPGTb6GcyXoc6irSeahIZ2eBzkNFhpJTXQKbmswgKNFu0bEyzMp2i0jkzN9Ye1KyL1fg0bEkT43nSLs6IBHaEaS2B0QfCcNmbaSRtZE1rAmvZZXVQX5U4+G7R3nqgTS+L9l2bYKrXlfFo88Oc++dafysTvT8HO/67TY2twX1PvXc/Qz9779gVjfS/KaPEDrNIX2fzSb5XN9zvLVmFW+sWTkPPw1lKVFBCGVJsXt76Pn8p5COTdPvf4DIhs0IfeGix8qZMbDv62SST7Ly0q+jnWKiwZmG7B5GnUFWRjbN65CZvbv+luL4Adov+dppjZoAYPsFdmZ+ydPp+zlS2I+OztbQeazv70IvpqhYfitm1SoG8jsYzD9H0R9FoFOtr6RWW02VXIYmCUYamByBoFiWo6A4LV/BbAkKpT+VQEACmSoYawDHAqMATgp6feiJBK9Ra+omrsYWLCsatNohlrsRWt3gaerM0Qhmn58KBKAZZBhi1D3IsPMSWbcPgIjRgBfexL9kh2gLNfGJZe+YbO7rS8mBdCHI75DM0psP/h9tYZd12l7WFB+iWfYxYsCLEchUreb8mhu4JH7JMU3GB/Z9g/GBh2ne/FEiVedxqHiInfld7MztZG9hL7a0EQg6rA42RzezObKZdeG1x2Sitz2fgbxDX96hP++QdT2KnsT2JbbnU/RnzHsS2/exfUnB9Sl6EjmHGEFM86iPRqgPm9RZBnVhk/qwQa1lYJpZ9hSf5snsdnbn9yCRNJqNXBK7hMvil9JxCrlJFpL0XaTrlEbUsKeG8XSnL0vXxvccNCOEXpWgd+gz1NS9mXj8jdzzxT4Ov5Dn8jfVcNmvV5/U/9eXHnf1fobe/F7e1PqXNIXXYPs2STdZFmSYHmwY88amnWNmH//yaYNZT6Veyf+mdvC95M+oN6pYaTWzwmqk3WpiRaiJWiOxZMtme2aML/V38Yllq9kQmb3rhStdDhYOsie/hz2FPezN76Mgg0Bli9nChsiGydYSNcaZvVkt5PfTc/ivscLttLR9HK2szmbHXPY8Os7eZw6SWP0ITdueRTcdXK+DIxV1bHf66XaOABDVomyMbGRzZDPnRTfTYrYs2TJaLAcKA/xt34+xpccfN93EluiZeVDk+JL7RlPcNThKyvO4uCLGWxprWB4+9aG5XSl5KpvihVyarmKe7mIBt5S3IyQEbaEIK0IWLYUhagaeoqr3F5jSIVK3iUT79cRaLgn+ls1RenwiMBEEJToPFRkeDgITQkBzs0lHqQtHR7tF+wqL8HFacs0HKSXdRZun0ll2pDN0FcpbDLogkiCSCDFCXQhWhStZ6y4jc18LOx9ygmDENQkufXWCOx49yu6fe+BqrLhC8vu/0U5tbYjc4V30/9cXAVj2W5/Aaji935Mv9b/A09kkf7v8MppCZ8cIOMrJUUEIZclxhgbp+fyncIcGESGL8KrVhFevJbxmLeFVa6aNoqEsfb6b49D236ei4Uoa1rxnsS/nuKSUID0yyacY2PslKhquQzcqkV4B3y+WggBOMO87Uy/plqYeSBcpPaT0gYmpBIKpBBBga5DVIVMBrhXsEslAfAyiadCP1yJ7xrCFs3cFMGftHlDQ4KiW5rAYpVsmsf2jrCRLNTAGdIo4IWstHeFVdETW0BHuOK3+346XZTj3PEO5Z0hmn8fxxxFoVEXWUx+9gPrYNqJmC98e+jFPZ/fy6eXvIS5i7BwLEks+M5xlzPbQBWyojHBRXYyL6mLUhYOnYJ6bJZvcQXLgAbz0PgTQawQjbMiazVxYcwPbotsoDD7B4P6vM1J/Po9WWuzO7yHrZ4HgKe7myGY2RzexIbyBmB47wf9ofuzoyvC9J4ZIZj0uWhnltVuqsEJaELzwfQp2gaH+x8hH1pAWdSQLLkMFl2TRoeBN/5tsaYLasEG1JfC0YcboYkDuQ+ojVFsalyU2clnFpawJrz7tPulS+vjFHF4xg18cxytksAspCvkR7MIYTjGFV8yB5yA8Fzx3at6dWC5bJ0+h28EKkK2Q27WKJx9+I+PDlbS/uYfY9UUcHGxpY0sH27dL88HLmVwO9vH8PI3OIOCzV4RJy8K0t9HRqTPrpiUSLA82VOlVJ/XzfCD9DM9lD3DY7mfAGZ1cH9PCrLCaWBFqZIXVyAqridZQPeYSadLf7xRpMk/+hs+THoeKhyZbSrxUeIm8nweg0WxkQzgISGyIbKDenFs3t5ORSW+nv+dLhKw2QlYrul4RvIwK0KL0umle3Jehd4fJsvAAyy9+ilBFhvFcJYWKjXQ03URHeM1ptSD5VZF0xvl834/ptoepMypYHW5ktdXAqnAjHVY9lnbyrRRm82Qqw/f7kyQdl02xCG9rrGVNdH4eXJRzpaTXLtBVzHOomKermOOwnSfnB59LAmiSNo2Zbpoy3bQ4KdbWdtC84lqsqvbTeu+xlMuhQ0U6J1pNHCowOhq0shMClrWEgqBEh8WqlWFWtIUIhc5MYGLMcekp2vTZDn1FhyPFHEcKecZcbXq3RLLocpyK/ija3jjmsOD8lVG2XRrhB/cdYfTxCEKDy18V5a23NmPaQ4w8fhcNN70TYZze78SIW+SD3Y+z2qrkYy0XqODgOUQFIZQlyctmyb34PIUD+ygc2EexuwtKfxxCLa1BQGL1WsJr1mE2NqkPpSUs1f8AQ/u/SeuW/0c48fLDas4UjE4wMeRgKRAwmV/gZYYonDY/cdzMc0ztO3ljVAXMvB+Qs0+lBF8DXxP4moavaXi6wNdFaV2w3dPA1ySu5uHoLkgw/Qp8N0La8RjzUxSFiyfA1SBiVlFlNVMTXkZtuI368ArqrTYs/eX7Uuf9PF3FLjoLnaXhMQ/R5/RNbq8z6uiwOlgZaqcFGye7g5x9lIjZSEf1LTRXXI0mDHzpU/Rz5P0snnSpNOoIHadLiJSSnNPLUPYZhrLPMFbYi8TH1Cqoi22lPnoBtdEtmDNu9NO2wyNDw+wblTw/kqPoS8K6YGtNEHTYWhMlbp745sC1RxkffILhwQchGzzZPBSCTsvkmozDURO+UwO1ZkOppcMmNkU2nbDp+JlUdHzuem6Uu58bxTI03npxDa/cWHnCRH1SSrKuHwQkCg5DxWCaLLgkiy7Jgkvamdkdxgc9hWFkaQibrIrVsT7WQEtIUq8V0J1R8sURivlRioVRnEK6FGTIQDGHKBbQ7QKG7WA4Lsf7GuwDBSN42Xrw++tq4GjgzFh2y9Ydb3m2Y6MuvNOE5NE6dt7+u3iFGBeddxuNdfso6NBbAT0V0FchGEqEyMYsQppFSIQICXMyCejEy5QOfu45dD1OY+JGGsxmGswgyFCtz38iwbxfpLs4yGG7n8PFfg4XB+i2B7Bl8FRUR6MlVDcZnGi3mlhhNZJYgMDYfPOlz+HiYXYX9gStJcoCf5V6grhWEeSimMxbESUymZsiWupWUp63IuhyEhbh45ZLeuxBUqP34XkZXC8FfmHW/ZyiRc/u88lkK6jZsIt40wBuPopZXEVLawfhUC2aUTEVyNAr0PT4tBYWv+ryvs0D6d3sL/RzoDBI0h0HQEOwPFTD6nAjq8KNrLYaaQ3NrS49NJrm3pEUb2us5bz4wj71llIy5Np0FfPTXiPeVGvCSjvFMi9DR6SKNXWrWRWrptY4/VGDRkZLgYlDhSA40VkklQ4+zzUNamsM6moNautM6mpL86VpXa14UtwMAAAZX0lEQVQ57906XCkZtB16ikX25AY5kE8xYLuMuxa+LPtM8iWhgkfMcbEfAu1FCz0CN95cxa+9toawNT+Bvf8dO8J3knv5w8bNXFXxq5nE/1ykghDKWcEvFCgcOkhh/z4KB/ZSOLAfPxd8qdEqKoiUAhLh1Wux2jvQQuoLw5k0NWzhzJv98m4DwfxI/38h/SKJqleC78waNCg/R/mxvmeD7778Bc1iatjCma0FZutCUGo9YFgILURWjOCQx9clnubjCQ9POLgUcWUBV+ZxZA7Hz+H6OeD4n5WGFsHQ4oT0CkwthqnHqYpsoCF6MYZRgSMdHOlQ9IsMO/0M2D0M2j0MO/0MO4OMuUlcPCQgEUS0OFG9koheQViPE9IimCKMh0/Oz3G4eJg+p29yiLgavYZ2q41lZgtNZj31ehWagIKXIednKXgZ8l4Gzz5KyD5CSBaw0egVBr3SPiZNXkKvocZspDbUTLVRT1y64PSTKeyj4A4BEA+1UR/bRn30AirDa044esM/vTTIg/1pqkM6F9YGgYdN1VHMU8ycb+f7GR/8BcODD6AVhinqJkNr38qGyotpNJfWsIm9Yzb/8tgQO3vydNRZvPPqelY1nPpTv6Lnl4ISDkMFl758nv3ZIXrzOTK2Tsd4kt/p+VeME4yOUNAFeUOSM6FgCpyQgRMK4YUsZCgMVhQtHMOwKjCsBGakiohVSdSIExbBtcvJ3z45OS+lf8y6yT3l7MeALI0WAeH8QZxnX+DJ238PYehc/seChppRtJE+5HAP3vARnJEjULph0EJRrLqVWHUdWHUdhOtXYlQ0TrtZOJB5kp/0f4Fqs4U6q42E0UDCbCBh1lNpNFJh1qGfwdYJvvTpd0Y4XBwoBScGOFzsZ8Qbn9ynWo+XtZpoYoXVRLNZc1aNtjAxysSe/B667W6yXm5y9I6pUT3yONI54XkEYjLvxbTkmnrQTSzlpdiV2824P44mJSvNJs63VrHWXMZyoxZTOnjeOJ43ju9lSB6BnoMaem031as68WyDQn8jiViaWGJ82nvH4hdPG41FmTLm5jhYHOBAYZCDhQEOFgfJ+kGSRksYdFgNQYuJcCOrrAZqjfhxb9p9GTx/X0oPltKeS1cxT2dujINjRzns2AwZCWTpGmMC2sNxWkyLWiNEnWlSa4SoNUxqDPOUEipKKRkZ9YLcEl1FhoYcksMuyWGXkRF34pncpFhMKwtOzAhU1JlUV+mnPBrNTAP2GE9lDvHC0AhH9sco5mpwqgV2vY+W1LEeBPMg+BWS+O+aLFtu0RgyaAyZNIVMGkMmdSETYw5l7EvJx4/uIOkW+Pu2y4nrp9e6QlkazpoghBDiD4HfImgl9UUp5e3H21cFIc590vex+3pKQYl9FPbvxRnoDzbqOlZ7x7TAhFG1OE88F5KUEnwX37PxnTxeLo2XH8fLZ/DzwdNNv5DHs3P4Tg5pF/DdQtDn2rcRhkDqIHSQmgRNgvCReEhckB5STnVDOCk6UA1kgTwg9GPyBRw7XwoaGCGEFkIrBQaEEZqRi+DYYMJchi30pDcZAHCkgy0dXOng+A6dfZ/Dm9EPHGGBCOFrIaQw8TDxhIErNFx0bKFhAzaCPJICkoLvYwsXx594H7v0Pi62tKeNJX+qBBKBQEfDFAZxYREROmHpo0kHX+ZP+D46BhE9RliLEdGiJPCpcIYw/HEQEULR89D1C8jaUXIySc47gusewvL7SYgipgAPSAE5EUUPLaPKWk6N2USt2USt2UyN2XjcvB1HszYFz6ejwkKbxy+eUkrsXDeaHsEMN8zbeeeblJInDmb4/hNJUjmPV2xM8NZLaonP0xOkCQW/wLP9D5He8xh5LU5eqyIjKhmTlSS9BMN+jLwewRMGAqgLG7REQ7RETJqjIVqiJi3RENUhfVFuEJ78yfd4/D8uJVEX5tY/X0ZV47FfQqXvYo8epTDUSXGok2Kyk+JI92QgU7NiWLUrseo7CJeCE/vkTvZlniDtDjHuDOHPGHoxZtSQMBqoNOtJmI0kjHoqzSBYEdOrzsjwqGkvx+FiP93FAQ7bA3QV++mxh/BKIcGQMFgeauTXa65hW2ztvL//YrF9uxSUyE8NN+rnyXnZY9ZPDDmaLxuiNKyF2RTZNNnF6mTzUbiOZP+zLzGY+jGx5c8iNJ9sz3oqQ9toXR1G6BlMs56KyqvO8E/g3OBLSb+TKgUmgtfhYhK39PtbrUdZVQpITAQmovqp53tYaFJK0qOdvHT0SQ6m+ui1auiPtjJiVZGbEbQUQKWmBUGJiSCFYVJrBkGKWiNElW7M6W+f70tGxzySSYfhUmAimXRJDgeBiuFhl2xuepRC16G62pgMTtSVWlTU1hqs6giTqDj1vzdjI0V+ctdRdj3o4UQg/arDjEdNQjvqaH6bhaNZDNgOdtk9pQbUmUFgotEKAhPlr7B27OdqV3Gcjx15kusTLby7YcMpX6+ydJwVQQghxCrgh8BlgAU8CVwhpRydbX8VhPjV5KXTFA7uI79/b9CFo7MT6QY3y0Z9QykosZbw6nUYNTUgZenGXQbN8CeXy+bLXlL6pX2D/SePJZjK0jmQEun7wTl9ie+5wegDfpB0DVlqQVCeV8C3Z+QXcILEbdIp5RiY2Fa2n3QBD4kHwi8FDU7hBzeRssAD3NL0ZF6+CBI3auZUEMCwEEYYzQyjhSLYdb048aMkRl6FJqNoQgch8JG4msTVfBzNL029qWUhS1MPR/NK8z6O8IKpFkw9S4eG2skgglMKJNhlwQVH2jhyIhBgT2470VB4jUh8oAgUAAdm9I8MGBiYmhk09xYhDGFMzpvCnP6a3M/EEFPzU/samCJESDOPPba0X0iYpfcIoQlBykky5PQwWDzCoH2EEWcAUwsR1uJEtNhUcEGPEdFiwXo9RqQ0DWsxTBGaZfhQyUj+RQ6O/Cdjhb0cHLmah4/cdMz/XxM+pu5j6D6a5iC0IlLL44scUsujaTZCKyI0h5AusUwNS9eJGBphwyBs6IRNHVP3SETdUvZ/A10EIwboGGgT86XlifmJUQVmrj92Hw1RGolAoKEhEKI0RZuaL1+HWPAb7VzR446nRvjfXSkqLJ2VdRamIQjpAlMXmEYwDZa1GculeUObWmeUrZ9cDrYLprfdkVJS8Hz6S0k3+3L2ZPLNvryD7U/tHdYEjRGTpohJUyREc8SkKWxgFQWjox6mIUAKfCknP1qDj03JxMerX5oPluXUx6qUpe1T81LC2M4k/Y/6xJuztL62nVBMw9AFmga6LtC18nmCZT2Y6vh42QHc1BG81FHcsSN46aNo0kHDx7AiRBJVRCxAN/E1cDUfV7jYOBRFkaIokCdPgcK07lXoOpaZIByqImLWEA3VErPqiIcaqAg3Eg5VQSlIISY+PyZ/rcTUwrR1gBBlnzbBnItPr52k2x6guzhEtzPI66suZ3O0Y2pPcYJzIo5Zt5SeNi8Vw/1DHDzwY6h8BCOSI9Pbijb+CuprL0c3gqfJmg6aJhAaaLpAlH4XNb1sW2mqaQTby/aZtm2enk4vdY70OFxMcqDUUuJAYYA+ZyrQ32JWl1pLNLDKamSlVXdWtPbx3SKZ3u2MH34Ye7yHvFMgZUZJmQnGzAQpM0HKrCBlJkiHgnXOjLwZmpRUC58aTVCr69SaFnWhKPVWnLpQmFojREhopRYik7V38hNktpYjubzPcFlQYqIVxXAyWDcy6uKV4q0f+uMmLrrw9HOtpUddHr1nlO33pnGER+TmJB+4/iKqakNIKRlzPfpth4FZXhlv+vexKkM/JjDRGDJ5JHOYe9NH+OSyi1gXmf+Hi1P3vbPc/x5vm5xqwzf7/sc/hsk2fyf3HrNtm3hfTQ+jGWdPMA/OniDEu4FlUsq/Ki3/E3C3lPLHs+2vghAKgHRdil2HyB8odeHYvw8vNfbyB54iX8A//GlpQcyYnorZPnMmMhvOeJPJP0BCm1oWwQ0VmggSGgqt9BdMQwTffoLpzIucDLqUBWfKgi+zLk/dUUwL3iR8j2YfXrTA08E1gpenn/4XL92TGJ6GFamYvDGf/ebdnOwTHtzoT934h0oBAbM8KKCZmJSmE/3JjwkcBMGAs+FL0umQUjKa381/9vyA7eMa0g+BF0L6IaRvlaYhpBcCf8b60n4T6zlORoFreh5m69CzGFay7I3LfitLv/vTfmPK182yXZTVnf4GuOfY+MnLEqWAxImCFpdVXMutdb8195OfwKFkkR89NcJY3sVxgxE2HE/iuBLH87E9iXcKOR1PiwGEZnkZTP3gDwI7z8zbX137ElW25FG3mbH8/H/xXFs7wP/d9tD0UTk8B99zkO7UKB0n6nZ19jvV4MVU4GT66cr+Ps2ybmoy27rSUccESWZ5LyHKt5Su9+WPEzOvZcb1+UKSDFl4y4YJVY0zsn81L3zvHcw/yZYrR7jx/ZeegXMvbRmvQGdxKAhMFAY4UBwg5eXREHyn492nneRyMUgp8Z0cnj2Ob4/jFdN49jhecRzPTuMWxxl38ox4HqMSRtAZ08KTgYpUKEHaqMDT5t4yQciJTpulZWRp3USwomy7JyGjIdOCN3kPc75/iJkJr6ZuAU98Az1zWy4f4/ldl7D/4GZ+/eZvE41kT3BMsJwXIUaMaobNaoaNakbMakZK05SRKNvfh9BRDCn5i5e+T6jsYdK0IMAx96/yxOvPAbWb3071mtct9mXMydkShPgYkJZSfrW0/Glgv5Tyu2X7vAd4D0BbW9uFhw8fXoxLVZYwKSVucigIRmQzpe8qpRvzyRv10heYUlMwISZu4sVx9iW48RfBl5Z/9L4OaGX7a1C6cUHTEOhlAYGy9aJ8vV4KEpRi3BNf1IQoW/+y/9sz9WM8BWLyZn/yhp5SiwGM4IZfmBhCx8QkhIEpjNIWY9orhIEuDEypB7eHmoaeSLz8JSin5UjxEC9mn8YotfbQhYEhDAym5vVSgGdymdI+wkBDR0oD19NxPY2MYzNcGGXYHsV84Ukqj3SzqqJ58nd9IiuAFFMZAqSUSFHKL3Ccf/5E/gH8yalbU0n2qi3B6A7IqSlBwCxY8oOn8xNbZGndMftPzftSsjqynosrrlzw8vD9UmDCKwtSeBLH9WcsT223XX9y/YRp93LH3ASWb2PWba6UZHyPtO8xlHYZS3u8Y0MtlqmXPkbFxMdn8HR44uNTlJ4Cl81PrJ/4+NXK5vPZX2DnO0nUvB3Pl3gewdQPfhZeKTDjeUHriWDb1H7+xNQH15PBMWX711TqXHTeiZ8EToyeEwQlZg4tGrxsZ5xscYicPULeHqXgjFFpNNBgrZw4S9lkZobbyXea5cv/LMfN+H4W5NY4iZuF2Z7azdxv2vsf54ZktidzM69JTh1/7Hsd5/pmHjfbz2LGOnkS10LZOU/41HHmE0opGTfS2AULbawBKQW+L5BSK5svTf3SOlk2X9p3Yj8pBdKfflzb1no23DTr9/BfKVJKku44vfYYW2JnZvjPpUj6Lp6dmQxYuMVxxooZkk6BYddh2PcpDepZViOnQgoTuSnKQxASkEJMa8Epy8MQYmr5CnuAltJoNrMGA2dZf7zgYfmC5+gYpn8Sx8z2nXYq4GmjMYxFkjBJwrykmQzoko+6vYQn6+70QKOY5VwnFdSk/G/h8a/reOeavcXbzGNnbpv4v852TPmGWa5HTL1vuGbtaY/cstDOliDEHwFxKeWnS8tfBe6VUv73bPurlhCKoiiKoiiKoiiKsvScKAixlNoZ3w+8VgihCyEiwHXA9sW9JEVRFEVRFEVRFEVR5suZG5dqjqSUO4UQ/wM8TtDK6AtSyv5FvixFURRFURRFURRFUebJkglCAEgp/wb4m8W+DkVRFEVRFEVRFEVR5t9S6o6hKIqiKIqiKIqiKMo5TAUhFEVRFEVRFEVRFEVZECoIoSiKoiiKoiiKoijKglBBCEVRFEVRFEVRFEVRFoQKQiiKoiiKoiiKoiiKsiCElHKxr+GUCCGGgMOLfR2noA5ILvZFKKdNleO5QZXjuUGV47lBleO5QZXjuUGV47lDleW54WwsxxVSyvrZNpy1QYizlRDiKSnlRYt9HcrpUeV4blDleG5Q5XhuUOV4blDleG5Q5XjuUGV5bjjXylF1x1AURVEURVEURVEUZUGoIISiKIqiKIqiKIqiKAtCBSEW3jcX+wKUeaHK8dygyvHcoMrx3KDK8dygyvHcoMrx3KHK8txwTpWjygmhKIqiKIqiKIqiKMqCUC0hFEVRFEVRFEVRFEVZECoIoSiKoiiKoiiKoijKglBBiHkghFgnhHhcCHFbadkQQnxTCPGYEOJZIcQrSuvXCCEeEEI8JIR4Ughxa2l9QgjxQyHEo0KInwshWhfz//Orah7K8R1CiJdK6x8SQnxqMf8/v6rmUI4JIcTtpfU7hBBbytar+rjI5qEcVX1cAoQQMSHEP5Y+K3cIIT5TWv/pUvk+IYS4rrTOLJXxo0KIR4QQm0vrVZ1cZPNUjqpOLrK5lGNp/U1CiB4hxHvL1qn6uMjmqRxVfVwC5vjZ2iGEuKe07ikhxJtL68/KOmks9gWcIy4FvgzcUlr+PaAopbxKCFEPPFL6Yvwp4OtSyh8KIRqA54QQdwIfAnZIKT8vhHgD8LfAbyz8f+NX3umWI8BnpZTfXegLV6Y52XL8KPCklPLvhRBrgX8HLkbVx6XidMsRVH1cCqqA/5BSvk8IoQF7hBA7ga1SyiuEEC3AA6Ub1bcDrpTyaiHEVoIkXFeg6uRSMB/lCKpOLraTLkcppQusB74/4xyqPi6++ShHUPVxKZjLZ2sj8IdSysNCiGXA/cAPOUvrpGoJMQ+klN8H+stWbSH4xUBKOQT0AptK+9SV9qkGhmWQGfRG4I7S+nuAKxfgspUZ5qEcAT5Yilz+18TTH2VhzaEcy9fvA2qEENWo+rgkzEM5gqqPi05K2SOlfKy0GANs4EKCL05IKXuBw8A6yuqelPI5oFYIEUPVyUU3T+UIqk4uqjmWI1LKfwCKM06j6uMim6dyBFUfF91cylJK+YSU8nBp3xZgf2n+rKyTKghxZuwBbgIoPZnbBujAx4F3CyF2AQ8BE82i6oEkgJTSDw4TqmwW31zL8ftSyvOklFcAXwHuEkKIBb9qZabjleMe4NWl9VcDy0rrVX1cmuZajqo+LiFCCJ3gSdyHgQpKdawkSVDv6l9uvaqTi+s0y1HVySXiJMvxeFR9XCJOsxxVfVxC5lKWQogm4EvA+0qrzso6ueQv8Cz1z4AUQjwKfIDgS3In8E8ETZ82ARcAXxNC1AFZoLLseFn6JVIW15zKsbzMpJQPEkSdq489rbLAjleOnwE2CyEeBl4J7JNSJlH1camaUzmq+rh0CCFM4N+A26SUP+PYOlYJjM5hvaqTi+B0y1HVyaVhDuV4PKo+LgGnW46qPi4dcylLIUQzcBvwbinlkdL2s7JOqiDEmeFKKd8npbwa+ClwWEo5QtAsqrO0z0hp2kzQlPhmACHEK4HnFvh6ldnNqRyFEOdPRJGFENsI+q+PHHNWZaEdrxzTUsrfllJeS9Ds/yel/VV9XJrmVI6qPi4NQogQwRemu6WUt5dWl9exOoLP1L0z1q8jKPMUqk4uuvkoR1UnF98cy/F4VH1cZPNRjqo+Lg1zKUsRJJz8EfAHUsrdZac5K+ukSkx5ZpwvhPgqIICDwLtK6/+I4Kl5AUgAd0opXxRCfBb4rhDiNwAH+L+LcdHKMeZaju8HvlVaXwR+czEuWjnG8crxJiHEnwMh4Angg6X1qj4uTXMtx2tR9XEpeBdwHUFegIm69EFgQAjxOMHDkD+SUhaEEN8Gvl1q7SKAd5f2V3Vy8c1HOao6ufhOuhxPcA5VHxfffJSjqo9Lw1w+W78ANBHcg0wcfyNnaZ0UU/n0FEVRFEVRFEVRFEVRzhzVHUNRFEVRFEVRFEVRlAWhghCKoiiKoiiKoiiKoiwIFYRQFEVRFEVRFEVRFGVBqCCEoiiKoiiKoiiKoigLQgUhFEVRFEVRFEVRFEVZECoIoSiKoiiKoiiKoijKglBBCEVRFEVRzhghxFeEEO8oW94mhPjxIl6SoiiKoiiLSEgpF/saFEVRFEU5RwkhKoBHgVcAI8D9wDuklIcX9cIURVEURVkUKgihKIqiKMoZJYS4BbgFeBpASvkVIcSHgDcCEnhMSvlRIcSVwCcBHYgBb5NSdgohuoD/BrYB75NSvrgI/w1FURRFUeaB6o6hKIqiKMoZJaW8C6ggCER8TQhxHXAdcI2U8ipgtRDicqAPeD3wBuAx4E1lp7lfSnm1CkAoiqIoytnNWOwLUBRFURTlV8I9wHoppS+EuAhYC9wvhACoApYD64Abgd2ldemy4+9b2MtVFEVRFOVMUEEIRVEURVEW2k7gUSnlOwGEEI3AOHAQaAV84DszjvEX9AoVRVEURTkjVBBCURRFUZQFJaX8mRDiYiHELwCboMXD7wC3AS8CPUD/Il6ioiiKoihniEpMqSiKoiiKoiiKoijKglCJKRVFURRFURRFURRFWRAqCKEoiqIoiqIoiqIoyoJQQQhFURRFURRFURRFURaECkIoiqIoiqIoiqIoirIgVBBCURRFURRFURRFUZQFoYIQiqIoiqIoiqIoiqIsCBWEUBRFURRFURRFURRlQagghKIoiqIoiqIoiqIoC+L/B5Oue9AnUhzz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38200" y="2047448"/>
            <a:ext cx="10918372" cy="711137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연도</a:t>
            </a:r>
            <a:r>
              <a:rPr lang="en-US" altLang="ko-KR" sz="2000" dirty="0" smtClean="0"/>
              <a:t>-</a:t>
            </a:r>
            <a:r>
              <a:rPr lang="ko-KR" altLang="en-US" sz="2000" dirty="0" smtClean="0"/>
              <a:t>플랫폼</a:t>
            </a:r>
            <a:endParaRPr lang="en-US" altLang="ko-KR" sz="2000" dirty="0" smtClean="0"/>
          </a:p>
          <a:p>
            <a:r>
              <a:rPr lang="ko-KR" altLang="en-US" sz="2000" dirty="0" smtClean="0"/>
              <a:t>연도에 따라 아래와 같은 플랫폼 트렌드가 보인다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6513" t="55726" r="53590" b="28117"/>
          <a:stretch/>
        </p:blipFill>
        <p:spPr>
          <a:xfrm>
            <a:off x="933450" y="3006235"/>
            <a:ext cx="49403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7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569" t="57815" r="30307" b="20084"/>
          <a:stretch/>
        </p:blipFill>
        <p:spPr>
          <a:xfrm>
            <a:off x="676275" y="4592339"/>
            <a:ext cx="6909513" cy="1981597"/>
          </a:xfrm>
          <a:prstGeom prst="rect">
            <a:avLst/>
          </a:prstGeom>
        </p:spPr>
      </p:pic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838200" y="26248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문제 풀이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6275" y="1575897"/>
            <a:ext cx="10896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0" dirty="0" smtClean="0">
                <a:solidFill>
                  <a:schemeClr val="bg2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b="0" dirty="0" smtClean="0">
                <a:solidFill>
                  <a:schemeClr val="bg2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 게임의 트렌드가 있을까 라는 질문에 대답을 하셔야 합니다</a:t>
            </a:r>
            <a:endParaRPr lang="ko-KR" altLang="en-US" sz="2000" b="0" dirty="0">
              <a:solidFill>
                <a:schemeClr val="bg2">
                  <a:lumMod val="5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AutoShape 2" descr="data:image/png;base64,iVBORw0KGgoAAAANSUhEUgAABCEAAAEGCAYAAABb44/XAAAABHNCSVQICAgIfAhkiAAAAAlwSFlzAAALEgAACxIB0t1+/AAAADh0RVh0U29mdHdhcmUAbWF0cGxvdGxpYiB2ZXJzaW9uMy4yLjIsIGh0dHA6Ly9tYXRwbG90bGliLm9yZy+WH4yJAAAgAElEQVR4nOzdd3RUdf7/8eedTOqkV5JQAgGE0EmCtEACiBTpYkOK4oZdXVd2laKuCvpFRcH2c9m1CygrWOiC1CAlIIRepQUISUib9GQyk7m/P+JGkJbATG4S3o9zOJA7n3vv616GYeY9n6KoqooQQgghhBBCCCGEvem0DiCEEEIIIYQQQog7gxQhhBBCCCGEEEIIUSOkCCGEEEIIIYQQQogaIUUIIYQQQgghhBBC1AgpQgghhBBCCCGEEKJG6LUOcKv8/f3VsLAwrWMIIYQQQgghhBDiMklJSVmqqgZc67E6W4QICwtjz549WscQQgghhBBCCCHEZRRFOXe9x2Q4hhBCCCGEEEIIIWqEFCGEEEIIIYQQQghRI6QIIYQQQgghhBBCiBpRZ+eEuBaz2UxKSgqlpaVaRxFC1BMuLi40bNgQR0dHraMIIYQQQghR59WrIkRKSgoeHh6EhYWhKIrWcYQQdZyqqmRnZ5OSkkLTpk21jiOEEEIIIUSdV6+GY5SWluLn5ycFCCGETSiKgp+fn/SuEkIIIYQQwkbqVRECkAKEEMKm5DVFCCGEEEII26l3RQghbmby5Mn06tWLU6dOaR1FCCGEqFEF5aVsyj+KRS3XOooQQog7VL2aE0LUb8nJybRv357IyEhUVaVx48Z07tyZ9PR03nzzzevuN2fOHJ577jkADh48SFJSElu3bq2p2EIIIUStcN6UzZy0H8mw5GNRy+nv1U7rSEIIIe5A0hNC1CkRERFs3ryZhIQEOnTowFtvvXXTfebMmVP555ycHEJDQ+0ZUQghhKh1dhee4aWU7zCrFho6+bLCuE96Q9RhFovKqh+NFBTI36EQou6RnhCiTjKbzZw9e5bnnnuOjIwMAF599VU2bdpEaWkpbdq04bPPPmPgwIHk5OQQGxvLzJkzmTx5MqmpqfTv359169YxY8YMNm/ejE6no23btrz77rts27aNF154gaCgIPR6PYMHD2bVqlUUFxdz/vx5nn/+ebZs2cLhw4cJCgrihx9+kHkDhBBC1EqqqrLUmMSSnF2EOwfybPAgzpoyeTttNdsKfiXWs7XWEcUt+PaHHJavNGI2q4wY5qt1HCGEqBYpQog65ejRo8TGxqKqKn379sXLy6uyCDFq1Cj++c9/kp6eTvfu3cnIyGDNmjU0aNCAhIQEAN577z3+85//8M0337BmzRoOHz5MQkICiqLw7LPP8sUXX9CiRQsuXrzIunXrcHd358svv+T8+fNs27aNzMxMmjZtyq5du+jUqRMxMTEcPnyYdu2kS6sQQojaxWQ18++MTewsPEVPj5bEB8ThpNPj4+BGEyc/Vhj30svjLnSKdIytS078WsKKVUYAdicVSRFCCFHnSBFC1CkRERGVBQWAL7/8EqhYnvW9997Dzc2NZs2a4eLiQnFx8Q2PdejQIXr27FnZi6Fnz55s2LCBFi1acPfdd+Pu7l7Z9t5778XJyYnQ0FCCgoLo1KkTAKGhoeTk5Nj2IoUQQtQJF0zZeDq44qV30zrKVbLMBcxJ/5FzpizG+HXjPu9Olf/fKYrCcJ9I3r+0jl+KztDVvbnGaUVVlZZa+ffHGfj56enZ3YNlK4xkZZvx93PUOpoQQlSZlL5FvbBmzRoUReH999/noYceIjs7+6b7tGvXjm3btqGqKgBbt26lY8eOAOh0V/7TcHBwuOafgcr9hRBC3DlSy3J5/sISJp/7itW5+2vV/AonStJ4MeVbLpnzmRo8mCE+na8aNni3ezjBjt4szdkj/4/VIYu+yeZShpkn44Po1dMDgD1JRRqnEkKI6pEihKgXunbtyr59++jatSvPPvsswcHBlY917NiRQYMG8dVXX12xz8CBA2nTpg29evUiNjYWk8nEY489VtPRhRBC1DGqqvJF5hacdHpaugazMGs70y8s5lDxBa2jsTn/KK9eXIarzon/a3g/nQxh12ynU3QM8+nMubJs9hWfq9mQ4pYcOFTMuo15DLzXi4jWroQEOxEa4sjuPVKEEELULUpdrX5HRUWpe/bsuWLbsWPHaN1aJlgSQtiWvLYIIS6XWHCS9y+t4zH/XvT3aktScTILMreRYcmnq3s4j/r1wN/Ro0YzlatWvsrazpq8g7RzbcQzDfrj7uByw30sajmTz32Fj96dV0NHyiTLtVhhUTlTnz+Pq6uON15rhJNTxfeI/12SzcrVRj76sCkeHg43OYoQQtQcRVGSVFWNutZjdusJoSiKQVGUeYqi/KIoym5FUV7/bfssRVF2KIqSqChK7G/bHBVF+VhRlK2KovysKEpbe+USQgghhLhVJdYyFmRtp6lzAPd4tUFRFKIMTZnT+GFG+3YhqSiZZ88vYmnOHsw1NESjsLyUN1NXsibvIIO8OjA95L6bFiAA9IoDQ7w7c7I0naMlqTWQVNyqLxdmkZtXzpOTgioLEABdogxYrbB3v/SGEELUHfYcjuENLFJVtQtwNzBKUZRHgI6qqnYHRgH/URRFD4wFLKqqxgB/Az62Yy4hhBBCiFvyXc4v5JYXMTGg9xWrSjjp9IzyjWZu40fo4NaYxTm7mHL+v+wtSrZrnpSyHF5M+ZZjJan8ObAP4wJ64lCN1S7iPFvj5eDKMuOemzcWmti1u5Bt2wsYMcyH8GZXFpeaNXXG11cvQzKEEHWK3YoQqqpeVFV1228/GoAyIBL49rfHU4FzwF1AX2DJb9v3A36KohjslU0IIYQQorrOmbJYk3uQvp5taO4SdM02gY6e/CN4IC+EDEWHjrfSVvNW6mrSzXk2z5NUlMxLF76j1GrmpdDhxHpWf9iYk07PYO+OHCpJ4VTpJZtnFLcnN8/Cp59n0KypMyOGXr0Up6IoREcaOHi4GJPJqkFCIYSoPrtPTKkoigOwAJgCeABZlz2cBQT89uta2/94rHhFUfYoirInMzPTfqGFEEIIIS5jVVU+y9yCQefMQ35db9q+vVsj3mr8IGP8unO05CLPnVvE4uydlFrNt51FVVWWG/cyJ201DZy8mdVwNHe5Bt98x+u4x6stBp0zy4xJt51N2I6qqnzyWQalJpUnJwWh1197zo6oSANlZSoHDt14aXIhhKgt7FqEUBTFEfgK+EZV1bVAEeB1WRMvwHiD7VdQVfVjVVWjVFWNCgi4qkYhhBBCCGEXPxcc59fSdMb4d6/SfAvw25wLPp14p8kYuro3Z6kxiWfPL2Jn4albXhazzGrhw0vr+W92It3cWzAjdMRtT4LpqnNigFd79hSd5bzp5ktci5qxZWsBSfuKeWi0Hw1Dna7brvVdrhgMOhmSIYSoM+w5MaUT8A2wQlXVxb9t3ggM/e1xfyqGYpz4w/a7qJgfwvb9FoUQQgghqqmwvJSvs3Zwl0swvTxaVXt/X72Bvza4h1dCR2DQOfNe+k/MSl1BSllOtY6TYylkxsWl7Cg8yUO+XXk66B6cdY7VznMtA73b46zopTdELZGZZWb+wkxat3Jh4L1eN2yr1ytEdjKwd38RFkvdXPVOCHFnsWdPiCeAWGCSoigJiqIkAGnAJUVRdgCrgGdUVS0FPgMaKYqy9bc//8mOuYQQQgghquyb7J0UWU08HtAL3W0sY9naNYQ3Gj3AY/69OGvKZNr5xSzM2k6xteym+54sTeeFC9+SWmbk2eBBDPeNtOmSmu4OLtzj1ZbEwlOkl+Xa7Lii+qxWlX9/nIEK/CU+CJ3u5n/PUZEGioqsHDtRYv+AQghxm+w5MeU8VVX9VFWNvexXkqqqf1NVtbuqql1VVf3xt7Ylqqo+oqpqjKqqPVVV3W2vXPZWVFTEk08+SZcuXYiOjuaFF14AYN++fXTv3p2ePXty3333AWA2m4mPjycmJoZevXpx+PBhAPLz8xk9ejQxMTH079+flJQUza7HHpKTk3FxceG9996r3DZhwgQSEhJIS0vj8ccfp2fPnvTq1Yu4uDgSExM1TKuN5ORkPD09iY2NJTo6mr59+7J69WoALl68yJgxY+jduzcxMTEMHTqU1NQ7Z2m1/92buLg4YmNjGTduHEajkZEjR9K7d29iY2N5+eWXAThw4AB9+vShZ8+edO/enQ0bNmicXghR15wsTWdj/hEGerenibP/bR/PQdFxr3c73m0yht6erfgxdz//OPc1P+efuO4QjZ/zj/PqxWU4KXpeaziKKEPT285xLYO9O6JXdKzI3WeX44uqWbs+j6PHShg3JoDAgKr1dOnQzg0nJ0WGZAgh6gS91gHqm9zcXB555BHmzZuH1WqldevW/O1vf2PSpEksW7aMkJAQLBYLAAsXLkSv17N161b2799PfHw8O3bsYM6cOURHRzN16lSWL1/OlClT+O9//6vxldnWkCFD+Oyzz5g4cSIeHhVjWUtLSxk4cCAvvvgin3/+OVBRkDl37pyWUTUTERFBQkICAKdOnWL48OGoqsqLL77I22+/Tf/+/QE4efIkZvPtT3RWl0RERLB582YA5s6dS3h4OE8//TQzZ84EIC0tDaiYNfy7777D19eXc+fOMXjw4MpinxBC3IxVtfJ55s94Oxi437eLTY/t6eBKfGAcfT0j+DzzZ+ZlbGBj/hEeC4ghzDmg8vxfZyeyOnc/bVxDmdxgAB5VnI/iVvjoDcR5tmZj3lFG+kTd9lwTovouppbx38XZdO7oRlzvqt9/Z2cdHdq5sSepkAlj/avUe0IIIbRSb4sQmV/Px3Q+2abHdG4cRsCY8TdsExoaSmhoKFDRK8LJyYnvvvuOrl27Eh8fT25uLs888wyjR49m48aN/OlPFSNPOnbsSHZ2NkVFRWzcuJGvv/4aqPiw/vTTT9v0Ov7n28z5pJiSbXrMhs5hjA648T0CMBgMxMfHM2fOnMoPjtnZ2XTu3JnRo0dXtvP09KRdu3Y2zVgdmYnzMWUn2/SYzn5hBHS7+T26XPPmzZk1axYjRozg8ccfryxAALRo0cKm+apjfuZekk227bYb5uzN+IDOVWprNps5e/YskydPZsWKFQwbNozOnTsTHFwxS3z79u0r2/766680adLEplmFEPXb+rwjnDVl8kxQf1x1158Y8HaEuwTxWsP72VJwjP9m7+T5C99yj1cbBnt35PPMnzlQfJ4BXu141L8HesXBLhkuN8S7ExvzjrIqdz8TAmLsfj7xO4tF5V//uYSLs0L8xMBqD7eJjjKwO6mIs8kmwpvZr1glhBC3q94WIbRWXl7OuHHjePvtt1m1ahUXLlzghx9+IC8vj27duhEbG0tmZib+/r937fT39yczM/OK7TqdDlVVsVqt6HR2X1G1Rk2aNImoqCieeuopAFJSUmjbti0AOTk5jBw5ksLCQkaPHs20adO0jForNG/eHEVRaNWq+pOi1TdHjx4lNjYWVVXp27cvL774IkOHDmXu3LlcuHCBt99+m+jo6Mr2sbGxnDhxghUrVmiYWghRl+Railics5N2ro3o6t7crufSKQpxnhF0MYTzbc4v/JR3iHV5h3FAx58CYunr1cau579cgKMnPTxasin/KCN8IvHSu9XYue90y1caOXPWxOSnG+DtXf236J07GtDp4Jc9RVKEEELUavW2CHGzHgv2ZDabGTduHA899BADBgxgzZo1jB49GicnJwICAoiMjOT48eMYDAby8n5fBCQvLw8fH5/K7e7u7kBFl3J7FCCq0mPBnpycnJgyZQqvvfYaAOHh4WzatAkAX19fEhIS+PLLLzl+/LhmGavbY8Gejh8/jqOjI2fOnNE6SqWq9liwtcuHqvxPx44dWbhwIadOnaJ///4cPHiw8t9QQkICycnJ9OvXj8OHD+PiIm/OhBA39lX2DsqsFh4L6GXTCSBvxODgzISAGOI8W/Nj7gFiPVvT2jWkRs59ueE+ndlacJwf8w7wsF+3Gj//nejM2VJ+WJ5Dj27udO3ifkvHcHd3oHUrV3YnFfLwA342TiiEELZTv75arwXKysp46KGHGDp0KA8++CAAPXv2ZOPGjUDFEI2DBw/SsmVL+vbtW/nN7IkTJ9Dr9Xh5eV2xff369XTs2FGbi6kBY8aMYceOHZw/fx6DwcCWLVuumDywtLRUw3S1x5EjR5g1axY7duxg8+bN/PLLL5WP7d+/n/3792uYTnuJiYmVz5UmTZrg4OCAxWJh9+7dlJVVzDrv6+tLWVlZ5ZwsQghxPUeKL7Kt4FeG+HQmxMm7xs/fxNmfvwT11aQAARDi5MPd7uGsyztMUblJkwx3krIyK/M+ysDT04HHxgfc1rGiowykppq5mHrzFVeEEEIr9bYnhFY+/fRTEhISyM7O5qOPPgIqJs7z8vIiKioKvV7PK6+8QlBQEBMnTmTixInExMSgqiqffPIJANOnT2fChAn897//xdHRsfI49ZFOp2PmzJkMGTKEl19+mbVr1/Lss88yZcoUvL29cXR0ZMaMGVrH1MTRo0eJi4tDURQCAwNZsGABbdu2Zfny5UyePJm0tDQMBgMhISG88847WsfVVE5ODr1798bFxQWz2czUqVPx9vYmJyeHIUOGYDabKS4u5o033qjsHSGEENdiUcv5ImsLgXpPRvhEah1HM8N8ItlZeJp1eYcY4RuldZx6bfF3OaRcLOP5KcG4G25v3o+ozga+XJDFnqQiQkPsM4+JEELcLuV6y0HVdlFRUeqePXuu2Hbs2DFat26tUSIhRH0lry1C3DlWGPeyKDuRKcGDiTSEaR1HU7NTV3Gq9BL/L2wcLrqqLRUpqufosRJee+MifeM8eeKxQJsc84WXL6AoMGtmI5scTwghboWiKEmqql6zii3DMYQQQgghgCxzAd/n7Cba0PSOL0AADPeJpMBaysb8I1pHqZdKSqz8++NLBAY48ujD/jffoYqiowycPmMiJ0eGHwohaicpQgghhBBCAPOztqEC4/x7ah2lVrjLNZgI11BWGfdjVsu1jlPvLFyURVa2hScnBeLiYru35F0iK4Yd7tlbZLNjCiGELUkRQgghhBB3vH1FyewuOsMo3ygCHD21jlNrDPeJxFhexJZ87Vaqqo/27i9iU0I+QwZ7c1dLV5seOyTEkeAGjuzeU2jT4wohhK1IEUIIIYQQd7Qyq4UvMrcS4ujDYO/6uyLVrWjn2pBw50BWGPdSrlq1jlMvFBSU8/GnGTRu5MTokbZfSlNRFKKjDBw9XkJhkfRgEULUPlKEEEIIIcQdbbkxiQxLPhMDeqFXbm91gvpGURRG+ESSYclnR+FJrePUC5/Nz6SgsJwnJwXh6KjY5RzRke6Ul8O+/cV2Ob4QQtwOKUIIIYQQ4o6VVpbLitx99HBvQRu3hlrHqZU6G5rSyMmX5cYkrHV0VbXaYkdiATt3FXL/SF/Cmjjb7TzhzZzx8XaQIRlCiFpJihBCCCGEuCOpqsqXWVvRKw486t9D6zi1lk5RGOYTSUqZkT1FZ7WOU2flGC18Nj+TFs2dGTrYx67n0ukUoiINHDhYTFmZDKMRQtQuUoSwseTkZFxcXHjvvfcqt02YMIGEhAScnJyIjY2t/DV16lRUVWXatGn06NGD2NhY7r//fsxms4ZXYF8mk4mJEycSExNDXFwc8fHxAOzcuZN7772X3r17061bNyZNmgRAbGwsXbp0oXv37kRHR/Pyyy9TWlqq5SXY3fjx49m0aVPlz126dOHjjz+u/HnMmDHs27eP2NhY+vTpQ2xsLD/88IMWUTVRlfszd+5cEhMTSUlJYfLkyVrEFELUAbuKTnOg+DwP+t6Nj96gdZxarZt7c4IcPVlm3IMqvSGqTVVVPvo0A7NZ5clJQTg42GcYxuWiI90xlakcPFxi93MJIUR16LUOUB8NGTKEzz77jIkTJ+Lh4VG53dfXl4SEhCvaHjx4kF27drF9+3YAMjIy0Onqb23op59+wmKxsHXrVgDS0tI4fvw4TzzxBMuXLyc8PByADRs2VO6zYMECWrVqRWlpKVOnTiU+Pp4FCxZokr8m3HvvvWzYsIE+ffqQnZ1Nw4YN2bRpU2XB5vDhw7z66qu88sorxMXFAZCenq5l5BpVlfvz1VdfoSgVb/AuLwgKIcT/lFjLWJC5jTAnf+7xaqt1nFrPQdExzDuSjzM3c7D4Ah0MjbWOVKds3JzPgYPFPDbOn+AGTjVyzojWrri56di9p5CozlJkE0LUHvW2CPFj5nzSTck2PWYD5zAGBYy/aTuDwUB8fDxz5sxh5syZN2zbuHFjLl26xLJlyxg6dCiBgYG2intT8w9kkpxrsukxw7ydGd8h4LqPt2nThunTp5OQkEBsbCzBwcG8/PLLvPjii5UFCIB+/fpdta+LiwvvvPMOjRo1orCwEHd3d5tmv5b5SzNJvmjjexTqzPgR179H99xzDx988AFQUYwZOXIkixYtwmq1cuzYMdq2bUu7du345JNPaNmyJaGhoTRo0MCmGatq/leZJJ+z8f1p4sz4R2/v/jz22GM89NBDtGrVioceeoidO3faNKMQou77Pmc3OeVF/D14AA5K/S3+21Ivz7v4zribZcYkKUJUQ/olMwsXZdGujSv39PWqsfPq9QqdO7qxd18R5eVqjfS+EEKIqpD/de1k0qRJLF26lIyMjMptOTk5VwzHWLx4Md7e3mzevJnExES6dOnCV199pWFq+wsPD2flypUsWbKErl27snbtWi5cuECrVq2qtL9er6dhw4ZX3Nf6JiAgAFVVMRqNbNiwgX79+tG5c2d2797Nxo0b6d+/P9OnT+fBBx+s/LB9J/WEqMr9EUKIG7lgyubH3AP08YyghYs2Rdy6SK84cJ93R46VpnK8JFXrOHWC1ary748v4eCgMOlPgeh0NVsIiI5yp6DQyvFfZUiGEKL2qLc9IarSY8GenJycmDJlCq+99lrltmsNxwBo0KABs2fPpqCggEGDBtG4cWN69epl94w36rFgT+Hh4cybN4+MjAzi4uJo3LgxZ86coVOnTjfd12w2k5qaSnBwcA0k5YY9FuypX79+bNq0idTUVBo0aEDfvn1Zt24dSUlJzJs3D4Bhw4YxbNgwli5dyiOPPHLFPAk15UY9FuzpZvdn8+bNmuQSQtR+qqryaeYWDDpnHvbrpnWcOqevZwTLjEksNSbxvGuI1nFqvdVrcjnxaylPTgrE38+xxs/foZ0bjo4Ku/cU0aa1W42fXwghrkV6QtjRmDFj2LFjB+fPn79umxMnTpCaWvFtgoeHB2FhYeTm5tZUxBq3d+9e8vLyAAgMDMTPz4/Zs2fz+uuvk5aWVtlu8eLFFBdfubZ1YWEhf/nLX3j66adxdXWt0dw17d577+XDDz/krrvuAqB79+5s2bKFrKwsQkJCrviQ3b59+3r9nLmWm90fIYS4np8LTnCiNI2H/bvh4eCidZw6x1nnyCCvDhwoPs/Z0kyt49Raqqry49pcFi3OJjrKQEwPj5vvZAcuLjrat3VlT1KRTCgqhKg16m1PiNpAp9Mxc+ZMhgwZwssvv1w5HON/unTpQnx8PGPHjsVkqhhX37FjRwYPHqxRYvuzWCwMHjwYRVEoLy9n4MCBtG/fnrfeeotRo0ahqip6vZ5u3boxatQoAMaNG4e7uzuKojB+/HjGjRun8VXYX7du3UhKSmLKlCkAODs74+DgQJcuXQBITExk6tSpuLu7Y7Va+fDDD7WMW+Nudn+EEOJaCstL+Tp7By1cGhDr0VrrOHVWf6+2rMjdy1JjEv8IHqB1nFqnrMzKZ19msmVrAdFRBp6aFFQ5WbIWoqPcSdqXwdlkE82aSuFNCKE9pa5WRaOiotQ9e/Zcse3YsWO0bi1vKoQQtiWvLULUD59lbGFD/hHebPQATZz9tY5Tpy3O3skyYxJzGj9MqJOv1nFqDWOuhbnvpXHqtIlRI3wYNdy3xueB+KP8gnImPXWW4UN9ePB+v5u2t1pVUk6baNTcWdPiiRCiblMUJUlV1ahrPSbDMYQQQoh6wqxa2FFwmDKrResotc7p0ktsyD/MAK92UoCwgYHeHXBS9Cwz7tU6Sq1x6nQpL7x8gQspZfzjbw0YPdJP8wIEgKeHA61bubJ7T1GV2m9bnct/Xkph43c5dk4mhLhTSRFCCCGEqCcWZW3gg0vfMy9jKdY62tPRHqyqlc8yt+Dt4MZov7u1jlMveDq40tezDdsLfiXDnK91HM39vC2fmbMu4qhXeO2VhnSJtv8y4tURFWkg5WIZaellN2xXZrKydVUujk4Km743kpQgf7dCCNuTIoQQQghRDxwqPsOavF00dgpiZ+FRFmWv1zpSrbEh/yhnTJmM9e+Jm85J6zj1xn0+HdGhsOIO7g1RXq6ycFEW8z7KoGVzF/5vZiMaN3LWOtZVoiMNAOxJunFviD2b8inKK2fc1GCat3Nl6ScZnDxQfMN9hBCiuqQIIYQQQtRxReWl/DtjOSGOfrzWcCL9vaJZlZvIurzdWkfTXK6lmG+yE2njGko39+Zax6lXfPXu9PZsRUL+MXIsVevqX58UFpUze24qq9fkMuAeL56fGoKnh4PWsa4pwN+RpmHO/HKDIRkWs8rPK42EtXYhvK0bj/w9mMBQJxa9l0baOVMNphVC1HdShBBCCCHquC+y1pBrKeCpoBE46xyZ4D+ASLeWfJG5hqSiE1rH09SSnF2YrBYeD+gtk+zZwVCfzlhRWZ27T+soNerixTL++UoKR46WED8xkAnjAtDra/fzKyrSwMlTpRhzrz1nzN4t+eTnlBM3omKiURc3HeOnh+Di6sD82ankZctcM0II25AihBBCCFGH7Sw8yraCg4z07UW4SygAOkXH0w1G0dQ5mA/Sv+d0aarGKbWzr+gcXd3DCXXy0TpKvRTk6EV3jxZsyDtCQXmp1nFqRNLeIv454wIlpVZefiGUPrGeWkeqki6/DclI2nt1b4hyi8qW5UYahjvTvJ1r5XYvXz3jpwdjKlGZPzuV0uLyGssrhKi/pAghhBBC1FFGSwGfZqwi3DmE4T4xVzzmonNiavDDeDi48QwcvPkAACAASURBVFbaIjLMuRql1E6epRhjeRHNXAK1jlKvDfPujEm1sCb3gNZR7EpVVZauyGHOe2kEBzsxa2ZD7mrpevMda4mGDZ1oEOR4zVUyDuwowJhpIW6k71U9hho0dmbMPxqQcbGMRe+mY7HIpLdCiNsjRQgbS05OxtPTk9jYWKKjo+nbty+rV69GVVWmTZtGjx49iI2N5f7778dsNmsdt8bl5ubywAMP0K1bN7p27co777xDQkICgYGB9O7dm+joaAYPHkxiYmLlPvv27aN379507dqVTp068f/+3//T8ApqxqlTpxg9ejQxMTHExMQwYMAATpw4Ufnc6tWrFwMGDCArK6tyn9WrV9O6dWsOHKjfbwKr+xwymUxMnDiRmJgY4uLiiI+P1/gKhLANVVX5KGMFZaqZp4JGoFeuHovurXfn+ZAxWNRyZqd+TWF5iQZJtZNsqniNDHMK0DhJ/dbI2Y9oQzN+yjtEsfXGqy/UVaWlVt7/1yUWf5tD967uzPhnKP5+jlrHqhZFUYiONHD4aDHFl/VosFpVEpYZCW7iRKvObtfct3k7N0bGB3LqUAnLPs5AldV3hBC3Qa91gPooIiKChIQEoOLD5PDhwzl9+jS7du1i+/btAGRkZKDT3Xk1IJPJxIwZM4iIiMBisdC6dWveeOMN+vTpwzfffAPA3r17GTlyJD/++CO+vr48+uijrFixgvDwcMxmM48//jgfffQRkyZN0vhq7CMrK4tBgwbxySef0Lt3b6Di+ZKfn3/Fc2vWrFl8+umnTJ8+HYDFixfz6aefsmDBAubOnatVfLur7nPo1KlTWCwWtm7dCkBaWpqW8YWwmY35SewvPsUE/4GEOPlft12oUwDPBj/IrIsLeSd9Cc+HjMFRuTP++z9rygQgzPn690fYxgifSHYXnWF93mGG+XTWOo5NZWWZmfNeGufOlzHmIT/uG+RdZ+cXiYo0sPLHXPbuL6Zndw8ADu8qJCvVzMOTG9zwujr39sSYaWHjdzl4B+jpN9qvpmILIeqZevsuJPPgfEx5yTY9prNXGAHtx1drn+bNmzNr1izmzZvHpUuXWLZsGUOHDiUwUPuuoZnL52O6mGzTYzqHhhEw7Pr3KCgoiKCgoIrzZ2ai1+sxGAxXtOncuTN///vfmT9/Pn5+fkyYMIHw8HAAHB0dmTt3Lv369auRIkRm+nxMpmSbHtPZOYyABte/Rx999BGPPvpoZQECIDAwkOLi35fIUlWVlJQUBgwYAFT0DigpKaFHjx689NJLWCwW9Hr7//POXD8fU0ayTY/pHBhGwD22ew7Fx8czffp0EhISiI2NJTg42KZ5hdBCelkOC7PW0c61Gf29om/aPsI1jL8EDePDS0v5KGMlTwUOr7MfoqojuSyTQL0nBofat2RifdPMJZAObo35MXc/A73a46SrH28xjx0v4d0P0rGUq0x9NphOHQw336kWa9HcBW8vB/YkFdGzu0dFL4ilRgJCHGnT5ebX1meUD8ZMM5u+N+IT4EhkHZkPQwhRu9x5X8VroHnz5pSUlLB582YSExPp0qULX331ldaxNDV9+nTatGnDP/7xD1xdrx5P2bx5c9LS0khOTqZ58yuXVAsMDLxiGEJ9k5KSQtu2bQE4evQosbGxdOzYka+//rry5zZt2nDixAl69eoFwJIlSxg0aBAAsbGx/PTTT5rlrylVfQ6Fh4ezcuVKlixZQteuXVm7dq0GaYWwnXLVyr8ylqJXHPhz0DB0VSwm9PRoz4O+cWwrOMiSnM12Tlk7nDVlEuYsQzFqyn3eHckrL2FH4Umto9jE+o15/N+bF3F31/F/MxrW+QIEgE6nEBVpYP/BIsrKrJzYW0z6+TJih/ug0938tURRFEb8KZDm7VxZ+kkGJw8W33QfIYT4o/pRpr6G6vZYsKfjx4/TrFkzGjRowOzZsykoKGDQoEE0bty48kOkFm7UY8He3nzzTV566SUGDBjAkCFDrnr8f/fM1dWVM2fOXPFYVlYWfn410wXwRj0W7CU8PJxTp04Bvw/tmTFjBn5+flcMx9i4cSMPPPAA69evZ9GiRbi6urJ8+XKKioo4cuQIgwcPtnvWG/VYsLeqPoeg4p7OmzePjIwM4uLiaNmyZeVjQtQ1K43bOVmawl+DRuKnr963kMN9Ysi05LLUuJUAR2/6eNavbvOXKy43ccmcT6xHa62j3DHaujakoZMPP+UdordHqzrb28ZiUflyYSYbNuXTqYMbTz8ZhJvb1XOu1FVRkQY2bMrn0OFidi014hOop30Pjyrv76BXeOTvwXw8I4VF76YRP6MhwU2kt5EQouqkJ4SdHTlyhFmzZvH888+TmlqxRJqHhwdhYWHk5t55M5WfOHGCzMyKMbpubm54eXnRoUOHK9ps376dhQsX8uSTTzJu3Dg+//xzkpOTAbBYLEyZMoUnn3yypqPXmLFjx/LZZ5+xb9/va66Xll697FloaChGo5HTp0/j5eXFmjVrWLZsGevXryc1NRWj0ViTsWtMdZ9De/fuJS8vD6joRePn50dhYWGN5xbCFpJN6Xybk0BX9zb0cG9b7f0VReHxgMF0cAvn04xVHCg6ZYeUtcO5smwA6QlRgxRFob9Xe86aMjlZeknrOLckL8/CrDcvsmFTPkPv82bKP4LrVQECoG2EG66uOjZtyCfltInYYT44OFSvYOTipmP8tBCcXXXMn51KXrblpvucNRmZdTGBvyWvosR6503OLoT4Xb3tCaGlo0ePEhcXh6IoBAYGsmDBAhwcHBg7diwmkwmAjh071sg31bWNXq9n0qRJ5OXlUVxcTM+ePXFycmLTpk3ExcUBFd9aL1u2rHLejAULFjBhwgRMJhNlZWWMHTuWP//5z1pehl0FBQXxww8/MGXKFNLT0/H29sbd3Z3x48czdepUYmNjURQFq9XKf/7zHxYsWMCIESOuOMagQYNYvHhxvbxP1X0OJScnM3jwYBRFoby8nIEDB9K+fXuNr0KI6iuzWvjw0g94OrjxRMDgW/6WWa848EyD0cxI+YJ3079lZsPHaOLcwMZptfe/SSmbyqSUNaqXR0u+yU5kbd5BWrrWredV8jkTc95NIy+/nKefDKJHt6r3DqhL9HqFTh3d2L2rkDY+DnTqdWvzOnj56Rk/LYSPZ6Qwf3Yq8TNCcblGwSbLXMTinENsKziHm86RIquZ9XmnGOojvZSEuFMpdXWJnaioKHXPnj1XbDt27BitW8sLmhDCtuS1RdQGC7PWsTo3kenBY+hoaH7zHW4i25LPSxc+BeC1Rk9Ue2hHbTfv0gYOFV/g300f0zrKHWd+5jbW5R3iw7Bx+OjrxjwKibsK+PfHGbi7O/Dc5AY0a+qidSS7WvFDDouW5jCqnxejx99eb6GTB4uZPzuVZhGujJ8WgoO+okBaXF7GMuMx1uT9CsAAr5YM92nNe+k7OF+Wx/9rMrjeTGAqhLiaoihJqqpGXesxGY4hhBBC1HJHS5L5MTeRezyjbFKAAPDTezItZAwlVhOzUxdRbDXZ5Li1RbIpS4ZiaORer7ZYsbIh74jWUW6qrMzK199k8f6Hl2ga5szrrzas9wUIgPTDxShAkQ2m7WjR3o0Rfwrk1KESln6SgdlqYU3urzxzbjUrco9zt3sj3mk8iDH+HTA4ODHCN4K88lI25Z+9/ZMLIeokKUIIIYQQtVix1cS8S8sIcvRljP89Nj12E+cgJgc/wMWyTN5NW4JFLbfp8bVSZrWQUpYjRQiNNHDypqNbEzbmH6nVz6njJ0qY/s8LrFydS78+nvxzeijeXvX/m/kLJ0tJPlpK42BHkvYVYYte0ZGxnsSN8ubnrPM8dexH5mfto7GzN280vIe/BnUlwPH3HjGtXQK4y8WflbnHa/XzQwhhP3YrQiiKcpeiKDsURfnmt5/DFEVJVxQl4bdfqy5rO+u3tomKosTaK5MQQghR18zPXEu2JZ+ngkbgonOy+fE7uIXzp8D7OFRyhk8zVtnkA4nWLpRlY0WV+SA01N+rHbnlxewsPK11lKsUl1j5/MtMZvzfRcxmleenhvDEY4E4OtbN1Tyqa/OyHFzddfS9x4vMLAvnzpfd9jFPlGTxc9f9ZDx8hpJclVFZkfwzJJamLr5XtVUUhRE+EWRbitlacO62zy2EqHvsWe69G/gAGH7ZtrWqqk64vJGiKH2AjqqqdlcUJQTYpChKW1VVbz7NrhBCCFGP7S48zpaC/YzwiaGFS0O7nSfWsxMZ5lx+MP5MoKMPI321Wz7aFs6asgBZGUNLHdwa08DRi5/yDtHTo6XWcSol7Svisy8zMRotDLzXiwfv98PF5c7pGJyabOJ4UjH9RvsS2cWdLxZmsXtPIWG3uMRmWlkB/80+yC9FKfg4uDDRL4pzS5w5cKSUToYSmrdzu+Z+Hdwa0MzZh+XGY/TyCMNBuXP+DoQQduwJoarqAiD9D5v7KoqyTVGUTYqiDP3fNuDb3/ZJBc4Bd9krlxBCCFEX5FoK+ThjJU2dgxnl29vu5xvtG0uMR3uW5Gxma8FBu5/PnpJNmRh0zgTo6+fqBnWBTlHo79WOk6XpnCnN0DoOeXkWPvhXOm+/k4bBTcerLzdk/KMBd1QBAiBhmRFnVx3dBnjh5aXnrpYu7E4qqvZx8stL+SIziefOr+FAcTqjfdvybpPB3OMTzqOTgwkMdeLrd9JIO3ftuWYURWG4TwTp5kJ2Fl643csSQtQxNfnKew5orKpqT2AC8LaiKHcBAUDWZe2yftt2FUVR4hVF2aMoyp7MzEx75xVCCCE0oaoqn2SspFQ18VTQCPTK1cve2ZqiKEwKHEob1zD+c2k5R4rr7qRxZ02ZhDn73/IypsI2Yj1a4azoWZt3SLMMqqry87Z8np1+nl27Cxk90pc3XmtEi+b1f/LJP8q4WMaRXYV0u9cLV0PFa0p0pDvnL5RxKcNcpWOUWS0syznKM+d+ZH3eaeI8m/F+k0GM8m2Dy28rXbi4OTB+WgjOrjrmz04lL/vanZujDKE0dPJkmfEY1nowDEwIUXU1NvuOetkgU1VVzyuKsgFoAxQBXpc19QKM1znGx8DHULFEp/3SCiGEENrZXLCPpOJfGed/Lw2dam5IgV5x4B8NHuSVi58zN30xrzacWKPnt4Vy1cr5smz6e7XVOsodz83Bmd6erdicf4xH/bvj6eBao+fPyDTz2ReZHDhUTIvmLkx6IpCGodeeV0VVrahWC2q5GdX626/KP1tQy8uu/P2Kx82o5Ras1qvbYLXi2bQvrn7ad/LdssyI3kmh+yDvym3RkQYWLqoYknHfIJ/r7mtVVbYWJLM45xA5lhIi3UJ4xL8DoU7XXtrXy0/P+GkhfDwjhfmzU4mf0RAXtyu/+9QpCsN9WvPhpV3sLUolyj3UNhcqhKj1aqwIoShKS+CCqqoliqL4ADHAm0AZMBb4WlEUfyqGYpyoqVy2lpycTPv27YmMjERVVRo3bswHH3zA8ePHeeWVVygtLaWsrIz27dvz0UcfaR1XE9e6R++//z4TJ04kOzsbRVHo1asXr776qtZRNVOde3TmzBmeeeYZsrKyMJvNTJs2jdGjR2t9CXZT1Xszffp0WrduzcmTJ3FyqnjTmZ6ezr333suBAwc0vgohru+S2ciCzJ9o49qUAV531/j5DQ4uTAt+hJdSPuPN1K/5v4ZP4K13r/Ectyq1zIhZLaepzAdRK9zr1Y51eYfZmHeEEb7XXC7e5qxWlbXr81j8bTaKAhPG+dO/rxc63dU9Y6zmYlJ3vk1p1jHbnFynR9E5otM5ojjosVpMFKb9QmjPl3DxCbfNOW5BdrqZA9sL6D7QG3fP33tWBQY60qSxE7uTiq5bhDhYnM7XWQc4V5ZLM2cf/hrUlQjXwJueM7iJM49MDmb+7FQWvZvG+GkhOOiv/Dvo5t6YJdmH+cF4hEhDiPReEuIOUZPrEIUAnyuKUg44Ai+qqnpBUZQUoL+iKDuoGB7yjKqqpTWYy+YiIiLYvHkzAHPnzuXxxx/n119/Zfny5YSHV/wHtGHDBi0jau6P9yg8PJynn36amTNnApCWlqZlvFqhqvfo0qVLfPjhhzRp0oSLFy/St2/fel2EgKrdGzc3N+Li4li7di1Dh1ZMQfPNN9/wyCOPaJZbiJuxqlbmXVqGoij8JXAYOo3ekAc4ejM1+GFmXvySt9IW8XLoBLuszGEPMill7RLq5Etb14aszz/CUJ/Odp+A8EKKiY8+zeDUaRMd27vxxGMB+Ps7XrOttbysogCR/SveLYbg4OiO4uCIotOjODhV/K5zQnGoKCwoOsffHv9Dm8q2epQ/XJ+l1EjKlldI3fEmDXvNwMlDm2/7f15hROeg0HOw91WPRUe68/2yHHLzLFcsUXrOlMui7AMcKE4nQG/g6aCudHNvXK3XpRYd3Bj+p0B++CiDZZ9mMHJS4BWFBgdFxzCf1nySuYeDJZfo4Nbg9i5UCFEn2LUIoapqApBw2Z97XqONCvzN1ueenzmfZJNtl/0Jc27C+IDxVW5vNps5e/YsK1euZMGCBZUFCIB+/frZNNutmJ+5lmTTH+cOvT1hzg0YHzCgyu3/d48mT57MihUrGDZsGJ07dyY4ONimuW7V/MytJJuybt6wGsKc/RkfEFPl9je7R926datsm5qaSosWLWya90bmp2WSXHLtSaduVZirM+ODq/bh4Wb3ZuzYsXzyySdXFCG+//57m+YVwpZW5SZyovQ8TwYOx9/R6+Y72FEzlxD+1uB+5qR9wwfp3/Ns8IN1Ygb7s6ZMnBQ9IY5Xf9gS2hjg1Y456WvYXXSGru7N7XIOs1ll2coclq0w4uaq469/DqJHd/frfrOuWi2k73qX0qzjBEX9FY9GPeySS+/iQ0iPF7j48yukbn+d0F4zcXSr2aVjc7PM7N2ST1RfLzx9r37rHx1l4LulOSTtLaJvnBdZ5mK+yznMloKzuOkcedSvA/d6t8DxFuemiYrzJDfLzKbvjfgEONJn1JXLdvbyDOP7nCMsyzkqRQgh7hC1/91EHXT06FFiY2Pp168fgYGBxMbG0qpVK61j1Sp/vEcvvvgin376Ke+++y6xsbHs3r1b64iaq+49Sk9PZ/LkycybN0+jxDWnqvcmLi6Offv2UVhYyMmTJ/Hw8CA0VMacitrpnOkSS7I308XQmhiP9lrHASDS0JLHAgayt/hX5metQa0Dk8clmzJp4uSHrg4UTO4UnQ1hBOg9+CnXPhNU/nqyhOdfusD3S410u9udubOb0LOHx/ULEKqVS3v+RfGlfQR0nGi3AsT/OLk3IKT78xVDP7a/Trkp367n+6Otq3JRgV5Drl2Ya9zIicAAPYl78vkycy+Tz61mW8E5Bnm35P0mg7nPp9UtFyD+p+/9vnTq5cGGb3PYu+XK63dUHBji04pjpZkcL5GJ54W4E9TkcIwaVZ0eC7YWERFBQkJC5c9PPfUUZ86coVOnTpplupbq9FiwtT/eI4COHTuycOFCTp06Rf/+/Tl48CDu7tqOQ65OjwVbq849SktL4+GHH+aTTz6hUaNGNZaxqj0WbK0692b48OEsX76ckydPMnbsWE3yCnEzZtXCvy79gMHBhScC76tV46L7e0WTac5lZe4OAvQ+DPHprnWk67KqKsllWfR0b6l1FHEZnaKjv1dbvs5O5JwpiybOtukJUFpq5Zsl2fy0IQ9fXz3Tng2mU0fDDfdRVZXM/Z9SeDERvzZj8GpaMz1Tnb3DCO42ldTtr5OaOJvQHv9E52j/iToLci3s3phPpxgPfAKuPSylyFqGe5sSDm914EjGGWIDmjDSpw0Bjje+l9WhKAoj4gPJz7Gw9JMMmtzlgl+D34d49fFsxlLjUZYaj/K8q/2XJBZCaEu+JqgBkyZN4vXXX79inoPFixdTXFysYaraJTExkdLSiqlAmjRpgoODAxbLtZd0ulNd7x6lpKRw//33869//YuIiAiNU2rjRs+fsWPHsmjRIlauXMmoUaO0jCnEdS3J3sz5sgwmBQ7F08FN6zhXedivH13d27Aoez0XTBlax7muDEs+JdYywmz0IVfYTpxnBE6Knp9stFzn/oNFPDf9PD9tyKN/Py/mvNG4SgWI7MNfk5+8CZ+Ww/FpOcQmWarK1b81Dbo8gyn3LGm73kEtr9qymLdj2+pcyi0qvYddPelksdXMdzmHefrcas40PQ3lOsYaezMpsItNCxD/o9crjH4qCAcHhTVfZ1/xmLNOz2DvuzhQnM7p0hybn1sIUbvU254QtUn79u156623GDVqFKqqotfr6datm3wgukxOTg69e/fGxcUFs9nM1KlT8faW8byXu949io+PJz09naeeeqqy7caNG3FwuL2uk3XJjZ4/bdu2JT09nTZt2mAw2P5NlRC361jJOVbl7qCPZ2c6G2rnN/g6RWFiwCD2F51kqXErf2tQO///SjZVdOWWlTFqH3cHF3p6tGRbwa884tcNdweXWzpOfkE5C77OYtv2AkJDHJnxz1Dualm1HgXGX5eRe2oVXs364xvx4C2d/3YZgqMI7DSJjL3/5lLSvwiK/ttVk1naSnFBObvW5dG+uzv+wb/3Oii1WliXd5IVxuMUWsvoYmjIqG4RvP59Lif3l19jBjfb8fTREzvch3WLczh9uJjwtr8XXe/xas4K4zGWGY/ybLAdQwghNKfUhfGd1xIVFaXu2bPnim3Hjh2jdevWGiUSQtRX8toi7KXEamLa+f8ACm81/nOtX4Hi66z1rMpNZG7jpwhx8tM6zlW+yd7JSuM+vgyPv+0x7ML2zpmymHZhMWP8ujPEp3pDVFVVZXtiIfO/yqS42MqwIT6MGOqLo2PVhi7lnl5L1sEv8WgUQ2DkX+z2wb+qjCdXk314IZ5h/QjoONEuQ7DWL8lm8w9Gnnm7EUGNnDGr5WzMO81S4zHyykvp6BbMA75taeZSMVHkx59lkLizgI/nNavyfb0V5jIr7z17HmdXHU+90QgHh9/PtST7ED8Yj/J2owE0ctZ2cl4hxO1RFCVJVdVrrs0swzGEEEIIjSzI+olMSx5PBQ2v9QUIgPu8u+OoOLDMuFXrKNd01pRJqJOPFCBqqSbO/rRyCWZd3iGsqrVa+370aQYf/vsSgQGOvPFaIx4Y5VflD8r5538m6+CXGIKjCez8Z80LEAA+LQbj3XIY+ckbyDm2xObHLy0uJ3FtHm26GPBr6MimvNNMPvcjX2btI8TRgxmhfZge0quyAAEQHWmgpFTl8FH7Dhd2dNIxYIw/6efL2LPpykkqB3q3xFnRs9x4zK4ZhBDa0v5VWAghhLgDJRWdYHP+PoZ6d+cu18Zax6kSL72Bvp6RbCs4yCWzUes4V0k2ZcpQjFpugHd7Mi0F7Cuu3jLqkZ0MjBvjz2uvNKRxI+cq71eY+gsZSf/GNaAtQdFPo+hqT4HKL+IhPJv0wXhiKbmnfrTpsXf+lEdJSTkewwp57vwaPs7cg4+DCy+GxPJyaBytXK/+d9K2jRsuLgq79xTZNMu1tL3bQFhrF9YvyaakqLxyu4eDM/d4hbO98DzpZQV2zyGE0IYUIYQQQogall9exMcZK2niFMRovzit41TLEJ8eOCg6lhu3aR3lCkZLEXnlJTIpZS0XZWiKr4OBtdVcrjM6yp1BA7zR6ao+TKA44yDpuz/A2ac5wV2fQ+dQ872NbjTsWVEUAjo9gSGkC1mHFlBw3jY9jEwl5aw+dYbM546zSN2Ls6JnSnBPXmvYj3ZuQdcd+uHoqNCxg4GkvUVYrfYdrq0oCveNC6Ck0Mqm76+ciHKw913oFYUVucftmkEIoR0pQgghhBA1SFVVPslYRVF5KX8NGom+jg0d8NV7EOfZiS35+8ky52kdp9JZmZSyTtArDtzj1ZZDJRe4WGa/3jQl2b+StnMuTu4hhHSfhk5/axNh3laGonLmPnOOL99MJSut7JptFEVHUNRfcQ1ow6W9/6Yofe8tn09VVfYVpfHc6Z+4MOI0rp46ngnqxhuN+hNpCK3SvBNdIg3k5Zdz8lTpLeeoqpCmzkTGeZL4Ux6Zqb/fHx+9K3GezdiSn0yWWVaSE6I+kiKEEEIIUYN2Fx1nd9FxHvSLo5FzoNZxbslQ74qZ61fkbtc4ye+STVkoVMw7IGq3Pp4R6NHZbLnOPzLlnSMtcTZ6Fx9CeryAg5O7Xc5zMxu+zcGYaeHciRLen3Ke9UuyMZddPReGzsGJ4Lufw9krjPRd71KSVf0eAEeKM5hxcROz034mr7SMiMQWvNd8IN08GqOrxqSXHTsa0OvhlxoYkgFwzwO+ODop/Lgw64rtQ7xbASqrpDeEEPWSFCGEEEKIGlJqLWN+1loaOwUxyLub1nFumb+jF709O7A5fy9GS+0Yt51syiTI0QvXOjDB553OS+9GN48W/Jx/nGLrtXsI3KqyglRSt7+OTu9MSM8X0btos9x3+nkTu9bl0aWfJ39/pwlt73Zn8w9G3nvuPMeTrv6Ar3N0JaT7dPRu/qTtfAtTXtXmzDhZmsWsiwm8lrqZTHMRfTIjCH03gkc7t8LhFibgdHPV0TbCjT1JRTccSmIrHt564kb6cmJfMb8e+P2+BDgaiPEIY2P+GXIt9u+VIYSoWVKEEEIIIWrI0pyfybbkMzFg0C19QKhNhvnEUK5aWWncoXUUoGI4hgzF0JZqtVCWn1KlD68DvNpRqprZkm+7VRDMxVmkbp8FqkpIj3/i6KbN80FVVVZ+kYmzm457HvDD00fPg083YOJLIegdFRa8ncbCt9PIyTBfsZ+DsychPV5EcXAhdfsbmIsuXfccySYjb6Vu5aWUjZwry2Wcf0fmhA4i92sPwpq70TTC9ZbzR0UauJRh5vx52xaIrqf7AG98gxz5cWE25eW/P3eG+rTGolr5MfdEjeQQQtScuv0OqBY6deoUo0ePJiYmhpiYGAYMGMCJEyfw9PQkNjaWXr16MWDAALKytEx7MgAAIABJREFUsm5+sHrIZDIxceJEYmJiiIuLIz4+vvKxiRMnMmTIkMqf33nnHWJjY/n/7N13fBR1/vjx1+xudjdb0islCQQIvRMSWkINVRBEESmWO9G7k1MU9c47f3J+76x4yHmcHKJib0cRAUFK6L1ITSDAEgKBlN1sskl2N7s7vz8iUSSBlC2BzPPxyEMyO/OZ96yzm5nPvD/vT2pqKkqlsurfH3/8sS9C95pFixYxe/bsqt9XrVrFww8/XPUepKSkkJKSwpkzZ3wYpe/MnDmTzZs3V/2emJjIf//736rfH3jgAebPn8/u3bvJycnhySefBODBBx/k+++/r1rPYDCQlJTkvcAlTd4lewHfFe0mRd/9tpkN42Yi/YIZoO/KxuIDmB3eSd2uicVpJd9RQpzUCeFTRVnryN70DBc3P4f5/EZcN3mCHa+OpI0qkvXmY7jc8MTdYS3i8s6/43KU06z/n1DqmzW4zfo6ttvC+VNWRkwJRaP/ueZLfCcNT7wWw8gHQjl7vIwFT2ezebkRR8XPx++nCaN5/z8juhxc2vl3HNai69q+aDPzVu5Onr+4gUxrPlNCurAwdgyjgxI4ubOMogIHg+8OrlX9h5ok9tEhl8POPd7JclL4CYyeHkpejp19P/xcZ6aZUk+SrgU/mLOwOL3TISKRSLxD6oRwo4KCAkaPHs0f/vAHtm/fzvbt2/noo4+Qy+V07NiR9PR0tm3bxsCBA3nvvfd8Ha5PrF+/HofDwfbt29myZQvz5s0DwGQy4XK5aNeuHceOVY4RnTNnDunp6aSnpxMSElL17+nTp/vyEDzu8ccfJyMjgz179lBUVMRrr73G22+/XfUebN26lUcffZT58+f7OlSfSEtLY+PGjQAUFhbSokWL6zoljh8/zpw5c0hOTqZFixYsWLDAV6FKJFVEUeSD/LWoZUqmhg7zdThuMyF4ABWigzVFu30ah8FW2bEvzYzhW+UFJ5GrgkCQkX/kPQzrHif/6DLsJZerXX9kUBeuVJg5VnaxQft12i1c3vUKjnIj0cnPoQpq1aD2GsJmdbHuk0KatVLRZ0jADa8rFAKDxgXz5PwY2vfUsPErI2/PzebMjz8XYFQGtKBZv+dwWs1c3vUKTnspl+0lLLyym2cvfs+xsitMCu7Ev2LHMiGkI2qZH06nyNZVJpq3VtG2m6ZBxxCgl9O1s4ZdeywenyXjmg69tLTu5M/Gb4yUWX6esnNCcEfKRQfrzU3zwYtEcqdS+DoAT8k/uwxbqcGtbaq0cYTHz6zx9cWLFzNt2jRSUlKqlkVERFBW9vMfFlEUycnJYeTIkW6NrT6WncnHYLG5tc04nYqZbWt+EtWpUyeef/550tPTSU1NJTo6GoAvv/ySMWPGEBMTw7Jly3jzzTfdGld9bVmWT77Bve9ReJyKwTNrfo8EQWDJkiVMmTKFdu3a8eqrr6LX669bJzs7mw4dOrg1rvr4clk+F938/rSMU3HfTd6f4cOHs3DhQgA2btzIxIkT+eyzz3C5XJw6dYrOnTvz0EMPMWXKFNq3b8+UKVPYs2ePW2OUSOpqt+UEx8vP83D4aAIVWl+H4zbNlGEk6zqzwbyfccH90MsbdvNTXwZpZgyfE0URqykLbVQvInrOwmo8jfnchsqfs+vwj+hKUOsRaKJ6Ivw0FClJ14aPC3byvfko3bT1yw5yOazk7n4Ne3EOzZKfxT80wZ2HVWfpK0yYjQ6m/DHyptOJBoX5MfWpaE7/WMrqDwr44JXLdErUMmZGGEFhfqhD2hLddw7HD7zDVxmfcFAThFKQc1dQB8YGJ6CXq65r79huC4VXKpj2dFSDsiCu6Zes59/vXuVMlpWEdvUf2lFbgiAwdmYY/3ruIpu+MTLuwcrPcqwqiF7aZqwrOs3ooHb4y/w8HotEIvE8KRPCjXJycujcuTMAJ0+eJDU1le7du/Ppp59W/d6pUycyMzMZNGiQj6P1jfj4eFavXs1XX31FUlJSVXr8N998w6hRo0hMTGT37t04nc5btHRni42NJTExkYsXL1adK0ajseqc+vLLL5k4caKPo/SN8PBwRFHEZDKxceNGhg0bRs+ePdm/fz+bNm1ixIgRvg5RIrlOucvGxwUbaKWKZlhAL1+H43Z3Bw/EKtpZV7TXZzEYbAWEKHQEyD1/sySpnqMsD5e9BHVIGwRBwD80gag+TxA38t+EdLgXe3EOuXve5MKG2ZhOr8JpK0YhyBkW0IkjZRe4Uo/pXkVnBbl752M1ZhHVZzaayG4eOLLaK7xiZ8caEz0G6olNqN252K6blj++EcPw+yqLMy54Optt35q4ai3lU8HO2wnDOKLWM6ismLdjRnF/WNcbOiBcLpH0lSYiWypp38s9nZy9e2pRKgV27rK4pb3aiIpR0WdoAHs3mLma8/Pwi7uDO2Jx2dloPuu1WCQSiWfdsZkQN8tY8JT4+HiysrIAqoZfvPTSS4SGhlb9DrBp0ybuvfdefvjhB6/H+Es3y1jwpPj4eBYtWkReXh6DBw+mVatWZGRk8MADDwCVKfbr169n9OjRPonvl26WseBJ586d4/Tp00RHR7N+/XrS0tKqhmNAZSfXqFGjOH78uE/iu+ZmGQueNGzYMDZv3szly5eJiopi6NChbNiwgYMHD7Jo0SK2bNlywzb+/v7XZSWVlZWh0fjmqa2kafnGuJUiZwlzou9FdpsXo6xOS1UEidoOfG/ey9igZDRytddjOG/Lp5VSGorhS1Zj5fWPOrjNdcsV6iBC2k8kuN14SnMPYD63nsITn2M89Q26FskMiEthJTI2FB1jRviAWu9PdDm5sn8h5XnHiOj5GLrmfd16PPXx3bICFH4CaVND67Sdwk9g8N0hdO+v55svLvGJ+TAlFwqQyWBoUBuGFudTcfZbbBUViD0fq8okuebkgVLycuzcN/vm2Rd14e8vo2cPLXv2WZgxLQyFwj3t3sqwe0M5usvC2o8LePD5aARBoI06lC7+kXxXlElaYBuUsjv29kUiaTLuvKshH5o+fTpLly7l8OHDVcus1huLMjVv3hyTyeTN0BqNQ4cOYTZXPu2IiIggNDSU559/noULF7Jy5UpWrlzJ//73P5YtW+bjSH3H5XIxa9YsFi5cyIIFC3juueeq3rNrIiMjsVgsXpk+qzFKS0vjnXfeISGhMu22X79+bN26lYKCApo1q74YWa9evfj222+r3rNVq1bRs2dPr8UsaZou2vJYV7SHwQE9aatu4etwPObukIGUuWx8b97n9X3bXBVcriiSilL6mNWUhSBXoQxoWe3rgkyOrnlfmg98kZZD30Afm4rl0l5Kt71M57JStpiPUVZRuwKnougi79BiSnP3E9Z1JgGxqW48kvrJOFhK5uEyhkwKISC47jfJxU4ra2Qn2D7mACVJBYSeCqPZ/E5oPm9OcMgwQjpMpiR7G4XHP73ub78oiqQvNxEa5UeXJJ07D4kByTqKS5wcP1l265XdRBcgZ8ikEM78WEbm4Z/3OyG4I2anlS3F570Wi0Qi8RypK9GNIiMjWb58OXPnzuXKlSsEBQWh0+mYOXMmzz77LKmpqQiCgMvl4t133/V1uD7hcDgYM2YMgiDgdDoZNWoUX3zxxXU1Mjp16kRGRgZFRUUEBflmfm9fev3110lLS6Nt27ZAZYHO2bNnVw3HEAQBu93O4sWL3TLu83aUnJzMwYMHmTt3LgAqlQq5XE5iYmKN2zz00ENkZmbSq1cvFAoFMTExLF261FshS5ogURR5P38tGpmaKaFDfR2OR7VSRdNT0461RXsYFdQXf5nq1hu5Sba9EBGRVlJRSp+yGrNQBbVCkMlvua4qoCUR3R8hrNP9FGdvo9+lbfyo8WfV3pcZHtyNwFbDapxeUxRFCo5+RMnFbYR0mExQ/Ch3H0qdVdhdfPdRAeHN/EgeWbfrFovTxndFmawrOoNddDJQH8vEkE6ExmrYWmFi6yoTmYdLGXrPENrGlVCUtQa5MoDghPEAnD5SxmWDjUmPRbgtC+Kabl21aDUydu220L2r92rZJKUFsm+jmbUfF9CmqwaFQqCjfzgJ6jBWF2UwNLA1CuHW55lEImm8hNv1SWrv3r3FAwcOXLfs1KlTjaJYn0QiubNI3y2S+thecpR/X13Bb8PHMjTwzqsF8WtZ1kv8Jec9poYO467g/l7b7wbzMd7P38Y7sTMI89PfegOJ24kuB+dWP0Rg6zTCukyr8/Yul4vnDR9jtxfz+1O7EABtdC8CW6fhH975ug73wpNfYspcQVCbMYR2ntYoOuPTVxjZ8KWRh/7cjLZdazfMr8xVwdqiTNYUnabcVUGyriX3hHSmufL6GTUKr9hZ/UEBp38sIypGyYB+WwkQ1xDe/bcExA3h3RdzKDE5eXpBLHIPDJlY/F4eu/eW8N9/t0Kp9F4CdcahUj56PZfR08MYMKayY+dwaS6v5W5jVkQfBge09losEomkfgRBOCiKYu/qXpMyISQSiUQicbMyp5VPCjYQr2rO4ICmMeynjbo5Xf3jWVO0m7TARFReqmJvsBWgl6kJVbg3FV1SezbzBURXBeqQNrdeuRoymYzRYYm8m7eZstS/0OLyUcyGzZTmHsBP14zA1iPQxwyi2LAJU+YKAmIHN5oOiKKCCrasNNEpUVurDgirq4L15ixWmzKwuOz00TZnckhnYlTVZ1CERimZ+Xw0J/aXsmZZAd98kUz7DtH0sH6OcCGIi2cCGf9IuEc6IAD6J+vYsrWYQ0fKSEr03mcsoYeGtt00bP6fke4D9egC5HTXRNFKFcwq0ylS9HF3ZI0diaSpkD69EolEIpG42VfGLRQ7S3kkfDSyRnCj5C0TQwZhdpayqfig1/ZpsOUTpwprFDekTZXVeAYAVXD9OiEA+unaopep2WjNJrTT/cSN/DcRvX6HzE9DwdEPMax7nMLjn6JrnkR4j982mv/f6z4pRHTB6Gk3Hw5kdzlYY8pk9oU1fF54lLbqUP7RYjhPRw+osQPiGkEQ6Jyo46n5MaSMD+LM6TiWr3uK7z6tQB8o0jPFcxlAHTv4ExwkZ+fuEo/tozqCIDB6ehh2q4tNXxdWLZsQ3IErFRb2WHK8Go9EInEvKRNCIpFIJBI3umC7wnrzfoYH9qa1uvpCqXeq9v4xdPSPY7VpJ8MCenu8ir1DdJJtK2RUkG+nZmzqbKYs5OpgFP51mxXil5QyBYMDOrK66DD5FcWE+wUQEDOIgJhBWE1nMZ+rnFEsosdvbpgdwlfOnijj2B4LQ+8JITii+syfCtHJZvM5VppOYnJa6eIfyeSQzrTzr3sNE6VaRtr9YfQYFMC3S69w7qSK5MQtyMQowDMdETKZQFJfHRs3F1Na6kSr9V4thsgWShKHB7J3g5m+wwMrp/DUtqC5XwArTSdJ0rVsUp28EsmdpHF8i0skEolEcgdwiSJL89eil/tzb8gQX4fjExODB2FyWkgvOXzrlRvokt2EAxetpJkxfMpqzEId3KbB2QnDAzsB8IP5xHXL1cHxRPZ6jMhejyE0kukZnU6R7z4sIDhcwaC7qs9ksLsc/OniBj4oOESkn54Xmw/mheap9eqA+KWI5koe+WtLZv1FoH2rdPIOvevR2bL6J+upqBDZf7B2s5e407B7QlBrZKz5qABRFJEJAhNCOpBtN3Oo7LLX45FIJO4hdUJIJBKJROIm20p+5LT1IlNDh6OT+/s6HJ/o5B9HO3VLVpl24BCdHt3XeVs+AHHSzBg+47RbqCi9groBQzGuCfcLoLe2FZuLT2B3OdwQnefs3WDm6kU7Y2aE4VdDwcbvzWfIsRczOzKZ/9d8MB39I9y2f0EQiO0cT3iXByi9chDz2XVua/vX4luriIzwY+cu7w7JANDo5QydHMLZ4+Wc+qkTpJ8uhgiFlhXGk012qnKJ5HYndUJIJBKJROIGFmc5nxX+QDt1Swbpm+7wAEEQuDt4IIWOYrYV/+jRfRls+agEBVF+TW8658bCasoCQFXPopS/NjKwCxaXjZ2W025pzxMsZgcbvzbStqs/HXpXP3WlxWlnlekU3TXR9NPHeKyGRWD8KLRRvSg4/ilW0zmP7EMQBPol6zh+spyiIu93DvUdFkh4cz/WflyIo0JELsi4K7gDZ21GjpVf9ei+XaKLw6W5vH1lF+nF5z26L4mkKbllJ4RQ6T5BEJ4UBCFYEIQYbwQmkUgkEsnt5MvCzZQ4y5tcMcrqdNe0obWqGStNO3CKLo/t57ytgDhVeJN/v33JZswCBNRB7pkysaN/c1oqQ1hfdKzRPuVe/3khdpuLMTPDa+xc+NZ0ijJXBfeHdvFoLIIgENHzMRTqQK7ufxtXRZlH9jMgWY8owu69Fo+0fzNyhcCYGWEYr1aw6/siAFIC4giR+7PCeNIj+zQ5ylluPMHsC2t4LXcbuy0X+bLwGC4Pfp9JJE1JbTIhlgK9gamAA1js0Yhuc1lZWUyePJmBAwcycOBARo4cSWZmJgEBAaSmplb9vPXWWxgMBtRqNQsWLKja/sEHHyQ9Pd13B+BhI0aMIDU1lfbt2xMTE1P1fly4cIE5c+bQr18/Bg0axIABA1i9ejUAJpOJ3/72t0RFRV3XltFoZMKECSQlJdG/f38uXLjgi0PyiJrOo4yMDCZMmEBKSgr9+/dn6tSpWCzevyDwJYPBQEBAAIMHDyY1NZUZM2ZgMpmYOHEiKSkppKam8uKLL163TX5+Ps2aNePDDz/0TdCSO94562U2Fh8gLbAPsaqoW29whxMEgYnBA8lzmNhZcswj+3CJIhdsBdJQDB+zmrJQBrRA5uee4UeCIJAW2AWDvYDT1ituadOdLmZZOZheQv/RQUQ0V1a7jtFRxjrzGfrrYolVBXs8JrlKT2Tv2VSU5pF35D2PdN40b64kNkbJrj3eH5IB0K6bloQeGrYsN1JS5MBPkDM2uD2nrPlklOe7ZR8uUeTH0lzm5+7g94bVfGU8TpSfnj9GJvOHyCRMznKOl+e5ZV/eYHU52WO5ikPqOJE0QrWp7tNKFMWHBUHYIopiiSAIKo9HdZsqKChg9OjRLFmyhJSUFADy8vIoLi6mY8eON3QuGAwGxo0bx9KlS3nkkUfQ6z03xVJjsWHDBgA+/PBDMjIyePXVVxFFkbS0NEaPHs38+fMRBAGbzcaxY5UXrgcPHuTxxx+v6pS4ZurUqfzlL39hwIABiKKIy3VnfMnWdB5duHCB6dOn89lnn9GzZ0+g8r1xOBr3uFlP6NixI1u2bAFg/vz5xMfH88QTTzBv3jwAcnNzr1v/j3/8I5MmTfJ6nJKm4VoxygC5lntDBvs6nEajlzaBGGUkK0zbGaDvgszNMxpcqTBjFSukopQ+JIoiVtNZdNG93druAH07PivczffmoyT4R7u17YZwuURWf5CPPljOkIkhNa73jfEELlHk3tDOXovNP6w9IR0mYzz1FZrwzgTEub8wbv9kPZ99WcjVvAoia5gNxJNGTw/j7bnZ/PCVkYmPRjA0oDUrTSdZYTrJn/xT6t1ukcNKevE5NhefI89Ril6mYkxQAkMCWhOtrLw2t7ucaGV+bCsx0FXT+Duaj5QWsDQ/g3yHlYfD2zMisIWvQ5JIrlObTgg/QRCUwLVu1duiEyIjfxklNoNb29Sr4mgfPrPG1xcvXsy0adOqbhwBIiIiKCurOTVOq9Xy6KOP8uabb1bdQHnLsg35GK7a3NpmXKSKmSPqdkG4a9cuHA4HTz75ZNUylUpF796VFzXDhg27YZvjx4+jUChYvHgxzz33HEOGDOHll19uWPDVuJi/jHI3n0f+qjha1uM8WrJkCTNnzqzqgADo1auXW2Orq2X5mRhs7n0qEqfSMzM8oVbrVlRUcP78eZ588km+/fZbxo8fT8+ePYmO/vmi9euvv6Z169a0aeOe8coSya9tKT7EWdslfh95Nxq52tfhNBqCIDAxZCALrnzDHstJ+unde0NmkIpS+lxF6VVc9hJUbihK+UtqmZJUfQfWm49hdJQSoqi+7oK3HUovIeesjcm/j0TlX32n2mV7MenF5xkR2IYIP51X4wtOmEB5wQnyj36IKqQtqoCWbm2/X5KOz74sZNeeEu6+q+ZOGE8Jb6YkOS2QXevMJA0PpFkrFaMD2/GF8RjnrEZaq2sfk0sUOVF+lY3msxwovYQTkY7+EUwJ7UofXXP8hOunIlXK5CTrYtheYqA8vAJ/mfc7YWqjyGHjo4LT7LJcpZmfhlCFin2WPKkTQtLo1OaxxLvAdiBeEIR1wAeeDen2lZOTQ+fOlRdZJ0+eJDU1le7du/Ppp59W/X7tZ+vWrVXbzZo1ixUrVpCXd/ukeLnTL983qByykZSUxBNPPFHjNhkZGZw4cYI33niDrVu3cujQoRsyJW5XNZ1HH374Ie3bt/dxdI3Dtfdl2LBhRERE8MILL/Dee+/xz3/+k9TUVPbv3w9UZpUsXrz4huEZEom7FDvL+LxwEx3UsQzQeXbs9+0oUduR5n5hrDBtx+XmFPHztnzkyGih9P7NkKSS7aeilGo3FaX8pRFBXXDhYqP5uNvbro/yUifrvygkNkFN9wE1dy58UXgMpSDn7uCOXoyukiDIiOz9B2RyNVf3vY3L4d4HTWFhfiS0U7Nzl++GgQ6ZFIK/TsZ3H+UjiiIjAtugkfmx0nSqVtubHVa+NZ1iTvZa/n55KyfK8xgZ1Ja3YkbxYvPB9NPH3NABcc1AfRw20ck+S447D8ktXKLIZvMlns7ezT5LHpNDWvNaTBID9dGcLDdR7LT7OkSJ5Dq3zIQQRfETQRB2A92Bk6Io1u5T7mM3y1jwlPj4eLKyKv8gXxt+8dJLLxEaGlrjcAwApVLJ3LlzPfIk/2bqmrHgKfHx8Sxbtqzq9w0bNpCens67775b4zZyuZyhQ4dW1YkYO3YsR44cYdy4cW6N7WYZC55S03kkl8s5d84zla/rq7YZC+5W3eepe/fufPzxx2RlZTFixAiOHj3KU089xRtvvIFSWf24XYmkob4o3ESZy8rD4aM9Vv3+diYTBO4OGcg7V1dwoDSDRF0Ht7VtsBUQowpFUcMNg8TzrMYsBLkKpZufuANE+QXSXRPLpuIT3B3Su8YbQ2/Z+LWRshIn4/7crMbPepa1kH2lOUwK7kSgwjdZUQp1MBG9f0/urlcoOLaMiB6PurX9/sl63l+WT/ZFGzEtvZ8c7a+VM/zeUFYtzef43lK6JOkYGdiW5aaT5NjNtFAG3rCNKIqcLM9jY/FZ9lku4cRFe3U494R0IlHbEqWsdudWO3UokX46tpUYSAlo5e5Dq7dL9lKW5J0iw1pEB3UQv43oQDNlZfZQX10EK00GDpTmMySguY8jlUh+VpvZMV4EHgA6AZN/+l1SjenTp7N06VIOHz5ctcxqtdZq2wceeIBdu3aRnZ3tqfAarV69elFSUsInn3xStexW71tycjL79u2jvLwcgPT0dLp27erROL2lpvNIoVCwdOlSTp/+edqyzZs331EFOetr9+7dVedMbGwscrkch8NBZmYmr732GlOmTGHhwoX85z//4ZtvvvFxtJI7xRlrDluKDzEqKImWqghfh9NoJes6E+UXwnLTNrcVzBNFEYMtXxqK4WNW0xlUwa0R3Fzv45qRgV0xO8vZY8nySPu1dSXbxt4NZhKHBdAsrvobb1EU+bzwKAFyFWODfdNBf402shtBbe+i2LCZkpxdbm07KVGHTAY7d/mmQCVA7yEBRLZU8v2nBVTYXYwKaodKUNyQDVHstPGdKYM52et4+XI6R8uuMiKwDW/GjOSlFkMYoI+rdQcEVA4xG6SP42R5HgUVpW4+qrqzu5x8XXiWZ7P3cNFuYVZEB15s3quqAwIgTqknQuHPXkvTzLaWNF61qQlxbQJeOTAauOS5cG5vkZGRLF++nLlz53LlyhWCgoLQ6XTMnDmTZ599ltTU1Kp177rrLiZOnFj1u0wmY968eYwbN67JpY4LgsCqVat4/vnneeONNwgODkYQBObMmVPjNlFRUTzzzDMkJSWh1WoZMGAA48eP92LUnlPTefTaa6+RlpbGY489hsViQa1W0759e+bPn+/rkH3OaDSSkpKCWq2moqKCZ599lqCgIPbt21e1zksvvURcXBz33HOPDyOV3Clcoov389cSJNdzT0j9C6I1BXJBxoTgAbyb9y2Hy87QU9uuwW0WOiyUuKzEKRtHRl9TJDorsJkvEBQ/ymP76KJpSbRfEOuLjjFQ75sbe1GsLEap0sgYfm9ojesdLbvCifI8Zob1aBT1AkI73ou18BR5h5egDo7HTxvplnYDAuR07axh5x4LU+4N9UkGmFxeOWXn+3+/zM61RaROCGFYYDxri05zT3AnTM5yNprPsteSgwMXCeow7g7uSJKuBUpZbW59ajZAH8vXxuPsKLnAhBDvD7m55kSZkffyM8itKGOALorpYe0IVNyY9SkIAn11EawtysbirEAn9/25KZEACHV5KiFUdnWvEEXR53d7vXv3Fg8cOHDdslOnTtGhg/tSPSUSiQSk7xbJjTaY9/N+/lpmR05ye8HFO5FDdPLUhXcIlGt5ucUjDb5xOVB6njdz1/K35pNo59/4K9XfiazGM+Rs/StRiXPQNU/02H7WFf3IsoId/L3FPcSr3XMjXRdHd5XwxcKrjH8knL7Db0z1h8rx+H++uIFSVwVvxY7y+dCRayrK8rm4+Xn8tJG0SPkbQgNvwK/ZtqOYRYvzmPfX5iS0c8/UrPXx8Zu5nD1WxpwFsTj1Fcy+8B0yZNhEBxqZH4P0cQwNaE1LVZBb9/tSzmaKnVbmx4zyeidMidPOpwVnSC/JJULhzyMR7emmqblzDOCM1cxfc/bzu4iODApo5qVIJRIQBOGgKIrVTp9U1/w5NRDT8JAkEolEIrk9mR2lfFm4mc7+rUjWdfJ1OLcFhSBnfHB/smyXOFbe8No2Bls+AhCjuvnFt8RzrB77diSlAAAgAElEQVQsSvlLKQEdUAt+fG8+5tH9VMdmdbHuk0KaxanoMzSgxvV2W7Ix2IuYHNK50XRAAPhpwonoMQtb0TkKT3zutnb79NLh5yewc7fvClQCjJ4WitMhsuGLQoIV/kwM7kRrVTCPRSTyn7i7eDC8p9s7IAAGBcRxuaKEszaj29uuiSiKbC/JZc6F3WwvucL4oDjeiEm6ZQcEQBtVAKEKFXtLpSEZksajNjUhcgVBuCwIQi6QAfzX82FJJBKJRNI4fVa4EavLzkNSMco6SQnoTogigOXGbQ1u67wtn2i/YNSNIO29qbIazyBXh6Dw9+zsJBqZkkEB7dldcgazo+Ypzz0hfYUJs9HBuIfCkMmq/6w7RCdfFh4jRhnIAH3je06na55IYOsRFGWtofTKIbe06e8vo1cPLXv2WnA63TvrTV2ERinpNzqIQ1tLyDlr5e6Qjvy/FkNIDWiFyk1ZH9VJ0rbAT5CzrcTgsX380pWKMv5x+TD/vnqCSD9//tEykfvD2qCqZT0LQRBI1EZwtMxImcvh4Wglktq5ZSeEKIrRoig2++m/MaIo/scbgUkkEolE0thklmezteQIY4OSaa6UiiLWhZ+g4K6gfmRYszlZbmhQWwZbAa2kopQ+ZTVleTwL4pq0wC44cLGp+KRX9gdQeMXOjjUmegzUE5tQ85CDTeZz5DlKmRLaFZmHCnQ2VGjnaSgD47h68D84ygvd0mb/ZB3FJU6On/Bux9CvDb47BG2gnDUfFbit8O2taORK+mibs6skG4fo9Nh+HKKLlcbzzM3eQ5bVzENhCfytRR9iVfo6t9VXF0mF6OJwaYEHIpVI6q7Gb0tBEF4RBOEf1f14M0CJRCKRSBoDp+hiaf5aQhUB3B0yyNfh3JaGBPQkUK5tUDZEsbOcQoeFOJVUlNJXnLZiHKV5qIO90wnRXBlMV/+WrCk6wmV7kVf2+d2yAhR+AmlTa053t7oqWG46QXt1OD000V6Jqz5kciVRfWYjOu1c2f8OoqvhN87du2nRaGQ+H5Kh1sgYcV8IFzKtHPViLAP1cVhcdg6X5nqk/dPlRfzp4l6+MJ6lhyaU+bHJpAW1RFbP7Lt26kCC5EpplgxJo3GzLtsMILOGn1oRBCFBEIRdgiB88Ytlf/9p2W5BEFJ/WuYnCMJ/BUHYLgjCNkEQpCpfEolEImlU1pv3kW2/ysywkahlN1Yhl9yaUubHuKB+HC8/z+nyi/Vqw2CrfJInTc/pO96qB/FLD0ekIBdkvHp5tceHZWQcLCXzcBlDJoUQEFxzWv+aotOYnTamhnZt9EOzlPpmhHd/BGvhKYyZyxvcnp+fQGJvLfsPWLDbXW6IsP56pQYQHafk+08Lsdu8E0tXTSSBcrXbh2SUOR28n5/B/7t0gFKXg2eiuzEnuhshCnWD2pUJAom6CI6UFWB1QyeURNJQNXZCiKK4rKafOrTfF1h47RdBEIYA3UVR7AdMAt4VBEEBTAccoigOBGYj1Z2QSCQSSSNicpTwdeEWumna0Efb3tfh3NaGBfZGL9Ow3FS/bAiDLR+AVlImhM9YjVmAgCqotdf2GeUXyNzo0RQ5y3g9dw02V4VH9lNhd/HdRwWEN/MjeWTNRQ2LnTa+M2XQW9ucdv63R4dYQMwg9C0HYcpYTln+iQa317+fnnKryOEffTskQyYTGDszHHOhg41fGXE6PD8sQy7IGKCP4VBpLiVOW4PbE0WRvZarPJ29ix/MOYwMbMn8mGR6a933PZeojcAuuvixTBqSIfG92hSmfEkQhHxBEK4KgmD9qUBlrYii+BFw5ReLhgJf//TaZeACkPDT8q9+Wn4ECBUEQVv7w5BIJBKJxHM+LfiBCtHJg2EjG/0Tz8ZOLVMyJiiJI2VZnLVervP25235hCn06OQNezIoqT+rKQtlYAyyBj6drau26iieiBzOOVse/7r6Ay7R/U+9d64pwni1grEPhqNQ1PxZX2k8iVV0MiW0i9tj8KTw7g/jp4vm6oF3cNjMDWqrUwd/ggLl7NxV4qbo6q9VB3+6D9CzY00Rb8w2kL7SSFmJZ5/4D9LH4cTFbkt2g9opqLDyZu6P/PPKMQLlSv6vRSIzwxPwd3NxzQ7+QehlftKQDEmjUJsKOmOAROBvQDfgmwbsLxz4ZfdbwU/Lalp+HUEQHhUE4YAgCAfy8/MbEIbn2Gw2HnnkEQYOHMjgwYN59NFHSU9PR61Ws3Llyqr1UlNTMRgMGAwGAgICSE1Nrfp56623qm3nTmEwGFCr1SxYsKBq2YMPPkh6ejpGo5EJEyaQlJRE//79uXDhQtU6oigyfPhwHnzwQR9E7V3XzovBgweTmprKjBkzMJlMTJw4kZSUFFJTU3nxxRcB+PDDD4mJiWHw4MEMHDiQefPmea04ky8sWrSI2bNnV/2+atUqHn74Yc6fP8/o0aNJTEykR48evPjiizgcUhVoScOdKDOww3KMu4L7E62UpoR0hxFBiWhlalbUIxtCKkrpW6LowmY667V6EL/WR9eamWEDOVB6nmUFO9z6966ooIItK010StTStqumxvXyK0rZYM4iRR9HC2Wg2/bvDTKFmqjEP+KyW8g7uAixAR05MplAcpKOwz+WUVbm+xT/e34XwcznoolormTDF0Ze+72BFUvyuJpj98j+YlXBxCgD2VpsqHcbVpeTP+fs5Xi5kQdC2/L3lonEq2ueDrYh5IKMProIDpUWYJeGZEh8rDadEMWAAYgVRTET6N6A/ZUCv/y2DgRMN1l+HVEU/yuKYm9RFHuHhzfONMz169fjcDjYvn07W7ZsYd68eQBMmzaNl19+Gafzxg99x44dSU9Pr/qZM2dOje3cKcaNG8fSpUspKbm+93zq1Kk888wz7Nmzhx07dtCiRYuq1xYtWkTnzk2nXEjHjh3ZsmUL6enpdOvWjfj4eLp06cLWrVtJT0/n8ccfr1p36tSpbNmyhW3btnHw4EF++OEHH0buWY8//jgZGRns2bOHoqIiXnvtNd5++23GjRvHyy+/zL59+zh06BAVFRX89a9/9XW4ktucQ3TyQcFawhVBjA8e4Otw7hgamYpRQX05UJrJBdvVWm9X7rJzpaJIKkrpQxWWK7gqSn3WCQEwMqgrY4K6s958jDVFR9zW7rpPChFdMHrazTu5vjYeRxDgnpDb85pEFRhLWJfplF39kaIzaxrUVr8kPRUVIvsOlLopuvqTyQQSemh5+IXmzH6jJd0H6Dm8rYS3n8nmg1cuc/pIKS6Xex/SDNLHcdZm5JK9uF7b/1hWQLGzgjlR3RgXHIvcwzOs9NVGYBWdHC03enQ/Esmt1CbPJxNoD0QJgvA813cW1NUmKus/fCoIQhiVQzEyf1p+F7BTEIQEKutDNChHbNnOfAyFDR+j9UtxoSpm9r/5hU+nTp14/vnnSU9PJzU1lejoaDIzM2nRogWBgYF89NFHPPTQQ7fcV3XtuNu2/GXk2wxubTNcFceg8Jm3XE+r1fLoo4/y5ptvVnWwHD9+HIVCweLFi3nuuecYMmQIL7/8MlCZGbB27Vreeecdr3bILMvPwWArd2ubcSp/Zoa3uPWKP6moqOD8+fM8+eSTfPvtt4wfP56ePXtWe06YzWby8vIIDfXO09r9y/IxGtz7OQuJU9FnZs2fM0EQWLJkCVOmTKFdu3a8+uqrrFu3jpSUFHr16lW1zrx582jbti2vvPIKDz74IFqtltOnT3PlyhX+9Kc/MXXqVA4ePMjcuXMB8PPz4/3336d58+ZuPR7J7W1d0V5y7PnMjZ6CSubn63DuKCMD+7LGtJsVpm08GTW5VttcsBUggtQJ4UPXilKqvFiUsjoPhPaj0FHCJ4W7CPPTk6RrWDxnT5RxbI+FofeEEBxR82f9oq2I7SUGRgclEOZXc7ZEYxfQajhl+ccpPPkF/mHtUYe0rVc7beJVREQo2Lm7hNRBnnmCXx9RLVXc/WgEw6eEsn+TmT0bzHz4ai7hzfzoNyqIHoP0KFUNv+EfoI/l08KjbC8xMCW0a52332fJRy/zo7MmuMGx1EYnTTBamYJ9ljy31puQSOqqNp++FCo7Dv4MWIH7G7C/NcBVQRB2Ad8BfxRF0QosBVoKgrD9p3//tgH78Kn4+HhWr17NV199RVJSEt9//33Va3/+85+rhlr80smTJ68bjrF169abtnOnmDVrFitWrCAvr3JsWlRUFCdOnOCNN95g69atHDp0iNWrVyOKIrNnz2bhwoVNaiz2tfNi2LBhRERE8MILL/Dee+/xz3/+k9TUVPbv31+17meffUZqaiqTJ09mzpw5VTfjd6rY2FgSExO5ePEigwYNwmAw0KbN9RegSqWSoKAgCgoqR3qVlZWxYcMG1q5dyyuvvALAjBkzeO+999i8eTNPPPEEf/vb37x+LJLGq9BRzDfGdHpp2tFLm+DrcO44Ork/aUGJ7LWc5JK9dkMsr82MIRWl9B2bMQtB4Y9S79sOW5kg8LuIYSSoo/n31Y1klNe9vsg1TqfIdx8WEByuYNBdNRejBPii8BhqmR8TgjvUe3+NgSAIRPSYhcI/mCv7F+K01y+TQRAE+ifpOX6inCJz4xsCqQuQM/juEOb+K457/xCJUi1j1dJ8XvudgfWfF2AubFjMQQp/ummi2F5yAVcdhwZViC4OleXTWxfu8QyIaxSCjF7acA6U5uPwQE0ViaS2apMJ0Q24G3gPKAEO12UHoiimA+k//VukcvaLX69TDkytS7u3cquMBU+Kj49n0aJF5OXlMXjwYJ5++mkAQkNDuffee3nnnXeuW//acIxbtdOuXTtat3ZfJeraZCx4klKpZO7cuVXZDnK5nKFDhxIVFQXA2LFjOXLkCDk5OaSlpREfH4/BYPBqjHXJWHC36s6L7t278/HHH5OVlcWIESM4evQoUDkc49VXX/V6jDfLWPCkc+fOcfr0aaKjo1m/fj2xsbHs2LHjunUcDgdFRUVVWSGTJk1CEARatmxJQUEBBQUFXLx4kYcffrhq/WbNmnn9WCSN1ycFG3AhMjN8pK9DuWONDkpmXdFeVhi384eoibdc32DLJ1DuT7D89n0CfbuzmrJQB7dG8NJN080oZQqeiR7Nizn/483ctfytxSSaKev+RHnvBjNXL9qZ9nQUfsqajyujPJ+DZZe5L6QLermqIaE3CnKllqg+fyRn20vkHV5MVOJT9XrY07+fnhXfmtiz18LIETfvxPEVhUKg+wA93frruJBpZefaIrZ9W8T21UV0TtLRf1QQLdvWr9DqIH0cC6/u5lR5Hp00kbXe7niZkXKXk0RtRL32W199dRFsK8nleJmR7lqpvo7EN275F0QURYcoil8Dk4FsfprdQlK9Q4cOYTZXjiSJiIggNDQUi8VS9fpTTz3F0qVLKS29eY/zrdq5UzzwwAPs2rWL7OxsbDYb+/bto7y8cvhDeno6Xbt2Zf/+/Wzbto0pU6bw2GOPsXXr1ib5xHr37t1YrVagMhNALpc3ycKLLpeLWbNmsXDhQhYsWMBzzz3HyJEj2bJlC0eO/Dw2eN68eUyZMqXqgkqh+LnPVRRFQkNDiYuLY/ny5aSnp7N161befPNNrx+PpHHKtRey23KCsUHJRPh5J022KQqQaxge2JudluPk2gtvuf55Wz5xqvAmlRXXmLicdmzmCz6tB/Frerma55uNRSbIePXydxQ56jZdZGmxk43fGGnb1Z8OvWuemE0URT4vPEqQXM2ooHYNDbvRUIe0JbTjfZRe3kfx+frVk2rRXElMSyU7dzf+61RBEIhr788Dc6J55u1Y+o0KIvNwGf/5aw7/+etFju4qwemsW0ZDb20z/GV+bCsx1Gm7vZY8/GVyOmtC6rRdQ3XVhOIvyNlbKs2SIfGdW2ZCCILQB5hFZf2G94EYTwd1O3M4HIwZMwZBEHA6nYwaNYquXbtWPdHW6XT87ne/44knnqja5lra/TV33XUXAwYMqLadO41MJmPevHmMGzeOF198kWeeeYakpCS0Wi0DBgxg/PjxjB8/vmr99PR0Pvzww6qZIZoSo9FISkoKarWaiooKnn32WYKCGucTB096/fXXSUtLo23byvGrc+bMYfbs2axatYonnniCwsJCHA4Ho0aN4v/+7/9qbEcQBP7zn/8wceLEqs/ZCy+8QEyM9BUngR/MB5AjY0RgH1+HcscbG9SP9eb9rDLt4LHI8TWuVyE6ybGb6K6N9WJ0kl+yFZ0H0YkquH71Azwl0i+QZ6PH8LdLK3kjdw1/bT4BdS1ruGz8xoi93MXoGTfv3DpUdplMawGPhPdC7eapE30tqO1YyvNPUHDsY9ShCagC6/4Z699Pz+dfFpKXV0HETWpqNCbBEX6Mnh7G0HtCOLi1mF3rzHyx8CqBoYUkpwXSe0gAGp38lu0oZQqSdC3YXXKRh2p5fjhFFwdL8+mpCcfPy1lFfoKMntpwDljy+U24y2tDQSSSXxJuNbWRIAhfAv8SRXHHTVf0st69e4sHDhy4btmpU6fo0OH2HqMnkUgaH+m7pWmxuuz8zvAW3TVtmR01ydfhNAkf5q/jB/MB3ol7kmCFvtp1zlvz+VPOVzwZldbgIoSS+inKWkPBsY+JG/UuCnXj6wQ/UHqe+bnr6KmJZU70qFveXF25aONfz16k74hA7nqo5uGFLtHFsxfX4xBdvBkzCsUdeNPmsJm5uOk5ZH4aWg7+BzJF3YYm5BdU8MRTF5gyOYQJd3n3yb67uFwimYfL2Lm2iHMnyvFTCfQcpCd5ZBARzZU33fZUeR7zLm3hD5F9GaCPu+W+jpcZ+b/Lh5gT1ZVEnXeHYwDss+Tx1pWjvNCsJ128nIkhaToEQTgoimLv6l6rzXCM+xpbB4REIpFIJJ6yo+QYZS6blAXhRSMD++LCxUbzgRrXOW+rLF4Zp5TGMPuK1ZiFwj+sUXZAAPTWtuLBsIEcLDPwYf52bvagTRRF1n5UgEojY9g9N78J215ygRx7MfeFdLkjOyAAFKpAInv/ngpLLvk/vl/n7cPD/Ehop74thmTURCYT6NBLy2/+2pwnXmtJ12QdB7YUs+DpbD589TJXsmueDSxBHU64QsvWYkOt9rWvNA+lIKObxjuzmf1aN00oKkHGXkvtp0iWSNzpzvwmlUgkEomkHkRRZIN5P7HKSBLULX0dTpMRpQyhh6YdG4sPUiFWX+vGYM/HX6Ykwq8hM4VLGsJqykLt46k5byUtqAvjgnrwQ/FxviuquZZ65uEyso6VM3RSCBp9zSn3dpeTr43Haa0Kpq/uzv5O0ER0IThhAiXZ2yjO3lbn7fsn67mYYyf7onun7vaF6FgVkx6L5Nl34hg6OYSLWVa+/NfVGju2ZILAQH0sx8uvYrxFXRKXKLLfkkd3TSgq2a2He3iCSianuyaM/aX5dZ7VQyJxB6kTQiKRSCSSn2RYs8m2XyUtMFEqfuhlI4MSMTtL2V1yotrXz9sKiFOGIZP+v/iEw2bGUZaPqhEVpazJ/aHJJOva8GnhbnaVnLnhdadDZO3HBYQ18yNpxM07tX4ozqLAUcb9oV2bxLkX0v4e1KHtyT+yFEe5sU7bJiXqkMm4rbMhfk0fpGDopBDGzAjj6kU7p4/U3MEwUB+HCOwouXDTNrOsZkxOO4m62s+k4Ql9dRGYnXYyrUU+jUPSNEmdEBKJRCKR/GS9eT9amZr++i6+DqXJ6eLfmuZ+YXxv3nvD00aX6CLbVkCcShqK4Ss2YxZAo5oZoyYyQeDxiKG0V0ez6OpGTpVfvu71PRvMFORWMHpaGHJFzR0LZU47K40n6eIfSRdNlKfDbhQEmZyIno8hOm0UGzbXaduAADldOmvYtbvkpkNhbkdd++kJDFGwbXXNN+zRSj3t1KFsKzHc9Pj3luYhR6CnxrffZz20YfgJMvZapFkyJN4ndUJIJBKJRAIYHSXst5wiNaA7qlpW1pe4jyAIjAzqyzlbLqetOde9lltRhE100EpVc/FAiWdZTVkgyFAFtfJ1KLWilCl4Jno0EX6BvJm7lkv2yqf6ZSVONv2vckrOhB6am7axuiiTEped+0PvvNnJbkapi0IT0Q2zYTOiy1mnbfsn68gvcHAmy+qh6HxDoRDoPyaQ8yfLyTlb87EN0seRYy/GYDNV+7ooiuyz5NFVE4JG7ttZVvxlCrppQtlnyZOGZEi8TuqEkEgkEokE2GQ+iAsXwwOkgpS+MlDfFa1MzTrz3uuWVxWllDohfMZqzEIVEINMofJ1KLWmk6t5vtlYFIKMVy9/R5GjlI3fGLGVuRg9PeymQ66KHOWsLcokSdeS1uqmN3tAQKthOK1GSq/UXFejOr176fDzE+6oIRnX9BkSiFoju2k2RJIuBgUytpUYqn3dYC8h32Gljw9mxKhOX10ERqeNs7ZiX4ciaWKkTgiJRCKRNHkO0cmm4oN007QhStn0bjgaC7VMyeCAHuyznKTQ8fNF8XlbAX6CnGbKxjkrw51OFF3YTFmoGnlRyupE+AXwbPRYip3lvH5kE3t/MJM4PJDIljfvTFluOolDdHFfSNMcmqWN6olcHUyx4Yc6bafxl9Gzu4Y9ey04nXfW03WVv4y+wwM4sddC4RV7tevo5Ep6aZux05KNQ3Td8Po+Sx4C0FvbODpUe2rCkCOwR5olQ+JlUieEm2VlZTF58mQGDhzIwIEDGTlyJJmZmTUub4oMBgMBAQEMHjyY1NRUZsyYQVFREXv27CEtLY2UlBSSk5OZNWsWAKmpqSQmJpKamkpqaipPP/00ixYtYvbs2VVtrlq1iocffthXh+RWNR3bb37zG5KSkujXrx/PPvts1esXLlxg6NCh9OvXjwEDBmC1VqYJvvDCC/Tr14/k5GTS09O9fRgSyW1ln+UURU4LaYGJvg6lyRsRmIgIbDDvr1pmsOUTowxFIfimknxTV1GSi8tRflvUg6hOvDqC2VFplK2KQFQ5GTzp5p1ZV+wlbDKfZXBAa6KVei9F2bgIMjkBcUMou3qUitK63aD276fHXOzk+MlyD0XnO8kjg5DJYceamrMhBgXEUey08WPZlRte22fJp6N/MAFypSfDrDWt3I+umhD2WfLuuDoeksbNt4OR7jAFBQWMHj2aJUuWkJKSAkBeXh7Z2dlMnTr1huXFxU039aljx45s2bIFgPnz5/Pwww9z+vRpVq1aRXx8PAAbN26sWv+jjz6iffv2Vb+LokhaWhp79uyhffv2vPbaa6xfv967B+Ehjz/++A3Htm7dOk6ePElycjIAgwcP5sCBA/To0YP77ruPDz74gA4dOuB0OpHL5WzevJkjR46wa9cuLl++zJAhQzh+/DgKhfSRl0iqs968nwhFMN00t+dN1p0kwi+I3toENpsPMil4EH6CAoOtgCRdvK9Da7KspsoZJtTBbX0cSf3pToejOeOgYHQGX9lyeURMqXE4xlfG4ygEGZNCOnk5ysYlMG4IpozlmA2bCet0f623695Vg7+/jF27S+jW5eZ1N243AcEKegwK4GB6CUPvCUEXeON1VTdNNHqZim3F5+mlbVa1/JK9lEsVpYwIbOHNkG8pURfB4bxTnLeV0Fod4OtwJE3EHXtHcjB/GSabwa1tBqvi6BU+s8bXFy9ezLRp06o6GgAiIiJYsmRJtcsjInw7HmxZ/v8w2HJuvWIdxKlaMDN8Uq3Xr6io4Pz586xevZqPPvqoqgMCYNiwYTVuJwgCS5YsYcqUKbRr145XX30Vvd79Tyu+W5ZPrsG9811Hx6kYO7PmNLzqji0wMLCqA6K4uJiioiKioqJYt24dCQkJvPDCC1y9epX777+fP/zhD2zatInJkycD0KxZM2JjY8nMzKRTp6Z9QSWRVMdgu0KmNZvpoSOaxBR8t4ORgX3ZX5rBTstxOvnHU+qySfUgfMhqykLmp8FPH+3rUOrF6RBZ83EBYdF+dBoRyuriQ4T76Rkf3OuGdc9bjeyyZDMhuAPBCn8fRNt4KPxD0Ub3osSwhdAOkxFktbttUCpl9O2jZe/+Uh550IVSeWclXg8cG8TBLcXs2WBm2OTQG15XCDL662PYaD6LxWlH91PWw76fZqFoLPUgrumtDWcJGey15EmdEBKvubO+FXwsJyeHzp07A3Dy5ElSU1Pp3r077733XrXLP/30U1+G61PX3odhw4YRERFBamrqdZkOvzZjxoyq4RhvvfUWALGxsSQmJnLx4kUGDRrkrdC9oqZjW7hwIa1bt2b8+PG0aNGCjIwMTp06xbJly9iwYQMffPABR48eJT8/n7Cwn6d+CgsLIz8/3xeHIpE0ehvM+1AKClICuvs6FMlPOvrHEqOMZF3RXgzWyu8uaWYM37EZs1AFxSMIt+dl494fzBRcrpyS8/7IJPrp2vJ54R52lJy+Yd3PC4+hkym5K6jma5KmJKDVMJz2YiyX99Vpu/7JesrLXRz5scxDkflOeDMlHXpr2b3ejN16Y90HqJwlw4GLPZbsqmV7S/Noqw4kpJEVd9XLlXTyD2Zv6VVpSIbEa+7YTIibZSx4Snx8PFlZlfNod+zYkfT0dF566SUUCkW1y0tKSrwe4y/VJWPB3a69D9f8/ve/59y5c/To0aPa9X89HAPg3LlznD59mujoaNavX09aWprb47xZxoIn1XRss2fP5rHHHmPGjBl89dVXyOVy7rrrrqoskGHDhvHjjz+i1Woxm81V7ZnNZoKDg31yLBJJY2ZxlrOj5BgD9F3QyZv2U8/GpHK6zkT+m7ea/WVZyBCIUd74xFFSdw5HESXmnQQGD0Mmu/XNkMthw1acTXC78V6Izv3KSpxs+sZImy7+JPTUIAgCj0cOxeQo5d2rmwhRaOno3xyA42VXOVp+hWmh3dA0kjH7vqaJ6IpCE4H5/A/oW/Sr9XadOvoTGChnx+4SEvvoPBihbwwcG8TJ/aUcSC+m38gba4y0UgXTQhnAthIDwwLbkFdRjsFWwrTQxjmkqa8ugvfyM8i2W8B8En8AACAASURBVIhVNc06KBLvuj27tBup6dOns3TpUg4f/nk6I6vVitPprHa55GezZs3iH//4B7m5uVXLvvzyS8rKqu9Bd7lczJo1i4ULF7JgwQKee+656266b2fVHduFCxe4cOECAEqlktDQUEwmEwMGDCA9PR2n04nD4WDnzp106dKFoUOH8u233wKVtUoyMzNJSEjw5WFJJI3S1uIj2EUHI6SClI3OAF0XdDJ/jpZl00wZjLKWqeCSmjkcRVy68DKFeR9TVPhdrbaxFZ0H0XXbFqXc9D8j1jIXo2f8PCWnnyDn6ehRRPoFMj93HTl2I6Io8nnhUUIVGkYENs4bRV8QBBmBrYZiLTiFvfhSrbeTyQSS++o4fKSMsjKnByP0jdgEf2IT1Oz4rqjaWUAEQWCQPo7T1kKu2EuqhmIkNrKhGNf01oYj8POQEYnE06ROCDeKjIxk+fLlvPDCC/Ts2ZMhQ4Zw8uRJ7r333mqX/7JGRFPXtWtXXn/9dSZNmkRycjIDBw78/+ydd5gV5fm/7zm9l9092yssSC9KF5CqKGCPKcZIbGnGGDXWxJpYor/EmMQkGnvXrxosSEek96bSFraw/fTez/z+WDoLW9hld3Hu69oLODPvO88czs6Z9zPP83zYtGkTKlXzTyL+/Oc/c9FFF9GnTx9sNht33HHHMY4SPZnmzu2Xv/wl999/P1OnTmX8+PEEg0HmzJnDyJEjmT59OiNGjGD8+PFcffXVDBs2jJkzZ5KVlcW4ceOYNWsWf/vb39BoNF19ahIS3YqUKLLQt4FzNAUUq7O7OhyJ41DJlEw1nYs3GSFHae7qcHo8iYSH2so/kog7UGt643Z+QiJx8g7/hzjUlLIn2nM21sRYt9DLqGkmso+z5DTINdybOwulIOfJ2k9Z6itjX9TF99IGopJJLixHYyyaBIIcb8XiFvc9mvPHGonHRTZsCnZOYF3MxNlWPI4EX68NNLt9vLEIAVjhr2RdsJFitZFMZffMuLMo1PTTWFgXlEQIiTOD0FNrf0aMGCFu3LjxmNd27txJ//79uygiCQmJsxXp2nJ2siW4l6fq3ua2rKsYZxzU1eFINMP+SD33V3/IAI2NB/Ov6epweiyJhJfayseIx+3kFNyNQplG1b67MFkmk5lz0ynH1q37K1HPfoov+vsZirbjePXJWqr2RLjj2SIMpuaFhf2RRh6u/pgkZmxKI38pvBhZD+190ZnUb3iOUMM2imc8j6yVPQ1EUeQ3d1aSna3k/rvzOjnCM08qJfK3u6pQqmT86on8Zt1W/lTzJTWxAK6khmvSenFlWq8uiLR1zPdU8apjD/+vcCx5Kn1XhyNxFiAIwiZRFEc0t026ykpISEhIfCdZ6N2ARW5glEESmLorvmSTO9H+aCWRVKyLo+mZHBEgGskpuBudfiAqVQ5m63R8nqXEoqdOsY+6y3pkKcbuLUH2bA0x5SrrSQUIgF6aTC60jCCJgD/p5EDMdQaj7DmYS6aRigcJ1Kxp9RhBEBg31sjX34TxeBOdGF3XIJMJTJhlpbYiyr6vw83uM9FUjCvZdO6jDVlnMrw2c6hUZF2goYsjkfguIIkQEhISEhLfOerjLraG9jLVdC4KQUq97q5URB0ARMQwK/3buziaI6RSUTyuBVTuu4PGupcQU/GuDqlZEgkvtVWHBIh70OmP2DSnZVyJTKbG0fj2ycdH3CTCTjQ9rBQjmRCZ96aD9GwlYy46sWng0STEJKsDNRSpzKgEkYdrPubrUMfal58NaNL7ozTk4i1va0mGgVQK1q5vvmShpzNsghGjRc5Xn7ib3T5Sn4+ABp1M1u2zC9IUGvpqzFJfCIkzgiRCSEhISEh851jk3YgMGVPNzWYJSnQTyqN2MhUmStTZzPeu73L7uGQygMvxEZVlv8bR8AoCMnyeRdRUPUoi3r2eoCcTPmqr/kg8diQD4mjkChPW9MsJBTYRDn7b7BwRV5Ozl7qHZUKsX+zFXhPnkusyUChOTJE/mpX+KlyJMD9IH8ofC64iQ2HgidpPWe3fe4ai7RkIgoC5ZBpRd1lTs9JWUpCvprBAxeo1Z6cIoVAKjLvYQtmOMLXl0RO2x8QUIgpiqRCxVPfPBhmtz6QiFqA+fvZZq0p0L846EaKrb1AkJCTOLqRrytlHNBXnS98WRhr6k6aQrMi6MxUxOyVqGzPMo6iO2fk63PrFT0eSiLtwNLxBRdmtuOzvo9b2Jq/oIQp6PU123u1EI1UcKL+fcGhPl8R3PMmEj5qqx4jH6skp+B06ffM9T8xpF6NQpONofBNRTJ2wPeIuA0GO2lLS2SF3GKFAksUHLTn7nas75b4pUeQT904KVWaG6bJJVxh4OO9K+mqyea5hIZ+7t56hqHsGxsKJCDIl3vIlbRp3/lgje/ZGaLR3z4yh02XUNBNqrcCKz07MhtgUtAOQIMLGYO2ZDq3NHCrJkLIhJDqbs0qE0Gg0OJ1OadEgISHRIYiiiNPplJxFzjJW+XcQTEW4yDyyq0OROAWhZJSGuI9idQbjjIMwy/XM96w7ozHEojU01P6birJf43F9gd4wgoKSp8gtuAetrj+CIGAwjSG/+I/IZGpqKh/B625bunpH0yRA/PGgAHE3Ov3gk+4rk6lIs32faGQ/Ad/qE7ZHXWWozUXI5M07VXVHln7oIhJMccl1Gc02CjyazcFaauN+LrP2P7yvXq7mvtzZjDH05g3nKl63ryQl3VcCIFcZMOSPw1+9klS8+R4IzTF2jAGANSdxkejpaPVyRk4xs2NNAHfjsULL+kAjNoWGNLmar/wVXRNgG7AptfRSm1gniRASncxZZbqdn59PdXU1dru9q0ORkJA4S9BoNOTn53d1GBIdhCiKLPRuoFCVST9NYVeHI3EKKmJN/SCK1TaUgoKppvP42P0V9XEX2cq0Tj12JLwXt/MTgv6NCIISs3UalrSZKFWZze6v1hSQX/InGmr+jr3+v0Qj5diy5iDIlJ0a5/EcESDqWhQgDmE0j8fjmofT/i564yhksibBQRRTRDz7MBVM7OywO4zGmhhrF3oZOdVEduGpHRxEUeR/7m/JVOgZYyg4ZptKpuC2rIuwylcyz7sNVzLIr7KmoZT6x2AumYa/ajn+6pWYS6a3akymTUnfPhpWrfFz2WxrJ0fYNZx/iYXV8z2snOdh9hwbAKFkgh0hFxdZClAIJj5x78KTCGNRdE+bzkOMNmTyjrMMezyMrZtaikr0fM4qEUKpVFJS0nNSBiUkJCQkzix7IgeoiNVzk21Wi09JJbqWQ00pS9RNN/TTzSOY617JAs96rrfN6PDjiaJIKLgdj3Mu4dC3yGR6rBlXYLHOQK4wtTheLjeQU3APTvt7eJxziUWryM67A4XyzCy62iNAAAiCjIysa6mt+hNe9wKs6bMBiPlrEBMR1D2oKeUXbzpQqmRMuya9xX13RuyURV3cYDsXeTOWnDJB4CcZ40lTGHjLuRpfMsyd2Rejl7fOnvJsRW0tRWUuxrt/Eabiaa2+jp4/1sArrzs4cCBKQcHZ9x6a0xUMO9/IxmU+pl6Vhs4oZ3PIQQKRUfpMDHIZc907WeWvYqb1nK4O95SM1jeJEOuDjcy0FHV1OBJnKWdVOYaEhISEhMSpWODdgE6mZryxdQs0ia6jPGrHKtdhUTTV9VsVRsYYBvKlfyvh1IkN4NqLKCbxe1dzoPw+6g48QSxWT3rmdRSX/oN02zWtEiAOIQgyMjJ/eKRPRMWZ6RORTPipqfpTkwCR/7tWCxCH0OkHo9MPxe34H8lkU8p81NXUmLGn2HPu2Rpk95aWLTkP8Yl7Fya5mknGkz+8EgSB2dbh3Jo1jd3hOh6p+RhX4uwsKWgthxpUxnxVRFytb945ZpQBmQxWnaUlGQDjZ1uIR0XWLvQCTaUYVrmKPhozeSoTvdVpPaIkI1ulo0hlkEoyJDoVSYSQkJDotkT8+wl7mu/aLiHRVtwJP+sC33KBcRgaWc+pcf+uUhG1U3wwC+IQMyyjCKeiLPdtO+35U6kYXvdCKvf9loba5xDFGJk5P6e49Dms6TORydufhtzUJ+IxBEF5sE/E0tOO92Q0CRB/JB6rJSf/LnSGIc3uJ4oiFdtCfPRkLX+/fh+r3nOSTBzpdZCeeS2pVAiX4yOgqSmlTKlHacjutNg7imRS5PM3miw5x844tSUnQGXUzdZQHReb+6KStZwUPN54DvfmzsIe9/GH6g85EHV2RNg9FmP++QgKLb422HWazQoGD9Sxeo3/rO3dll2g5pzhOtYs8BKIxNkWcjDSkInsYLbIRGMxlTEPldHm7Ty7E6MMmeyJeHElIl0disRZiiRCSEhIdEtEUaRh99+p2/kXUslYV4cjcRaw1LeZJCkulBpSdntiqQQ1MfcJIkQfTT6l6jwWeNe3u1lgMhnE5fiYyrJfY69/GbncRHb+nRT2egaTZRKC0DGVqmpNIQUlj6PVD8Re/wKNdf9FFDvWou9IBsQhAWLoCfvEIym2LfLy2l1VfPRELY3lUfL6a1n3sZu3HziAvTJ6OF6j+QK8rgXEYw1EXGWorb0RmilV6G4csuS8+MfpLVpyAsx170IjKJhubn2Wx2BdAQ/lX0FSTPFwzcfsDHd/p4POQqbUYiwYT6BmDclY6zMbxo010GhPULav4zKZuhsTZlsJ+pL8b1M1UTHFKP2RPjJjjYXIkfWIbIgxhiwA1gekPnsSnUP3/2aRkJD4ThLx7SYeriOVCBBwrO3qcCR6OAkxyWLvRobqSslRtVwvLtG1VMWcpBApUWecsG2GZTR1cSfbQmVtmrPJZvPNgzab76HWFJNX+CD5xY9hMI7slMW2XG4gt+BeLOmX4vMspqbyURLxjnkKekSAqCG7GQHC54jz1VsOXvhVBUtesqNUy5jxy0xu+kcxV96by6V3ZRP0JHnr/gOs/chFMiGSbrsGQZDjaHiLmO8AmrQ+HRJrZxIOJFn8gYveg7T0P0/f4v4N8QBrAgeYZu6NoY2uH8VqG4/mX4VZruXx2k9YF9jX3rB7POaSaYipOP6q5a0eM3KEAavGz9blOzsxsq6lpL+G/N5qVrsbMciU9NceycwxydWcq89hpb+KZDOWuN2JPJWePKWe9UGpJEOic5BECAkJiW6Jr+FLBLkGpSYLX92irg5HooezIbALdzIgZUH0ECqiTU/fjs+EABhjGIBVbmC+d32r5orH7TTWvUDFvtvwuD5HbxhOQcmT5Bbeh1Y/oNMblDb1ifgRWXm3EY1UcqDifiLh1tfSN0cyGaD2sABxJ/qDAoQoitTsDvPZs/W8dFslmz7zUDhIy/cfyeNHf8pnwEQTCmXT+ZaOMHD9M4X0GW1g9fsu3n2wGk+9HkvaTIKB9aARe0Q/iLZYcgJ87tmNHIFLLO1rDpipNPFI/lUUq208Wz+f+Z7t7Zqnp6M2F6FJ64O3fHGryyt0WhmX913L8ManqH73ScIHzj4xQhAExl1qxl0coHfIckLT0wnGYrzJCNtDDV0UYesZbchkZ9iNNyFlo0p0PJIIISEh0e1IJcIE7Gsw2sZhzr2QiH8v0UBlV4cl0YNZ6N1ApsLCcF33X1RJNDlj6GVqbArjCdsUgpxp5hFsC5VRe9DG82SIokhd1VP4vSswW6ZQ1PtZsvNuQ60p7qTIT47RNI784kcRBCXVlY/g87SvT0QyGaC28o9EY9UHBYhhJBMi367w8/YD1bz3UA2VO0KcN9PCjc8VMfu3OeSdo212ga41ypl5Wzazbs/GZ4/z1n0H2Ld6MqS0kAlqS6/TPe1OxV4bY81BS86copYdFzyJCMt85Uw0FZN2GjaJRrmG3+deyrn6Yl51rOAdx5qzts/BqTCVTCceqCPsaH3vpqIZ32Nx41T8lWXUvPkI1W88RLBs81n1/qUGRhE1IokVqhPOa7g+B4NMxYoeUJIx2pCJCGyQsiEkOgFJhJCQkOh2BBxrEFNRTFmTMWZegCAo8da3vgGWhMTRVEYb2BmpZLp5JLIeUN8u0eSMUaw++ZPtqabzUCBvMRsiEt5FLFaNLftGbNk3oFRldUa4rUatKWrqE6HrT2PdCzTWvdSmPhGHMiCisWpy8u9ESA5izYcu/ntrBfP/2UA8kmLqjTZu+WcxE6/NwGRTtmrevmOasiJKhutZ+a6PlS/dRCCcTiR+ehkbnc1hS87vpbVq//nePSTEJLMs/U772GqZkjuyL2aaaSBzPZt5vnEJCTF52vP2JAx5Y5Ap9fjKW5+t2G9wBmL/S3lq1x0oRv6YhM9J3Qd/5sBL9+D/ZiVique/hxtCdlQpOaGVCsp3HtvYUSnIGWcsZEOwhlA373dVqDKQrdRKLhkSnYJ0NyYhIdHt8NUvQ6nNQ20sRa40YLCNxd+4glQi3NWhSfRAFnrXoxQUTDYN7+pQJFpBUkxRFXNS3Ew/iENYFAbGGQex3LeVUPLk3du97iXIZDoMprGdEWq7ONwnIm02Ps8iaiofI5HwtDjusAARPYAy9TtWvpHLi7+qYM0HLmzFaq68L4frnylk6HQzSk3bb+90ZgWz78jm4luz8DtMfPnvW1n78dekkvH2nGans3dbiF2bQ0y50orB3HIz0VAqzkJvGSP1+eSqTsywaQ9yQcaNtgu4Jm00K/y7+XPt54RT3Xth2ZHI5CqMhRcQqN1AItLyZ/gQ1/4gA7law2trh1H4s7+SOfMXiKkkDZ/8g8r//Bbv5oWkemgJQFJMsTFg5zxDBga9ghWfntgDZoKxmLiYZG2wugsibD2CIDBan8U3YTf+bi6YSPQ8JBFCQkKiWxEL1RDx78WUPfnwU1BzznTEZAS/fVUXRyfR0wgmI6z07+B8wyAMp2G5+F0nlgqz3vUhc2ufJJBwdeqxamNu4mKSkmb6QRzNDPMoomKcZf4tzW5PJgME/eswmicgk7Wcqn8mEQQ5GVnXkpV7G9FIOQfKT90nIpkMUFPxBBVb9Wx4+/d8+Kie3WsDDJpiZs7/K+TKe3MpHqpHkJ1efwtBEOhzXpzJM54ju5eX7fPG885Du/DUdy8h4pAlZ1pW6yw5AZZ49xFKxbnMevpZEEcjCAJXpo3g55lT+DpczSM1H+NJBDv0GN0Zc8k0EJP4Kpe1eozJJOfaH6Szc3eEFWvCmIZcQOHNT5N91Z3ItUbsC16m8vlf414zl2Qk1InRdzy7wh78qThjTJmMnWFm95YQ9VXHuoGUqtPIVRpZ4avolBji4RR1X4fYMdfNqn83EHK135VnlCGTFCKbgqcufZOQaCsd40MlISEh0UH4Gr4EQY4xc8Lh19TGUlT6Inx1izFlT+30RnISZw/L/VuJinEuMo/q6lB6JIlUjO3ehWx0zyWS8iNDwUc1j3Fl3h8wKFqXAt9Wyk/RlPJoemlyOUdTwALPBi42jz6h1Mbv/QpRjGOyTOmUODsCo3kcKnUeddXPUF35CJnZN2KyTD5mn5DPz5r/fcLe1ZcT8lgxZSiYeK2ZQZNNaAzyDo8p4ipDo/Vz6W1pbPpyNVs+PY837qliwrUZDJ1mOm2hoyPYsMRHY3WMH9+ZfbjR5qmIi0nmeXYzSJtFb03nuONMMvXHLNfxbP18/lD9IfflXkquqnUCSU9GZcxFmzEQX8USrH0va7XLzKSJJpYt9/PmOw7OHabHaJRj6DsSfZ8RhKu+xb36fzi/fAf3mv9hPvdCzCMvRqHv/u/n+mAjKkHGUF0GqQth+Vw3Kz7z8L1fHikFEwSBCcZi3nPtoDEeIFNpaPfxUkkRz4EYjrLIwZ8onpoYHGpFIUAqITLh1ux2zd9LbSRDoWFdoJFJptx2xykhcTxSJoSEhES3QUwl8Dd8hT7tXBQq8+HXBUHAnDONaLCCqL9ttnwS311SoshC7wb6agoo0eR0dTg9iqSYYLt3Ia9V/oaVzjfJVJfw/fw/cWXeHwgm3HxU81inZUSURx2oBAW5ypYXHBdbRtOYcLMldGwWgSiK+NxLUWtKUWuKOiXOjkKtKaKg+FCfiP9gr38ZUUzgqo2x+KVaXry1mm3zRmOyGZl9RzY3/K2IEbOtnSJAAETce0GmQGstYeTMcUz+xXPYSjwsfdnOh4/X4rOf+awIdyLOu846nm+oZGWDi0XvO+k1UEv/ES1bcgKs8FXgTka4tIOzII5nuL6IB/MuJyomeKj6Q/ZG6jv1eN0FU8k0EiEHoYZtrR4jkwnc9FMbwWCKd953Hn5dEAR0RQPJ++ED5M95HG3JENxrPqHy+V9jX/AycU/37U+QEkXWB+wM1aWjkcnRGeSMmGxi2yo/Xuex2QgTjE3XpRX+1jfdFkWRgCNOxdoAG990MP/hat69YT+f3XuAtf+1c2BTEH2GgqFXpTH13hyuebGEQZdaKV8ZwFkebfkAzSAIAqMNmWwPOQkl259RISFxPFImhISERLch6N5KMu7FlDXphG1G23gc5W/hrV+MxtT9veslup4doX3Ux11cnTapq0PpMaTEJLv8K1jv+hBfwk6u5hxmZN9Gnrb/4X0uy72PubVPdFpGREXUTpEqvVVNREfo+5GmMPGFZx3n6Y9YLkbCe4jFqsnM+VmHxtZZyBVGMrPvYeeaL/h6gQv7vm347WZk8iS5g75h1OzeFA86Mz1NIu4y1OYiBLkSjbYUW8EARnz/bwSqnmTFO2Fev7uKC67LYNBkU6dnpdXGInzmaeQrn5skIjqZnK8/C2IOKvFeEmND0MswnQmV7OSflZSY4hPPLkrUVgZrO78xaW9NFo/mXckTdZ/yWM1cfpN9IefpSzr9uF2JIXckDrUZb/li9Nmt/5wWFaq5+CILn3/h4YIJRs7pe2zJnCanFzlX/JaYsxbPuk/xbl2Cd8tijAPGYRl7GWpbQUefymlRFvHiTkYZbcg8/Nr4SyysW+hl1TwPl1x3pM9NhlLPQG0mX/kruNLavFVwLJTCuS+CY19ThoOjLELY09S4U6aAtBI1pZNNZJRqsJVqMGQpTphn0KUW9izxsuVdJ9Pua18mw2h9Jp97qtgUsjPBKAn6Eh2DJEJISJyChBjHE7fjjNfjjjfgijfgS7jobxjFEMP5UllAB+OrX4ZcZUWXNuyEbTKFFqNtPP7G5WSUXIf8NNIXJb4bLPBuwCzXM8YwoKtD6faIYoq9gbWsc/0f7ngtmepeTLbdRKFuyAnXuVztOZ0mRKREkYqYg/GGvq3aXyHIucg8knecSzgQbaRA3XTz7/MsQZBpu1VDyubwNsYp3xqiYmuQqm/CJKL9kStE0or2U3juSvIGfUtJv1vQG8+MACGKKaLu/ZiKjpSEpNt+QMC3npzBn/CT4Tey4N+NLHrBzt51QabfkokxveNvJfdGgnzibmRj0ItCEJhsSmOmJRPBAc+tO4B+rIxd1gAb6r1oBBnn6k2MMViaFSQ2BGuojwe4PXvcGfvOzlZZeDTvKp6q+5xn6r7gl1lTmWA8p+WBPRRBpsBUNBn3nrnEQw6UupM3lT2e712Zxpp1AV561c7jjxagUJz4f6RKzyXzkp+RNv5qPBvm4d2yGP83K9GVnod17GVo81t3vehs1gftyBEYftT5WzOVDB5rYP0SL5OvtKLVH8lgmmAs5t+N69kTcdJHlY67KoZzXwT7wbIK71FlFaYcJTmDdWT0VpPRR4O1SI28mffqeFR6OUOusLLxDSd1O0LkDNa1+bxKNWascjXrA42SCCHRYUgihMR3nkgqdFhgOP7Hl3AicsTjWSWo0cj0fBtcz67gRmbbbkInlxbDHUEi5ibk2oIlfzaC0HyasTlnKr76xfgbv8KSd8kZjlCiJ9EQd7MltIcrrBNRnOTzJNGU3lse2sxa5/s4YpWkqfKZmX0HvfQjT7lg6ywhojHhI5yKtdiU8mgmm87l/1zLme9dx82Zs0kmAwR8azCaL0Am05x2TKfCE9xELG5HLtMhl+tRyHTIZfrD/5YJmmPex0QsRfXO8EHhIYS7rqm0wZypYOAFJkqG6SgYoCWFEkfDeixpt6A3ntep53A0Md8BxGQUTVrp4deUqizMaRfhdX2BpeQSvvf7ArYu9LLibSev/66KyXMy6D/BeNoL/JQosiXk41N3I7siQfQyOVdYs7jInIFZ0WQ1+vpbtahUArddX4jWJOfbcIC1AQ/rAx5WBzwnCBJKQWCueyfZSgOj9HmnFV9bMSt0PJh3GU/XzeNfDUswyDQM13fv0qDTwVQ8BfeeufgqlpI+4JpWj9NoZMy5LoO//K2e+Qs9zLrEetJ9FaZ0MqZeh3Xs5Xg3LcCzcT41bzyIpqA/1rGXoes1tMseDomiyPpAI4N1aejlx1rjTphtZduqAOsX+7jgsiPnN9qQz6u1m1nz10Y27vKSjDXdb6qNMjJKNZSMNZBeqiajtwb1aZRfnTPdzM4vvGx+x8klA7Vt7usiO1iSscRXQySVQCOTlo8Sp0+XfIoEQfAAW496aRYwB7gWEIC/iqL4XheEJnEWIooigaQXV7zhOLGhHle8gVDKf8z+erkJqyKLIk0/0pRZx/zo5WZERFZ6PmWZ832qwru5IuvnlOqGdtHZnT34G74CUpiyLjjpPmpDCWpjKd66xZhzL5YyUSROyiLvBgQEppnP3AKup3EgtIPVzvdoiJZhVmZzUdat9DGMa1UZBHSOEFFxuCll65+kmuQ6xhsHs8K/nR+mTyPhXYkoxjFbp55WLC3R6JlHteP1FvYSkKEnFdcQDWgIe1TEQxqSOi3F0wwMTTeRlmPGaDUdFDH0JAQ9crmR7ILfIe9kEeV4Iq6mnjtqa+kxr6dlXInfsxxn41vkFt7H8BkWiofpWPCvRuY/38jedUGm3WxDb2n7bWVCTLHK7+FTTyPVsQgZCiU/ychjiikNjezIwmvv9hC7NoWYcW36YUvOwTojg3VGbrDlNytI9FKL7I+6+WnGea3+XHckGpmKO3Mu4dGaj5saVuZdTqmm80tCugKlPhNd1jB8lctIx70rugAAIABJREFU63clQhsWqiPP0zN8mI4PPnIxZrSBjHTlKfeX64ykTbgay+hZ+LYuxbP+M+refxJVVjHG/mMRlGoEhRJBrkSQKw7+KBEUB/885u+KY/dVKEGQtfn+ojIWoDER5nJr8QnbcovV9BmiZfUXHs6/xHK4mapWpuT8ZX2RbVdRMt1ATj8dGaUaDJknllWcDnKVjGHXpLHq+UYq1wUoHtt2i9pRhkzmew+wJehkrPHs/AxLnFm6SsraKoripEP/EAShN3ADMAZQA+sFQVgoiuKJ5roSEq1gu38V3wTWHhYeYuKRhjwCAiZFOmnKLPobRh4jMliVWWhkp05VExCYaL2MProh/F/DP3m99glGmy9ievqPUHUzG7iegiiK+Bq+RGPqh0p36ppFc850Gvf8i4h3J1qLlGYvcSLRVJxlvi2M1PcnTWHq6nC6HXXh3axxvU91+BsMinSm2G6hv2kicqHttwQdLUSUR+3IkVGgbpuDwQzzaJb5trDMu4mhnqWoNb1QazqvDt/hW0q143Us+lEU2G4kmQqTTAVJpkLEYgEc1R6cdV68Dh/JZBCFJoLGEsWQFkNV6EGmqieVCpISo7ji4Gq2155AtvVyctKuOWOCa9RdhkxlRKk/dpEhlxuwZlyOs/EtQsEd6PSDsWaruOahPDbP87DqPRev3VXFlBtsnDPW0Kp4w6kkS7xO5nnsuJJxClUafpVVyFiDFcVx45NJkc9fd5CWqWBcM5acckFoVpD40rcNkPOWI8DuSMVJSzY6E51Mxb05s3mw+kOeqv2MR/KvOmtdM8wl06hb+zTBus0Y8lrvSCQIAj+9zsZd91Xx+psO7vhN61L+ZSoNllGXYD7vQvzfrMS95hOcX77T3vCPjqhZwUKZnou+9Fz0vYejMB17jVoXaEQARhiaz+KaMNvKy3+qZesKPyOmNH0v1X8TQr1cS8XoRnpdo6SkExf3JeONfPOZhy3vuigcaUDWilKOo+mnsWCWq1gXbJBECIkOoatEiIGCIHx18O+v0eTS8YkoijEgdnDbOODzowcJgnALcAtAYWHhGQxXoidRG9nPhw3/wKRIJ0tVQIl2AGnK7MNCg0VpQyGcWmVvDTnqEn6e/ziLne+wxvsF+0I7uDrrVnI1vTrgLL5bRHy7iYfrsBZc1uK+hoyxOPa/jrd+sSRCSDTL6sDXBFMRLrKM7OpQuhWN0XLWOt+nIrQFndzMxIzrGWSaikKmOq15O1KIqIg6yFdZUbaxhKZIncUAbTHbPMvoH63Cln1zu47fGlz+1VQ1vohJN5Ti7NuQCQoCdVrKt2qo2KrlwLc6knEbcqVAwUAtJcN0FA/TYc0+8X0WxQTJVIhEMnRYxEimgiSTIfzhr6l3f0ws4aIo82aEdohEbSXiLkNj7d2siGC2XoTXvQBHw1sUlDyOIMiQyQRGzLLSa7ie+c83MO+5BvZtDHLxrVnITpLy7UnE+cJrZ5HXQSiVYqDWwC2WAobqTl7SsW6Rt8mS866WLTkPCRJ6WZwlviBTjOcgCOmHMyTUB0s2xp5BQcKi0HF/7mwerPmIJ2o/4dH8q7AqWufs0ZPQZQ9HoU3HW7GoTSIEQGamkisvs/LuBy42bw1y7rDWvz+CXIFpyCSMgy9AjIURkwnERBwxGT/q74mDP/Gj/h1ved9DryViROr2ESrbjB1QZRWj7z0cfem5qHN6syHYyACtFZO8+etp70FacovVfPWZm3MnGUlEUqz6VyPGbCWB2X5ed2xhgNZGmqLtPRtag0wmcN4P01nyVB17lnjpd1HbhDCZIDBSb2OFv55oKolaJpU5SpweXSVCZImimBIEIZ0moeFTwHHUdgdwgpQoiuILwAsAI0aMEI/fLiGRFJPMtb+IXm7mlwVPoZV37pe8UqbiYtv19NWfy8cN/+KF6j8wKe0qJlgvQy7VobcaX8OXCHINhowxLe4rk6swZk7EW7eQRMx7jJWnhIQoiizwrqdAlUn/bm7NeKZwxqpZ5/yAsuA61DI949J/yFDzRSg7MNW/I4QIURSpiNoZpmvf/9vF5tHsr16NKKgwmsa1a46W8AQ3UdHwTwyafpRk/pa1/+dl58oA3oam3g6WbCVDppooHqYjf4AWperUC1xBUKCQm1DIT8zYSTdNRqPKpc71fySSXkqyb+/U8oxUPEzMV40hd3Sz22UyFem2H9BQ+w/83pWYLBMPb0vLU/GDR/NZ+5GLtR+6ye2rYfhxGQtNThd2vvK5SCIySm/mUmsWvTWnXnQFfUkWf+CidLCW/ue1/jv9E88udDIlP7YNRCdTnlCyseYoQWKMwcLwThYkslUW7smZxaM1H/Nk7ac8lHcFOvnZlT0pCDJMxVNw7fyAWKAelSG7TeNnXWJlxSo/r7xmZ2B/LWp12/4/BEFAUHfOIh6arlFxZw3Bsi0EyzbjXjMX9+qPcdryqJ50MROTcZKREPJmPtOCIDDhUgvvPdfArs1B3BuChJwJZjyaz6hCK/cfWMTf6tfwh7zJKDqpdCh3mI6sAVq2f+Sm90QTSm3bjjPakMliXw3bQk5GHeUAIiHRHs58gRwgimLq4J9O4EOaxJCjVxJmQCrFkGgz670LqIuWc0nG9Z0uQBxNb91gflX4ZwYaRrPU9T4v1zyMK/7d8Ac/XVKJMAH7Goy2ccjkrbvBNudMAzGJv+HLzg1OosexN1JNRbSeC82nbqz4XcAbb2Bhwz95u+p3VIa2Mcp6FXOK/s4I62UdKkAc4pAQEUy4+ajmMQIJV5vGu5MhvMlwm/pBHM1wTT5DRD9likxkcm3LA9qIL7SD8vpn0amL6ZVzF0tf9rH2QzeWbCVTfprBDc8WccOzRUyeY6NkmL5FAaIlBEEgJ+1qCm034wttY2/No8QT3g46mxOJePYDIuq00pPuYzCNQ63phcv+HqlU7JhtMrnA2KvTKBqiZdV7TvyuBNDkdPGXunLurNrFCr+LSaY0/lrYn9/mlLQoQAAs/sBJLJxi5vW2Vv9O18X8rAscYLqpFJ2sKfPxUIbEzZkF/LtkEA/k9ma80crXIT9/ra/gtspv+cJjJ5ZKteoY7aG3JpM7ci6mOubmmfoviKUSnXasrsJUNBkEGb7yxW0eq1AI3DgnE7sjwUdzu98yQBAEVBn5WMfMJv/HD1HymxfIuvTX7BkwAoD8ea9S/rebqXn7MTzrPyfmrD1m/KDRBqw2BavedrJvuZ9Bl1ux9dGQpzLxs8yR7I44eMe5vVPjP+9H6US8Sb793NPm8f21VowyJesDzdaPSUi0iTMuQgiCUCQIguXg37XAbGApcIkgCPKDr00C1p3p2CR6Nt64gyXO9+mjG8ZAQ8tP1DsardzA97Jv4+qsX2OP1fJ81T1s9C5BFKWknVMRcKxBTEUxZU1ueeeDqHR5aM0D8NYt5qCmKSEBNNlyamVqJhiHdHUoXYY/4WRp4395o/IO9gbWMtwykznFzzEm/Xuo5Z33lBBOT4g41JSyLc4YRxP0r0ZJikUpBRXRjhWBA+E97K97BrUym9459/DVGyF2LPUx+gorV92Xy7CLLFiyT7/MrzkyzFPplXMX4Vg1e2oeJNpJAnfEtRcAjfXkIoQgyEjPvJZEwonX9UUz2wWm3pBJIiHy5rxqHqneyx+q9/JNOMDl1iz+XjSAmzILyFa1LgOgrjLK+sU+Rl9oJiu/9WVDn3l2oRBkXGzp0+z24wWJ+3J7kavS8Jqjhtsrd7LQ6yDeSd8tQ3WF/CJrCt+Ga/hnw2JSZ9l3mEKbhj5nBL6q5aSSsZYHHMeA/lomjjfy2Tw31TVtH38mkWsNGAeez7cFveijNtH/6ruxjJpJMujFseQNql64g8p/34598euEKr5GRpLRU0zIa+MYcpQMuepIttg4YyEXmkv53LObDYHqTos5o1RD0Wg933zmJuxpmwimEGScp7exKWTvtN8Pie8OXZEJYQI+Ptj3YSnwmiiKK4DPgNXAMuAvoihKj5El2sQ8x2uIpJhlu6FLn4AOMZ7PrwqeIk9Tyif2F3m77hkCibYrzj2FfaEdLHV+0G6xxVe/DKU2D7Xx5De+zWHKmUYiaifk7rynBhI9C08iwNrAN0wyDkNzmn0OehLhpJ/9wU2scrzNB9UP8VrFbXzrW8Yg81TmFD3H+Iwfo20m3b+zOF6ICCZa90SzPGpHAIrakQkhiiJe9xIU6kKcMiPzPR33HCMUrWBf3ZMoFVZKc+5nzXsxts73ct5MC+OuOX1b0tZg0Z9H37w/kEiG2F39IMHIvg4/RtRdhlKfjVx1attpnX4gOsO5uJ3/I5nwHbMtKYps1/nZe0+U5WM81Iai/CQjl38UD+D76TlYFK0XakRR5LNX7WgNMqZd3fr32Z0Is9xXwQXGEiyKljNi5ILAUJ2JB/NK+UNub2xKFS/bq/lt5U6Wep0kOuFBwnjjOVyXfj7rgvt4zbHyrHtYYS6ZRirmJ1i7vl3jf/zDDDQaGS+92tjt35vGeJjyqJ9Rhiy0Bf3ImPwjCm9+hqJfPEfGhT9Fac3Ct3kRte/8kX1/vZnAim9QkCJijSI/rjnkdRnD6KW28q/G9TTEA50W8/Dvp5OMiWz/uO3ZJqMNmYRTSXaE2pbpJiFxPGdchBBFcYcoipNFUZwoiuJYURRfOvj6E6IojhZFcYwoii+f6bgkejY7AxvYGdzApLSrsSq7vk7NrMzg+twHmJHxE/aFt/PPA3ezK7ixq8PqcMpC23iz9im+dH/IRt+SNo+PhWqI+Pdiyp7cZuHIkD4KudKMr77tKZ8SZydLfZtJkmK6+extSCmKIp54PTt9X7Gk8QXeqLyTF8tv5rO6p9ni+RxRTDHccgk/Kfork2w3oFdYW560EzhaiPiw5tFWCREVUQdZSjPadghI0ch+YtFKrNbpTDANZVVgB75ksD2hH0MkVkNZ7ePIZFr65P6ejf9LsfFTD0MvNDPxx+lnVPDWa/pwTv4jyAQ1e2sexRvc2vKgViKKIhFXGZpTlGIcTUbmj0ilIrgcHx3z+huOGp5vrEJrlDNkqZ5z/65nmiYDbTua2H29Lkj5zgjTr0lHa2j9+HmePSQRmWXt1+ZjDtQZeTivlPtye2GWK3nBfoA7Kney3Oci2cGL4ZnWYcy0DGOBdwf/c2/q0Lm7Gq1tEEp9Nt7yRe0abzLJ+dH309m5K8KKVf6WB3QhGw6WJow6zhVDacnEct5F5H7/Pkpuf5Gcq+/Cp74CR20OxbnzGal4iPIXH8C16iOiDRWIoohSkHN79jgE4K/1q4ilkp0SsylXRZ8pJvYs9uKvj7dp7GBdGjqZgnWBhk6JTeK7Q5f0hJCQ6EiiqTCfO14hS1XIOMslXR3OYWSCjHGWS/h5/uMY5Wm8XfcMcxtfIJoKd3VoHcL+0Ne8XfcMNlUexZr+LHS8hSfuaHngUfjql4Egx5g5oc3HF2QKTNmTCDo3kYg62zxe4uwiISZZ7N3IEG1vclVts3fsziTFBA2RfWzxzOPzur/wUsUveL3ydhY1Ps/ewFrMykzGpn2fq/Ie4ue9XuGagsc4P+NaTN1AjG0SIu5ttRBREbW3uxTD51mCIKgxms5nhmU0cTHJEu/mds11iGi8kb01fwIE+uT+nq3z5Kz90M3ASUamzMnokow7jSqXc/IfRa3MYV/d0zh9yztk3kTYSTLqQX2KUoyjUanzMVmm4HUvIharA2BnOMB8r4MLzRk8XXgOcy7IJ2hPsuaDtj8xjcdSfPGmg5wiFSOntj6LJ5iMsdhbxhhDPtnKU2d0nAzhYGbEH/P7cHdOCXq5nH81VnFX1S5W+t2kOlCMuDZ9HOMNfXnPtY5lvm87bN6uRhBkmEqmEnHuJuo70K45Jl9gok+phjfedhAIdM5ivCNYF2ykWGUgS3nyUjeZSoNoHsruzQPJ6q9h0C8uYat9Cn53AtdX73Pg5Xupffdx4l47mUoDv8waTUXUw+uOLZ0W95Cr0pArBLa817b7p6aSjAw2Bu0kpJIMidNAEiEkejxLne/jT7iZbbupXT73nU2muoBbCv7IBMtlbPYt4/mqe6gK7+7qsE6LivBO3qp7mjRlNtfnPcAVWb9AJMXcxhdanTopphL4G1egTzu33Q4XpuypAHjrl7ZrvMTZw8bgblxJf4+35YymQlSGtrHW+QEf1TzGf/bfyHvVD7DC8Tr2aDkF2kFMtt3ItQVP87OS/3Jp7j2MTLuCPG3/07ba7Axytf1aJUQEkhHsCT/F7RAhUskwfu8qDKaxyOQ68lU2Bmt7sci7gYTYvsVLLOFib80fSYkx+uQ+wLeLtax8x0m/8w1MvyUT4ST2k2cCpcJK3/wHMWoHUNn4L+pdH592ynrUXQaAJq35HgrNkWb7HoKgwNn4DtFUiv80VpGpUPGj9BwEQSD3HC1DppnYPM9DQ3mkTfF89akHjyPBrDm2k1p9Nsdi3z7CYoJLrf3bdLzmEASBc/VmHs/vy53ZxSgFgX80VHL3gd2sDXg6RIyQCQI/z5rCEG0BLzZ+yaZgxWnP2V0wFV4AMkW7GlRCk6XkTXNsBIMp3nm/ez5ocCei7Il4GdmCU4SYEln1rwZEEc7/RRZpfUpRDbqMD7bfTPpP/kH61OuI1Oyh6r93492ymHN1uVxq6cdi3z5W+Cs6JXadVcGAmRYq1gRw7Gvb7+dofSbBVIJvwt2veahEz0ESISR6NLWRctZ65zPCNI1Cbd+uDuekKAQF0zN+yA15DyEi8lLNwyx2vkdS7HmdsavCe3iz9inMinTm5D6AXm7CqsxkevqP2Bfezhb/l62aJ+jaQjLuxZQ1qd2xKDWZ6KxD8dUvRWznYkOiiXhSpNYTI5nq3vW3J2OhdwMZCjPDda1fRHUH/Akne/yr+dL+Cm9X3csL+29kbu0TbHB/RDQVYqBpMjOyfsMNxc8zp/jvXJR9K4PN00lXFyB0ko1bR9MaIaIi2pRF1R5nDL9vFaIYxWydevi1GZbRuJJ+1gd2tnm+eNJHWc2fSCT9lObex94VZr583UHpKD0zfpnVpkVxZyGX6eidew9Ww/nUut7jgOOV02rSG3HtRZApUZtbb4+qUFiwps8m6F/POw3fUh+PcXNmAZqjSi/G/zAdrUnO4hftpFp5bfE44nw1183gMQZK+rfe5SSWSjDPs4ehumxK1B1XhiQIAiMNFp4sOIfbs4sRRZFn6yu498BuNgQ8py0AKQQ5d+TMoFht42/1C9gTPjtaosnVJgx5Y/BXfUUq0bZF7iGKitRcfJGFJct87Nnb/bJINwSbSjFGtyBC7PzCS8POCCOvt2HIbOqLMn6mhVQS1n8F1lEzKbzpaTQ5vbDP/y+17z7OlYps+mts/LdxIweineOKM2CWFbVRxua3nW36HA/RpaMR5KyTXDIkToOecQcjIdEMKTHFJ/YX0cvNTEv/QVeH0yqKtP34ZeFTDDdewFfuj3mx+kHssZquDqvV1ET28UbdExgUFubk/R6D4ogP/EjzdIo1/ZnveANfKzri+xq+RK6yoksbdloxmXOmkYy5CTpPL/X6u4jDH2fxt16enl/HTa/u5473qvjpK/v5w/+qeWWlneW7fRxwRVu9eOgqDkQb+TZcwYXmkci68cL8UGnFNs98FtT/nVcqbuWVil8xv+E5dvq+RCs3MNJ6JZfnPsDPer3MDwue4ALbHPoax2JQnJkGiJ1FS0LE6Thj+DxLUakLUWuOlBIM1/UhS2llvrdtjfESySBltY8TTTTSO/duKtfbWPySnZLhOmbelo1M3vUCxCFkgoLirF+RaZmNw7uQ8vpnT7DNbC0RdxkqczGCrG3ZhJb0WdTI+7IgGGeqKY3BOuMx2zV6OZOvz6Bhf5StC1q3kPriLSeiCDOubVtZ1XJ/Bd5khEstp58F0RwyQWCMwcLThf24NauQmCjy/+oruL96D5uD3tMSIzQyFffkzCRNoefPdZ9REzs7mv6Zi6c12XBXr273HFdfkUaaVc5Lr9pJJrvXd9H6gJ1cpY78UzRz9VTH2Pyuk/zz9JROOvL7kZ6tYuBoA+sW+YiEUigtmeT+8PfYZtxEpHYvNS/dwy31ETSCnGfrVxNJta13Q2tQ6WQMuTKN+m/C1G1vvcijkskZrs9gY7CRpFSSIdFO5A8//HBXx9AuXnjhhYdvueWWrg5DogtZ553PZv+XXJ75M/I0vbo6nFajEJT0M4wgS1XINv8K1nnno5bpyFX36lJXj5aoi5bzau2f0MkM3JD3B8zKY28QBUGgUNOP9d4FNMYOMNhw/knPJxFzYy97CXPOheitp2elqNRm4a//knjUgSmr7b0lvkskkiI768Ms+sbL66sdvLvBxeaqEPGkyNheRqYOMGMzKvGGE2w9EGLt/iCLvvXx2XYPWw+EqHJG8UWSKGQCBrWs23xeP3At40DMzq1ZV6CWdY5NYnvwJ5xUhbbzrW8Z610fsdzxKjt8i6gMbSWSDJCt7csg01TGpn2fibbrGWCaRL5uIGZlFnKh+5zHIZKJIPFwQ7vLp4zKDPK0/djhXUxZcD2lhtGoZE1Puhf6viaQinJl2og2zRkJ78ft+D+sGVei1R0RIQRBQERkqW8zw3V9SVMYTzFLE8lUhH11TxKOVtAr5y7qthYz/5+NFA7SctmdOSiU3U/gEgQBk24IcpmORu8X+MPfYtGPRNaG0hwxlcCx/TX0OSPQZ7VNFE4g4+9+E0IqyK9MYfSa/BP2Sc9XUV8W5ZvlPgZMMKHWnfx9LN8Z5os3nUy6wsrAka3v6ZAUUzxXv4ZspZHvpw/u1GuTIAgUqrVMN2eQqVSxPeRnoc/JtpCfdKWSLIWqXcfXyJQM1xex3L+LVYG9jDWUNtukNSGK2BMxKqJhdoWDuBJxkoioBAFFNxNhFdp0gjXriHorMZdMbXlAMyiVArYMJfMXetHr5PTto+ngKNuHPxnjFftuppjzGKRrXiROJkSWPlVHMpZi2r25KLXHNli12hSsWeBFZ5RR1FeLIAhocnphHDCOaEM5oc2LGOONscKs5IAQY5Q+v8M/22nFaspX+WnYHabvFFOr51cKMpb5ajHLVZRq2vedIHH288gjj9Q9/PDDLzS3rfsV0EtItAJvwsli53v00Q1joGFMV4fTLgYYRlGg6cvcxv8wz/Equ4ObuSLr55i64RPPhmgVr9U8jlqmZU7e7zErm0+ZTldlMzX9B8x3vM42/wqGmSY2u5+/4SsghSl70mnHJghyTNlTcVV9QDxcj1Kbfdpznk24gk2CwtaqIDtqwoRjKeQy6J+jZdI56Qwv1JNrUZ5w45FKidR54+y3R9lvj7DfEWXpLh/Rr5ueRGmUAiUZakoy1PSyaehlU5NtViI7w8JEKBlhhX875xsGYZSfvDFYZ5NIxWiM7qc+spe6yF7qI2UEk01PM+WCkkx1L4aYLyRb04dsTR+Mip7TPDMeseOp/aKp7CkZwZg1CVvvnyKTq9s816GMiLm1T/JhzaNclfcgeoWVn2dOwZVou5uFz7MUQVBhNI8/Ydsk4zDedy5jvncdv9Jcccp5UqkY++ueIRjZS0n27dh3ljLvH/XknqNpEiBU3WtxdzyZlktQyq1UNPyTPdUPUZp7H6qTXKePJ+Y7gJiMoWllU8qj+cjVQF1SwQ3CRkKOKkTzeQjH9WYSBIGpN9p47a4qlr5q57I7c5qdK5US+ew1O+Z0BRMvbVs5xbpANY2JID/OGHbGxFG5IDDJlM54YxrLfS4+ctfzRO1+ztHouSYtm4G6loWv48lSmrk7ZxaPVs/joeolzLKMwZ8SaYxHscdj2BMxnIk4J8sHMMrkZChVZChU2BQqMpQqbArlwT9V6GXyMyoeC4KAqWQaju2vEnHvQ2Pt3a55Ro7QM3yojg8+cjJmtIH0tK5fvmwKOkghMlp/8lKMHR+5cJVHmXRHNlrLiTHn99bQa6CWVfM8jJ1hQXHQslNpyST3Bw/g27oEx9K3uH1hBZ8PrmfxmHSmWzq29FiuFBh2TTor/9FA+eoAvca37nN7ri6Dwdo03nWWMdKQSZqi7d8HEt9tuv63WKJDEEWx2zyVPBPMs7+KSIpZtht69HkbFRauzbmbjb4lzHe8wT+rfscs240MNo7r6tAOY4/V8Grtn5ALCn6a9/sWLVDHmGfwTWANXzheo7duMMbjLAJFUcTX8CUaUz9U2uZvRtuKKXsyrqoP8dYvIaPk2g6Zs6eSTInsbYgcFh4qnE3p2Wl6BWN7GRheqGNQng5tC4sqmUwgz6oiz6piQt+mm5JUSqTGEzsoTDSJE4u+9RFPNqVZa1WyJlEiQ00vW9NPlulEgaMjWe7fRlSMc2En2HKG3NtQarJOELZEUcQbb6A+upf6g4KDI1pJiqa+JCZFJvna/ocFhwx1UbdsmtsSkUA5nupPCdjXAmCwjUOhMuOpmUfUX0Z2v9tR6U988t0SJxMiMpWtd0EASKUi+H0rMZjGIJfrT9iuk2uYZBrGIu9Grk2fjkXR/JN1UUxQ3vA3/OGvKcr8JZ6yQXz+bB1ZvdRccU8uSk33FiAOYTWORSE3sa/+GXZXP0hp7r1o1YUtjoscbkrZNhGiPBpirruBiUYr5+smUVf9Z7zuxVjSZpywrzlTydir01jxtpOyDQFKm8ly2LjUR11FjB/8JguVuvXvuSiKfOLeSa7SyAh9XpvOoSNQCAJTzelMNFlZ5nPxsauBx2r3MVBr4Jq0bM7RHnuuKVHEk0xgj0exJ2I0HhQXGuMx7PEYzkSMJMOwJ+AVRx0CYJUrsSlV9NMayFSosClVZCpUWBVK/MkkjkTTWEeiaa7aWIRtIR+x40pEtILsiEihVJGhUB4lVqgwyxUdfr02Fk7E+c07+MoXt1uEEASBn/7Exp33VvHam3buuK1j7h1Oh3WBRmwKDcXq5hft9r0RdvzPTe+JRgpHnTyrZ8IsC689VceaLzxMmH3kfkkQBMzDp6HrNYzGef/QGM3VAAAgAElEQVTh0i3bKK+upWz2rynN6lghomScgW8+c7P1PSdFow3IlS1/BgRB4EZbP353YC2vO3Zze/bpZbVKfPfoeXdFEifgWTQf10fvocorQDdoCNpBQ9CU9EaQt92XuyewM7CRncENTE//UYsL4p6AIAiMNE+jl3YgHzY8zwcNz7EzuJ6ZthvQy9t2U97ROGK1vFLzGAICP837A2nKlrMMZIKMyzN/zr8O3Mtn9pf5wf9n77zD2yrPN3wf7T1tydvOdJw4ywkJGYQEElbZFMoslNIChba/FtoCbaGlBUqhtIxCF6u0UMouEDuTQEL2IHvHWx6SLR3tec7vD2eQxEnsxE6ckPu6dEWxpKNP65zzPd/zPm/Oj/c7qYkHt5KKNWEvvLzHxqnSOjA6xxBsXoCz+BqEPmTJPx6IsTRr66OsqYuyrj5KJCmhEKA0R8d1452MLjRQ6Dg6i/CXUSgECh1aCh1azi7t+FtGkmnwJ/c5JrwJqjYESO8uEzVqFPTL1lLk0JBlVpNtUpFlUuE0qTHrjq2koyXl5932TxmsK6S/Lu+YXtuBRP1r8Wz4HUqNHffIX+CT2nYLDh2iQ1zq6F2vFnS4dQOosF/SITpoB2JQnbzWVFmWifq/INDwETFxI4JShy3/Qqx5F6LWdaysG+wjadn6HPVf/Jzsgd86qnDZQwkR3SEcXIwsxbHYDm3zPs86jipxObPFFVzjnHbQ7bIsUdPyPGJkFYXZtxKpG8v//tCEs0DLlffnodGfHALEHsyGYZTm/5odnsfY2vgQA3LuxWwYdtjHxNt3oNCYURm6fjxNyzJ/aanDolTxzax8DIoi9IZhtPvewWydgrITV1LFRTY2Lwox/2UfReWG/d7bWDjD7DfbKCnTMfzM7rXWXBdtpiYZ4A7XGcfdifVl1IKC86xZTDU7mBts4wN/Cw817mC43oxbrdkrNvjSSVIHiAM2pYpslYaBOgMT1DZcKi3elJf3A59TYcjjntzzD5t3U8rBIpwsy4SkzF5xwrf7+b27r2+LR4hI+wc6qwUB524XRb5Gy2V2N3bVsR1PlWoD5oKJhBoWYx12LSuS62lKNjHVMpVsddczYFwuNVdebufNt9pZ80WE0aMOfs3Hi6iUZn20jfNthZ0ew9IJic+fb0FvV3HGLYd3JA0eZWDIGAOV/25DoRSYdJFtv9vV1izyrn2A1jWzyZv3Gsl/PkzL1Otxjb2gx8KJBYXAmOuymPuYh21zRMoOGMOhyNEYuNLejzfbd7Im4mO0sfvBwqf56iIca6rviWLs2LHyypUrT/QwTjiBWR/je+M1dIOHIKfTJKp3giyj0BvQDy3HUD4CQ/kI1Nkn/2QdICHFeLbuHvQKE3cUPnpSri4ejoyc4XP/h3zS/hZ6pYlLXd9liHHMCRlLe6qZlxoeJkOab+U/iEvTvRXPhf7/Maftda52/2A/Z0fLthcI+5bTb/wLKJQ9V9sZ9a/Ds+FR3KXfx+ya1GPb7YtIksxOb4Iv6iKsqY+yy5sAwGZQMqrQwKgiI8Pz9Ri1J0aITGdk6v3JvaJEtTdBvT9J6oBQMY1KIGu3KJFlUuPce11FllmN06hCdYggwJiU4MGGl2hPB/ltwW3kanquvCGdaKd29U/ZYMnQrogTUsmwexgOTQE52oF7XQ4OTUGfDsPsKrKUIuT9nEDDRySjDSg1Dmz5F2LJOQel6uCT/XTST8uWZ4mJmzC7ppA98Naj+j17Ylv4wPM7jCp7t4WI+uqfI8sJCvs9cVgx66mm/7IqspX7826k3NBv799lWabO+3fagvPJc15HpvU83nnUg9Wl5ppf5qO3nLxCfjLlY4fnMRKpFkrcd2E3TzjkfWvn3oPa4CJv4s+6vP1325v5b3sz9+SUcIapY8ISj+2ioeYBbM7LyHJd1+njPNti/OehRkZfYGXazfsmoB+/6mVxlchdjxWSV9I9W/fDjZ/QnAzxTMnXUAl95zNLSBKzRR8fBVqRZLnDvaDWkr3bhZCt0uDa/a9G0fk+pDKwlld9i5huGca3s8/ucZdCNJPZK4zsdVKkkvjSKeqSMXSCgttdRYw1HZuw6m1bxwebH2VFjgGRjgBEJUommSdymf0y8jVdc7Ck0zI/+3kdqZTME48Voe2GY6Yn+TzUzLMtG/h1/lhK9QdP2Je97GXrLJEZv8gjt/zIZYLptMybzzSzcXmEGd9wMO2Kzstyt7duY8dHf2ZQSwu6wjLcX7sDtd19zK9nD3MeaaS9JsEVTxejMXTtt5SWJX5Wt4yEnOHJogn7dcc5zWkEQVgly3KnYU+nRYiTGH/lR7S9+S+MY8eRc8cPEFQqMuEwsc0biK5fR3TjOtJtHW3P1O4cDMM6XBKGsqEo9CeudvpYqPT+kyXiTG7Lf7hPt+Q8VpoTtbzb8jzNyVpGm6dyYdY30R3HevdAysuLjb8mKcX5Vv4vydF2vW3bHjJyhn80PIg/1crdRU9iUlmR0jGql92B2TUJ16CeDZaVZYm6lT9CqXFQMPKhHt12X6E1lOLtle2sqYsQiksIAgxy6Rhd1CE8FDs1J3Ql8HDIskwoLuELp/CF0x2XUMf1tt3/F2P7r8oJdAgrzi+JFNlmFU6jkkrFh2xO7eC+3OsZaex+Lfuhx5mhcd1vSISrWVWYi0oCvb+GPMMwSgf8CN0hLP0nK5l0hGDTXAKeKjJJPxpDEbaCizFnTzxipwRZlmivewd/3buo9bnklP0fWuOR7f8HskeIMKmcXFPwG7Rd2Ncl4jXUV99HlvtmbI4LD3vfaCbOg40v4U+HeLjg2+RrspBlmUbfa7SKM8mxX4EicBlv/7YRo03FNQ/lY+ykfvtkI50Js7PpCSLxbRRk3YTLdtFB98mkolR/9G0cZV/HMeSqLm23PhHjvvptjDNZ+WFOyX63NTc+RyS0jPziB9HpO2+XO+/FVtbNDXLdbwvIGaCjtTHJMz+tY+w0C5ff1r0Fk+3xNn7ZMJebnKP4mr20W489WXjDt4QPAqu52jGOqxw9X3Z2KBqTcZ5tqaUmEeMci4NvZuV3e4JZn6inUqxkYWgRKTlFaVTLFQP+jwJNITMDM5kXnEdSTnKG8Qwus1/KAN2RyzU2bo7ym0c9XH6pnWuvPjHZOk81rWNbPMDzJWcddMz1rIsy91EPZRdaOePmrjs9MhmZd15o5YtFIaZebmfGNxydik4z/VvZsPJ9Llu3CZUMzqnXYR1zXo+4Itp2xfn4gQaGX2Fn9De6/t5ujvn5deMqLrEVc0PWydUm+zS9y+FEiNPdMU5S/DP/R9t//43pjDPJueP7CKqOEyaFRoMmvwDj6DFYz7sQ85mTUOfkIkWjRNasILx4If7KDzsEivZ2BLUapc1+UuQqeOLVfOD9K2dYpjPONuNED6dXMalsjLZMQ0ZmuTiLdeHPcWsKcah7TvE+FGK6jZcbHyYuRbkl7xfk6kqOajsKQUGRbjBLxSr86VbKTWcSbF1IpG052QNuRaXt2ZMHQRCQ5TShlvmYss5EqTmxpSw9iSzLfLYtxJNVTTQGkowpNnH5aDvfOcvF+eU2ynL12A09X8vbkwiCgFatwG5UkW/XMMitY2ShkQkDzJxbZuWSkXYuHWXj7FIzY0uMDM3VU5KlxaJXksp0hGSub4yxujbKEmkJXutm2DaGFUuz2elNUJqjx9AD4YFtNW8S9n6Oe/CdVOTdSpltOs6UgoxnAWqVCb311JjopOJe2mvfpmXbn4n6v0BnHoRr4Ldx9rsRnamkSye0giBgsA1DZx1CuPVzxKYqlBobWmNJt76LZnUWObpBrBUr8SXrGGyacMTH+33vkkzU4c773hE7QagVKkYZBvFp6AuWhjcyyTycdv8HtAT+R7b1AjThr/P2Ix70JiVXP1iAqQ+E3vUECoUGh2kSsWQDXrGSjBTHrC/fvzyubQuh+s+wD74MtenI5XYZWeaJpmqSssTP8gagPWAFX28YQii4hJD4GSbzOJTKg0W7/CE6Nn4aomFznGFTzbz9fAuRkMQN9+R2KwsC4BXvasRMgrtyxqPuQy6InqRcX4A3HaJSXItNaaS/7vg4Wy1KFVMtDtKyzCzRx9JwgIE6Aw7V4X9vkizxRfQLXvK+zL/a/k1j0sPZ5il8Mz2G0ZvX0S9vOlZzESONIznXeg5qQc2S8BKqxFlsjW3DqXKSrco65D7Ala2m1Zti7nyRM88wYTnOjqWElOEf3s1MNOUwxrS/yJAIZ5j3mAeDXcWUH3Wvpa9CIVA21kjIn2FxpUg8KjFopOGg92GgzskKg8BHORbOjCmIrZ5LrHYTuoIhKPXHJpIb7CpET5Jdn4UYMNWCuovlaNlqPb5UnHnBRs4wurAe4Ttymq8Oh+uOcVqEOAnxf/QBbW+9gWncBNxfEiAORBAElGYzugEDMU+YhP3CSzAMLUdltZFqbiK8dDHBT+cjzq0iXr0LKRpFaTKjNJy4OrtDIckSrzc/iYzEdbn3ou5G+7GTFYWgoL+hnIGGkWyLrGGJOJNoJkSJvqzXylBCaT8vNz5MJBPk5vwHyO/CqsThMKqsCAgsE2fh0hQi1M1GUOpxllzbKxNmjS6XgKcSBDA6utdqrq8SjGV4/pMWPvgiwECXjgcuzmfaEAuFDi0a1clfBvBllAoBk06Jy6KmJEvL0Dw9Y0tMTBls4YJyG1eMtuPs72GV7lOGMYwL9GeTbVazvDrMnM1BrHolJc6jz76ItK/Bt/NFLDnn4Cja101BZxlCKupB9FShNfVDY+jZ/InjSTy0C1/1a3i3/4NEeBfmrPG4B38Pe+GlqPU5R/XeqXUuzK7JJMLViJ5KUrFmDLYR3cpmsapd6JRmvhBnIiNRaCg/5H0lKU6r53lM5jM67YrRGUaljjJ9MVXicpKhBRiji3Cap2JI3Mjbv/Wg0ii45sF8LNmnVp6MICixm84kLYXwipUkUi1YjRV7RaZQw2Ji3o1kjfgWCuWRj6sfB7x8GmrnDlcRA3UHnysoFFoMxpEEA/OIhFditk46SCRSqRVYstSsqRLx+9OsXRbh/OucDOyCbf3LNCaDvOxbzSW2UkYZT3xQYW8hCAKjjcVUJ7xUiuso1jjJ13QvP+VoUQgCww1mynRGlkVEKgNeBGCwzniQAyAuxZkfnM+fW56nSpxFWk5zueMy7nbfxQTzBBzm/oi7ZiFl4pjyxgGgVWgZZhjGDOt0TAoTKyIrmR2czbroOqwqC7nq3E73SYMH6Zi3IMiumgRTJpuPqwC/OuJjUbiZ65wDcav1+9225G+t+LYnOOdneZiOYl8iCAJDKgzEoxKLK0VC/gylo/cXIgRBYKQxl08TzSzKz+a8wvHENy5CXDULhUaHNm/AMb0fjmItm6sCpGMSBRVdnw+U6q3MD3rYFheZasnr04sipzl+nBYhTiHa//ce7e/8B9OZE3F/9+5uhU8KCgXqrGwMQ8uxTj0X67nnoS3ph6BUEdu6mfDSzxFnVxJa+jmppiaQJFQ2O4L6xJ+ULROrWB1awGWu2495YnyyYVU5qbBMIyXFWSpWsSG8lDxtf6zqnnUShNMirzT+hmC6nW/m3U9hD5W7FOoGsS26mhr/Iorbm7EXXtZrq8kKpZZktJGIbxnWvPOPaCfv66ypi/DYTA+1bQmuH+fkO1NcmHSn5mpfV6hNtvCn1jfpr8vj58XXMiTHyOiiDjfFztY4VRtEdrQmKMvVYdB0731KJXx4NvwOtT6HnLIfI3zJdiwIAgbHaKL+tYjN8zE6xqDSnDzhk7IsEfV/gXf7P2iv/Q+phA9b3vm4h3wfi3sqKk3XQsgOh0Kpw+yajCAoET2zCLctQ28p69a2Xdr+RDJ+vhArsavzcWoLO71fSFxEOLSU7Jxvoe5GsJ1DZaEwXUtObCmtqgJKhB/xzm+bERQC1zyYjy3n1BS3BUHAYhiFQlDjFWcSiW/HZhqLQlDj3/4RIGAffMkRt+NJxnm6pYYxRivXOA4tWClVZnSGwQT8VSRi2zBbJiIc4FJw5Ktp2hFn1dIIzhw1X7/TjULRvUnL6761eFIhfpAzAe1Jvq8/EgpBwVhjPzZEG5gdXM9QfR5Z6u63AD1aXGotZ5sdeNNJqkQfG2NhhulNGJUqfCkf7/nf488tz7M8shy32s2NWTfwHddtDNUPRavoyPgQFCrScT+h+oVY+01H8aWWjmpBTam+lPOt52FXOVgXXcec4FxWRJajVxjI1+Tvl72j0ykwGhTMmiPidqkpLjp+7SHf81fTnk5wa3bpfkJMzdIwa//bzsirHF1uc9kZgiAwaKQBSYLFlSLtLSmGjDHu9/tQC0rK9C6qgjuotZq46MwbSPkaEVdVEavdeEyuCK1JSTyYYfu8ICUTTOjMXTuWahVKbEoNs4IN2FVa+utOHTfqaY6e0yLEKUL7B+/Q/t5/MU2YjPs73zvm7hcKrRZtQSGmirHYzr8I87gJqN05SNEIkdUrCC1eiL/qI+K7dmIYPgKF5sT0ABbTbfyn6Sn6GYYxw3ndV1JdVQpKBhlHUaIrY3NkOUvEmaSlFMX6ISh6wIIayQR51fMI/nQrN+XdT7F+SA+MugOFoKBQN4hQYyVZKQF36V09Gkh5IEq1hWDzXNQ6N1pTvyM/oA8ST0m8stjLa0vacFnU3H9RHuP6m76S3/09BDMRftP4T9SCkl/m34zxS98hk07JlMFmzDolC7YEmbs5iKUbrghZStO06fekk37yy3+OSnvwxFlQqDA6RhFq+ZRw2zLMrskolH27L7ospQi1LKR1258RPZXIcgZH0ZW4S+/G5ByDUtWzOTOCIKC3lqG3DiXkXYzoqUKpNqM19e/S5yAIAsWGkTTENrIhOJcS42iMqoM/C2/ziwgKHU7XDd36TbSHFhFsf524uoRXvVm0Pp2DMtNRguHIPzUFiD0IgoBJPwSNKptWsRIxspJoopZgcAXYraQ1SeLJOuKpJhJpL6m0n3QmhCTFkeQUkizxx5YGIpLEz/L6oz/C+YdanY1a7SLQ/jHptA+j6YyDVnPr65JUb4tTmKtm1LmWbn2Wbekof21dwbnW/pxp6n4OycmISlAy1tSPFeFdzA9upsJQjLWHf8OHQ6NQMN5kI0etYUGondmil5WRT3i97Rm2x7dTYazgu9nf4WrH1ynSFnUa2KsyZBHcNQul1oLeefBihFJQMkA3gPOsM8jV5LIlvoW5wXksCi1CLWgo1Bai3H3OU1KsZd2GKEuWRpg21YKmB8rxjkRalvhb62bOMGYzzrSvPDbqTzP/9x5shRom3elG6KagdiCCIDCg3IBSCZ9XirQ2JBl6hmk/IcKm0mFX6agUtyNo9YwfewVqq4vQ+s86XBFqLdrco3NFOPtr2TpHJOJNUzKh64JKkcbElniARaFmzjbnojvFxcHTHJnTIsQpQPv7b9P+/tuYJ03BfdudPd5+UxAElBYLuoGDME+YjP2Ci9GXDUNpthBeupjImpUYx5yBQqc/8sZ6mPdaXqA91cxNefeh76S+9KuEXe2iwjKNSCbIUrGKzZGVFOoGYe5ma7svE82EebXxEdpSHm7I/Sn9j9DO7WgwKkwINR9Tr0mTdg4hS9N7dnaVNouIbxmJSB3W3EO37uurbG+J89hMD+sbYlw8wsYPznXjNJ14N9KJJC1n+L3nDZpSbTyQdxN5nXTCEASBgS4dEwea2dEaZ9YGkR0tCcryjuyKaKt5g7B3Ce7B38NgG3rI+ylUBvSWUkTPLOKh7ZizJ/VYi7SeJJMKE/DMpGXLs4S9i1BqbDj73YB70HfRW8tQ9HILW7UuG4trColITUd5RrQRg71r5RkKQUGJYTRbQgvZHl5CqXkyasU+sScRr6Pd+yYO5+XoDV13awXCK6hueRaTfigluvto+pObVFRi0D1xRg7sWjL/qYBBW4JBO4BQbB2x+C5SmhhJjUgotg4xuppAZDn+8GLaQ5/RFpyPV5xFa+BjKgONrEgXMUOuxBB6Ha84h7bgAtpDiwiElxIIryQYXUsotoF4qhGDpgSdvh8ICsT2yo7nNu47tgT9ad56vgVXjppwTZLsYi3ObghB77RvYHu8jR/kTMTYhTKSUwWtQs1oYwkLQ1tYFN7OeOMADMdRDE3LaRqTX1CfnEN7Roc/M4A8dTm/yLuR823n4lQ7DzvpVWmtRL3riXnXY8wdi1LTud1fISgo1hYz3TKdEm0J1Ylq5gXnsSD4CQBF2iLUCjUD+umonB0gEpGoGN37pcTrom18EvJwjXMguZoOAUiWZRY+00LQk2L6/XnoezDUtqRMj86g4POZIp7qBMPGGVF+KWein9aONxVhlridgTonxYXlmMvPIumtR1w1i1jtBnQFpSgN3XNmqHUKpDRsmxMkb6QBo7Nrr0kQBAbprFQF6vGl44w39X6O2Wn6NqdFiJMYWZZpf+8t/B+8g3ny2bi+fQfCIVo59SSCUok624WhfAS6gYMRP5lDZMVSjKPGoDQev8yIzeGVfOJ/m3Od11B6glpV9jVUgpohxjHkawewIbyEJYGOE7xCXWm3WwXGM1Fe9TxCa7Ke63PvZaBxZG8MmUjbKqKtC9nlyGZ5YhUVlqm9lushCAIyEqGWTzA4KlBpOxdoNjfF0KoUaNV9YxKZzsi8s6qdFxa0olUpuOf8HKYPtaI8xhWVU4GXvDNZHtnM99yXM+oInTBM2g5XhEWn5JOtR3ZFRNpW4dv5Mpac6TiKLjviWFRaJyptFqJnJlI6jNEx+qhfV28Q8i6mcf1viPm/QGcZvDts8oYuh032FAqlFlN2Rx6A6JlN2LcEnXUIqi7UsmsUOvL1Q1grzqI5vp1S86S9+za/7z0SiRrceXehUHRt8hWMrmNX01MYtf3JM97Lu79tIx1SkLh9E/MsCxmsK8StPj419n0BnSaHbOt5GCJZpL9YRv+y35KfcyPZtvPJspyDw3w2DtMkbKbxWI1jSGpH8e/YUAapo1xpltCp3aiU1t1ZDxIZKUoq3U485SGa2IUYWYk/vAyjrj8W8yTSKR+ivxKVOhvt7qDj/73spbk2wbd/WUDT1hjbl4cpn2ZFpT7y/i6cSfBcyzLONBcyzdK/d9+sPohRqWW4oZC5wY2silQzwTwQbS8Li6FMiMpAJc+1/JlPQ59iUCj5umMIA7UlrIxkWBmNU6zR41If+TepMrgI1n6KuGs2SrURra3fIYULQRDI1+RzjmUaQ/RDaEx5mBecx1xxHgkpyXBXP9IxFbPnBhk53ICzl0Nl/xeooTkZ5TZXGcrdY94+P8jmj0XG3pTVrQyFrlI0SIfZpmRxpUjttjjDxptQqfa9XyMMOayKePgsVMNEUzEmvQXT0EmobW5CGxYirpqFypKF1t29LmfOflp2LAjir0kw4Oyu526YlRoysszsYAODdFZy1CdnN77T9AynRYiTFFmWaX/3v/g/fA/zWVNx3Xr7cREgDkSd7cJQVk7w0/mElizCOGIUSnPv13olpDj/bnocqyqLK913dnuCfarj1OQy2jKVQNrLMnEWO6JrKdYPwajs2meTkGK81vQYzYkars39MYONFb02Vl/160iZOP1Kf8RSsYpQxk+Zqfdajan1eYieKpDTGJ0Hi1cZSeaX7zfwwRd+msUUdqMKh/HE2QY9gSS/r2ri851hJg8y89MLcsm3H3wyl060017/HumEF4XK3ON2+r7IbHEF7/g/41LbJL5mn9Clx3TmitjeEqcsV49Bu88VkYp78Wx8DI0+n5yh/3dQ3fqh0JqKkaQEoqcSpcaKznzic2pkWcZf9w6+nS+jMw8gd+hPsRdeglrvPmFlPB3lGUPQ24YR9i4h4KlCoTKgNR3ZImxSObCos/kiMJOEFKHEOBpJStDqeQGjeQwW25QujUGWJaqb/4RKaabAch/vPuIn2JbmqvvymDpiEKui25gfXM0YYykWZd8LZe5NgjWfkBRryB55CwqlFqVCj0ppQaNyoFW70Gny0GkK+YtfQsxk+EXBSHLNo7EaK7CbxuEwT8JpOZss67lk287HbfsaOfbLMOoGEYgspzUwE1lO4Mq6lkRsJ6J/FjpDKc21Fj58xceUS2yMmGjGVaJldaVIKiHRb9SRP4MPA1tZF2vmbveZWFW9V9rXl7GpDAzW5TBLXM/S8A5GGIqwKHveqdqQbODNtv/yQutfWBtbx0DdQL6VfQvfzPomg/QDGWqwMMpgYXUkSKXoJS5lKNOb9k7QO0NtdGEunExCrEHcNYu4bwv6rLJDuiKgY1/iVrs42zKFkYaR+NI+5gXnMVucTfEAAd+qAjZtinPOVEu3s0W6iiTL/LV1MyONTiaaOzrJhFpSLHiyCVeZnvHfyu61fW1+fx0Ot5ollQF2bYxRPt6IavcCikpQMEzvZq64g80xL1MsxSgFBVp3Mebys0g07UJcMRMpnURfPKzLY1SqBZRaBdvmBMkaqMOS2/WFo0E6K0vDrayK+DjXko/y9Pn7V5bTIsRJiCzLtL39HwIfvY/l7HNw3fKdEyJA7EHlcGIYMYrQos8ILVyAYVg5KlvvrhzNbXuDHdG1XJdzL/ZuhI99lVArNAwzjSdbU8C60CKWiVWoBC0FuoGHPdAkpTj/8jxOQ3wH1+T8X68KAumkH++OF7HmnkdO9tmk5RTLxFnkawfg1PROorlCoSYdbyXkXYw17/yD7OcKQWBUoYGMJLNkZ5jZG4OsrougFATybOrj5j6QZZk5m4I8NaeZeErie9PcXDnGgbqTrhfx4HYaNzxCzL+WSPsqRM9MQt7FpGJNIGdQaR0nfRDngWyM1vBcy7uMMgzkdtcl3T7B+7IrYsHWEHM3iVh0SkqytCBn8Gx8nEwqSN7wX3Q7aFJvKycR3oXomYXOMgT1cWqb1xlSJknrtucRm2Zhdk0ht+xHqLSOEzaeA1HrsjC7zyIZrUP0VJGM1GOwjzhia80sbTEpKc4XYiVGpQN9oolwaDFZ7ltQa6I0YA0AACAASURBVLr2fguCgM04FqNiEu/9Loi/KcUVP82lcKgBtUJFhWEwn4bWsiS8kYmmcnRfgc5Le/BveQeVzoG136HL1uYH26kSfdySnU95Fy3dWnUOWZZppDMhvOIsApEVZGddSyq2E7F9Ph+/OgpQct0Pc1GpBcxOFdFghrWzRfqNNhy2RWpCSvNM81KG6V18zX5qtMs9WrLVFoYbCvgstJV5wU3012bjVh97YK6YFlkaXsbrvjd4re1fNCQbOMs8me+5vsfF9ovJ1ezfscKhUjPV4iCcyVAl+lgTCTJEb8KiPPTnqFQbMBeehUpnJ1jXNVfEHpwqJ5PMExlvHE8oE2JBdB5Js5fAkiFIuijlg3snNHhTzM+cYCNXOfpToDEhSTILnmwiHpKYcX8eGmPvhkbnFmtxFWhYUhVg+7oY5eNMqHe3tDUrteRozMwUtxGT0nu7xSi0esxDJ5GJBhFXVpJoqcE4sAJB1TXnjKNYS/XiMC2bYwzqRm6LUlBQqDFSKdYDUG7oO8ej0xxfTosQJxmyLNP239cJzPwflqnTyb752ydUgNiDymrDOHoM4aWfE1wwD13pENTOrF55rqZENe+3/oUzLNMZZ5vRK89xKuHSFDDKPAVvqpFlYhXVsU300w9F38nKXkpK8u+m31Mb38LX3d+n3Hxmr45N9MwmFliPa/AdKNVmivSlbIqsYFN4GRWWaah6yUaq1NgJNs1GrXV2ulJt1auoKDZy3jAbDqOS7S0J5m8JMnuTSDCWwW1R9WonivZImqfntFC1QaQ8z8D9X8tjkLvzVb1gy6c0bX4KpdpE/oiHsOaeh0afg5SOEGlbTqh1If6GD4n6N5BO+hEUGpQa20kdZNma8vOo5zUcKiv3592A5ii/J192Rez0Jqja7Ypwp6uQxMXklN6N3tr9IFZBEDA6Kgj7VhBqWYApazxK9fHPrEknA3g2PkbMvw5nyXU4+924X2ePvkJHecZEFEodYtMcwt7F6CyDjyiWFOjLaY5vZ504i/x4MyqlnizXTd36bqfjGt7/XRu+uiSX3ZtLyYh9+0WDUkeZvoRZ4nI2xGqYbB6OqgfCfvs6spTGt+4VTHlnYHB3XobnSyX5Q1M1pXojt2Tld+s9VwhqbMYxe10RvuBsDJZxbF3mZMOSQVx8i5GiQftEjfxSHZs+C1G/McbwaZZDBvvNFXeyPNLAHa5xZKm/Ws6VznCqTIw3DWB1tIaqwDrsSiP9dN1btJFlmbpkHZ8EP+Hfvtd5re01VkZWkiLFpbZLuDvnbiaaJ2JVHXpyrxIUVBit9NPqWRT2UyV6MSiUDNAaDltqobP3x1w4iURgtyuibQt65+FdEXuwqqyMM43jLPNkkk4PNbtSbFmqo7r0A4rMrsOO92iYGaijNhnmu66hqAQFGz8MsGNBiAnfycZddnxcia4CDfn9tSyZJbJ5VYRh44xodR3zgwKNlXAmSZW4nUKNlYLdwrqgUGAYMBql3oy4qorIjtUY+o9E2UmL3QMRFAJ6q5Kts4OYXWocJV3PH3Gp9bSmYswVGxlvcmH5CmW3nGYfp0WIkwhZlml7818Eqj7Ccs4Msm+6tU8IEHtQmswYx44nsnIZ4rw56PoNQO3q2eAZSZZ4velJZCSuy72317IDTjU0Ch3lponY1S7WhBawXJyNQWkmV7tvZSElJXm96UmqYxu50v09Rpgn9+qYZFmmdftf0RgKsBd0tIBTCErytf1ZIs4kKoUY0ktZHyqtg0j7auKh7VhyZxzyREit7JikzhhqYViegXBc4rNtQSrXi2xvjWNQK8ixqHt0Qr90V5jHKz20hFLcPDGbmydmdRqeKMsZfLteo73mDfTWMvKH/xy1zoVKY0VnGYzZNRl7wcXobcNQqq2kYh7C3kUEm+cjemaRCO8ik4miVJlQqk6eE/a4lOQRz2tEpQS/zP8mDvWxl3+ZtErOGmzGqlfxyeYAC+udZDlKGF429ag/W0GhxmAfSbB5HtH21R0tKnu5NvvLJMK1eNb/hnTcR86QH2LNPadPC0+CIKC3lKK3DSfiW0rAU4lCqUdrPrRzSxAESoyjaQh9Tk6iCYN9BmZjeZefMxbK8N7jTbTsSnDJj3IYMOZgocihMpOvyaZSXEpj0sd409A+/T72BIlADcHqOVgHXITWcnArVFmWebalFm86xX15/TEdZlX7cGjVOWSZp5GWQjR7F/LZ69dhy27ljOlvYLZNRhA6tqtSK7Bkq/miSkRjUJA3+ODSgrQs8UzLEgo1Vq52dv07cKpjVGqZbBpMddLLTHEtCSlNub7gCG7IJOui6/g4MJMXfS/yYeBDNsY2YlfZOdd6Ljdl3cgNzuspM5TtbbHZFfI0Os4y26lPxqkSfexIRBmuN6M7jDCqVBv3d0VUz0GpMaK1da2rjklpYoypghGDbXw6P0lTtZLZ1r9Tq9yCW+3GoTr2VXhZlvm7dzND9XamWHLx1yZY+GwzhWONjP5GRxhnJiMTi0qExAz+9jTe5hSehiR1NUl2bYuzdVOMzeujrF0VYfXyMMs/D/H5giCfzRWZXyWybVOMcCjT0X7UpDjka8/K1VA0WMeyOSIbl0coG2tEZ+h4f8sNLtZGm/kkVM14YwHm3aGlgiCgyxuILm8QwbWfEFq3AF3BYNSWIy8kWvM1NK6JUr86SukMCwpl1/eNpXob84MetseDnG3OPeX3q6c5mMOJEIIsy8d7PD3C2LFj5ZUrV57oYfQosizje+OfiLMrsZ57Plk33tJnf7BpMYDnyUdJNnnIufMHmMaM67FtLw1UMdP3Cle7f8Bw88Qe2+5XiUDKx/utf2FXbAMDDSO53HU7BqWF/zT9gW3RNVzuup0Ky7ReH0dM3ELjul/hGnwnFvfZ+902y/dvPg98yDfzHmCgYUSvPL/YPB/v9r+RP+LX6K1dt+62R9LM3xxk3mYRfzRDtlnF9KFWppVasOiPfpU0msjw8uc+Fm4PMSBby13nuMmzdS6yZVJhmrc8TSywHmvehWT1v7FLmQWZZJBoYH3Hxb+OTLIdALU+F4NtBAb7CPTWoShUx7/TTVeQZJk/Nb/FisgW7su7gZGGns1bSMVbWbv0Md7zXMnOUC4jCvR8d4qLLPPRiwfRwAY86x/F4BhN7tB7jksAZKRtJc1bnkWhMpI37CcnXTvaTCpM67YXiLSvwugci2vQHYd1ktR7/kxMXMg6YzGXF/wGVRfEabE1xbu/8xD0prno+24GjTu8U+Vj/xJea5vNJbaJ3JB1ajvwxF2z8a59ieLzn0VtOHjl/LNgO8+31nFzVj4X2nqmHPKDVzexrFLDOXf8hZzcBhz6MeQW7vu9yLLMB080Ubcxxi1PFmHJ3v83uShUw3Mty/hJ7mTGGL86HU26SkaWeNW3kNniBs4w9uMu9wx0XxJF29PtrImsYXVkNetjG0jKSbSClhGG4VQYKxhtGI2tk5a4R4Msy8wJtvGarxGdoOB2dxFjjUd2JqSiXlpX/5WYdwP67HJcFbd3+v08FAs+C/LSq62k0jLKijWkp8xhpLs/l9uvoKybrcfTaZl2X4rW5hTelhTV/jCheBpViwbdphiKtEyNU0UkIROLSaSSXZtPabQCOr0CnU6B3qBAp1egVgs01CYI+DMAWO1KSsv0DB6qp3SoHlfuwQshtVtjvPK7JvRGBbf9Mh+Hu+Oz9qYi3F8/G4dKz28LpqM5oEwz2eah6a3fkxK9uC78DpYRU4845qYNUeb81sOYG50Mu7h7pdjzg438rXUz33WVcY7l9O/2q4YgCKtkWR7b6W2nRYi+gSzL+F5/FXFOFdYZF5J1/Tf7rACxh0wkjOepx0lU78T17TuwTOpaUNjhENNtPFd7L4X6wdyUe1+ffw/6MpIssUKcw+y211EKKtyaQmrjW7gk+zbOsE4/LmNo2fYCYd9y+o1/AYVy/1KDlJTk+fqfkZZT3F30BFpFz0+KpUycmmV3YnSOwV16d7cfn87IrKyNMGejyEZPDJUCJgwwc94wKwNd2m59Pzd6orzwSSvtkTRXVNi5YrQD1SFWFBKRepo3PUkq0YZr4G1YcqZ2e+zQsV9JRRuJBtYR9a8nJm5ClhIgKNGZB2Gwj8BgG47WPKDPtJp8u30Bb7d/yk1Z5/E1W9eCKLuKLKVoWPsQqVgz+aMf49NdOv691IdCgBsnZHHOkK7XvB5IwDML386XsRdehrPkuh4d95eRZZlA40e0Vb+O1tSP3KH39qn8h+4gyzKiZya+6tdRaey4D1EaI0lJarbfiaQrYGZqK6XmyZznuuuwn1VLdZz3ftdEJi1z2b25FJQdef8iyzIveWcyJ7iS72RfzLnWU7cjU8vK54m2rqXkwr8c9D760ynurdtCgUbHQ/kDUfTAcdjXlOTpe+sYMUnPuK9/TFtwPgoZsowTKMj74d77BX0pXr2njoKhei7/6f4rp882L6E2GeD3hRf0yJhORWRZpkpcxz99n1OscXKNs5yd8c2sjq6mOlENQJYqizHGCioMFZTpy9D0otu0MRnn2ZZaahIxzrU4uSkr77CuiD2vIVgzF9+Gf3eMt/xGLCXndnnfHAikefcDP/M+EUEpoTxzGckJ8xhi68cVjisYoR++d1vJpISvJUVrS4fQsEdwaG1O0e5LI0n7tqvRClisSnITElZRItJfgzpHg87QISjo9Psuer0CnV7Ye12751+dYr8Wmwe+7tbmFNs2xdi6+yIeQZRo3BXnpUc9qNUCt/4iH9fuNrdrIk083vQZ0yz9uN118CJhJham+f0/EavZgG38xTinXn9E1/Xcxzz4dsS58pnibuVfSLLMw42raEhGeKp4wumyjK8Yp0WIPo4sy/j+9TLivNlYz7+IrGu7V+96IpHicZqefoLY5o1k3fgtbNPPP6bt/afpKbZHv+Duoiexq09c0NupRFuyiXdbX6A+vo2Lsm7hTNsFx+V5pXSM6mV3YHZNwjWo89KputhWXmz8FWMt07nE9e1eGYd3x8sEm+dTMv7PKI/B1t/gTzJ7o8jCbUFiKZl+WVpmDLMyaYDpsG0+k2mJN1e0M3NdALdVzV3T3IfMfoDdK9xbn0Oh0JIz9B70lsFHPeYDkaUUseA2YrtFiUS4GpBRqIzobeW7nRLDT1jI4rLwJv7Y/BZTzCO503VZj+8HvTtfQfRUkVP2Y0xZHSdmrcEUf/20lY2eGMML9Nx+lK4IWZbx7niRYPNc3KV3Y3b1fKmTLKVp3fGP3RkUZ+IafCcKZdet0n2VeGgHzZufJp3worMMwZZ3AcasM/Y6f0LiIlo8z5FX9HM2JLaxtP0tJjtvosL+tU63V7M2wod/bEZnUnLl/Xk487t+0puRJX7f9Abrozu5L+8GRvSwE6evUDvnx2hMueRO+Ml+f5dlmaeaa/giGuTxwlLyND3TfeKfT3jYtTHGPX8qxmxTEYyspbr5j2SkOFZ9Of3yfro3qHTVx34+fa2Ni3+Uw+Dx+9wrsiwjZhLYvqIdMbpCXIqzIbqBWeJK1seSQBrYTKkunwrjaCoMFRRoDl+q0dOkZYk325r5KNCKW63l++5iBuiOnKGQirTSuuavxLwb0buG4xp9O2pD13PImltS/PedNhYvDqPVZVAO3kra3oQ1WIhD7EfMpyPQntnvMQajAleOmmy3GpdbTfae6zlqLFYl3m1xZv2qkQFTLUy8vXePk10VJRx2JR/8tRUQuPXneeQWdxwT/tO2jvf9m7nTNY6zLQc75eRMGt/cfyKuno1hYAU5l96NQnvoz6W9JsFH99dTfqmNiuu6lwfXkAzzs7plTDLn8D33sG499jQnN6dFiD6MLEl4//UywflzsF1wMc5v3HDSCBB7kJJJWl54msiaVTi+fi2Oiy8/qu1siazk9aYnmeG8jrPsl/XwKL/aSLJEIO3Foe7Z/I7DsacUomDkb9BZBh3yfpXeV1kiVnJL3i/pb+j5g1MiUk/96p/g7Hcj9oKLj3l7saTEwu0hZm8UafAnMWoUnF1qZsYwK7nW/Sc7tW0JnpvfQn17khlDLdxwZha6QwgWsizjr3+f9tr/7l7hvgeV1nnM4z0cHaUbG4gG1hHzryO9t3QjB4NtBHr7CAzWoSiOQyvQ2kQLDza8SKHGxYP5txxkIT1Wwt6lNG/5E9a8C8kecPN+t0myzNxNwWN2RchSmsYNj5AI7SB/xK96tHVnJhWkadMfiQc3Yy+6CkfRVX3GvdITSOkoYvMniJ4q0gkvKq0Ta+55WHLOocnzFJlUO0UD/gjAzOY/sSuygsvy7qfogFKujQuCzP5bK1mFGq74Wd5hOy0ciqiU4FcNL+FNizycfyuF2lNHEJdliUxCpKbyThxDv4Gj9Ir9bl8S8vN0Sy3XO3O51N4zx4ttayO88lgTF1zvZMql+6zc6XSY7XX3EZN8aJRO+uX+CKNuIFJG5t8/rycqZrjlD0VoDad+UOix4E15WR1Zw+roajbFNpGSU+gVegZqR7IroScty3w/5zzGGk9sydbGaIg/t9YhplNcbndzoS37iFkjsiwRrN7tihAUu10RnWffRDMSry1spXFnEk1AINMuI7amCYek/bepTZBxN6PPjjOsIJ8xhf1x52rIdqsxmg79XUvFJT76WT2yJHPx40VoDMd3/yvLMq1NKbZuirFtU4wtm2IEAx2ihMWiRIpLqIHr73IxYpwJCZlHPJ+yI97GD9wTGGvqvBRCXDUb75xX0DjzyL36p6hth97fLXquhdplYa54uhhDN/etb7bt4D1/Db/IqzjdLeMrxGkRoo8iSxLef75IcME8bBddgvPq6086AWIPcjpNyz9eILz0c2wXXYrz6uu69VoSUpzn6u5BqzBwZ+FjKIVTq9XgV5GGL36JlIlRWPHEEQKyEjxf/1NkWeauot+jUfT8KlfD2ofIpESKxjzVYxM3WZbZ0hRn9iaR5dVhMhKMKNBz3jAbowoNzFwf4M0VbZh1Sm4/28XookMHQ0qZOK3b/kLYtxRT9mRcg76L4jhbFmVZJhXzEPWv6xAlArtLN1CgswzamyehNffvUjZFdwhmIjxQ/3cyssSjhd/BrupaK8Cukoo1U7/mftSGPApG/PqQrUwPdEV8d4qL7G66IjKpIPVrfo4spykc9UiPlEoko40d7UQTflyDb+8Vl0VfQZYlIu2rERsriYkbQaUCWxqr7UKyczvEo6QU562GBwmn2/hGwSPYNDnIssyyd/0sfqudouF6LvlRLtpjmCT4UiK/bPgHSkHJbwtuw6bqvc4nsiwjSynkTBI5k0DKJHdfTyJlEsjpBLKUQkonkKUkUrrjfntvz6R2P+7L1w/Yxp7/S6m9z5s3+RcYsvcFPAYzae6t20K2SsPDBYNQ9sD5SCYt88xP65Ak+OETRajU+29TkuJU19xHMNOMLAi4bZeS67iK1mqJN37RwIgZVs699XSL7j1EpSi1iTpqEjXUJGrYmdhJQ7IBgBx1DhWGCiqMoxmiH4JKUOFPR3iiaSbViVZudE7iItvIE3qeGc6kecnbwOJwALUgMMlk5zxrFv2P4IxIRVo7siJ8G9G7RuAa/d29roikJDGnXeR9r5/0WxKqTSBbQHKAwgEOl4rCXC02lZINi2LU7khhz0khnDOP9oGfk6PJ4VL7pUwxn4XqMOeeS//RyrZ5Qc5/MB93F8q7eps9osSWPaLEhhihYIcoYTIrGDrCQOEQFbOda2m0+BhvLOCW7ArsneRBRavX0/z+n0BQkHvVj9EXlnX6nOHWFO//uJb+UyxM/G73xNmklOEn9UtRIPB44Xg0fbCL02l6ntMiRB9EliS8r/yD4GfzsV98GY6rrj1pBYg9dIgqLxFcMLejs8eN3+pyZ48q32ssDnzMbfkPU6TvOfv5aU4MyWgjdavu6bL7oDq2iZcbH+ZM6wVclH1Lj48n1LqIlq3PkVf+cwz24QTT7WyNrMaotFBqrDhm0csfSTN/S0eQZXskg1YlkEjLjOtn5LazXIcNs0zFvTRt+gPJSC3Oftdjy7+4T+wL9pVudARc7le6YR3WkSdhH3HMpRtpOcMjja+xI9HAr/K/xQBdzwZXSVKSxrUPkYq3Ujj6d6iP0L7uQFfEdeOzmF5mQXGIloGdkYjU0bD2QTT6fPJHPHRMglLUv5bmzU8jKNQ9Xp7T10lE6mmpf5akVAftoLcMxZp3IUbnGIJpH2/WP4BBZePruQ+z8OUw6+cHKTvLzHm3u1Cqju03JMsyu+INPOx5jXyVgwecF6OW5N2CQLJDENhv8p/80sS/47aOvyeQdt9v330OvH8SOJpzMQFBpUWh1CIo1QjKA69rEHZfOv6+77pSa8FcNGU/UfaZ5hqWhUV+VziYQm3PTLIWfRxg5ms+vvmTXIaM6VyITacD1NU8QFQOkxSS6DQFFLvuZPl/LKyZJXLdwwXkDvrqlWAE0gGqd4sNNYkaapO1NKea995uVVop0ZYwXF9OhXEMeZrcTreTkFL8uWUeyyM7OdcylG9lTznhbWhrEzFmiz4WhfwkZIkBWgPnW7M402RDc4jzxgNdEfbym1hjHcM7rX7a02mGG/VcZrIx2KLDL0hsi8bZHo2zLRqnNp7Y+wtzSEriOyWiO2SyhBTKcbNpyVuKU+XkEtslnGOZdlBORiYtM/9xD/ZiLWNv7J3W9MeKLMvs2BLnn39qQgxJKPUKIpEOF0h2uUT9tK2oclPc4BzJNEv/g3JVkm0emt5+glSgFdcFt2EZ2Xl4+YpXvWypErnkiSJsBd07tq2NtvGYZw1X2ftxtfPULHU7zf6cFiH6GLIk0fry3wgtXID9kitwXHlNn5h09ASyLNP21usEZn6IacJk3N++A0F1+AleU6Kav9Q/wFjLuVziuu04jfQ0vYlv178IeCopGfc8Kk3XenV/5H2JFeIcbs1/iOJuplgfCUlKUr3sTmIGJ4sdWhoS2/feZlJaGWU+mzGWc3Bqco7peTKSzKqaCEurw4wqNHDWIPNhf9sxcTPNm/+ILKVxD/kBRseoY3r+3iST6ijdiPnXEw2sI51oA0Cty0FvH95RvmEbhrKbpRsvtn7MnOBK7nZfwWRzz3dJ8e54CbFpNrlDf4LR2fWgwdZQir9/2sr6xhj9s7V8+6xsBmR3fSIUbltJ86Y/YMqeiLv07qPax3eEXb6KxlBA7rCfHFFAOdWQpRTVO76HTjcYvWIIomcW6YQPlTYLs+tsAkY7H3tfQ/PfW4luyWf09CRjL4yClDisG0A6QCTYdz25n1CALLHZbOL14gLKgiGurWukK7J6x2T/yyKAFsVuYaBDBNAccH3/++8nGKi0CApNh9igUCPs/r9CpQVB2WPnDivCAf7QXMPVjhyuchzbfnAPYTHNUz+qo2iQjpvvO3x7vkSinsaah5BUBmKKDKlMgCzTJcx65Ay0ei03PFp4zMJSX0WWZVrSrXvFhj2XQCaw9z4ulYsSbQn9tCWU7L7YVV3vUiDJMm+2LeWDwGqG6wv4v5wLMPaBPJloJsOnoXbmiD48qQRmhZKpFiczrE5c6s7Hlwi3MHdDJZWaUnyabAZolVyf62aY6dDHnnhGYmesQ5DYFusQJ8KZ3WUacdAHJTT27YiGJVjUQS6xz2C6dTr6LwVmy5KMLIHiGL6HGVkmlMkQSmcQ0xmC6QzB3f8v0mkZaTKgUx6bWzMUSPPyox68niQX3pxNIJxh9kcBolEJfUWE1qm7GJJr5TuuseRp9s/J6gisfJpYzXps476Gc9oNBy0mxoMZ3vthDTnDDEy7t3Ph63A807ye5eFWfl90Jnmak6d1+GmOjtMiRB9CliRaX/oroUWfYr/sKhyXf/2UESD2IMsy/o/ep/2dNzGOHov7zh+g0HSulkqyxN8afkEw3cb3i55Crzy9QzrZkaU0NcvvQmcZTO7Qe7r8uIQU5891P0EpKLmz8HE03ehNfih8SQ8bw8vYFFlOnreasggsLChkoHUiQ03jaE+1sCo4n22R1UhIlOiHMtZyDmXGcah7MTEcQGyag3fnK6h1bnKH3ovGkNerz9eT7CvdWL+7dGPjAaUbw9HbR6AzDzhs6cYccSUvej/utZaIIe9iWrY8gy3/YrL639jtx8uyzOKdYV5b4kOMZpgx1Mo3xjkwaru2ithe9x7ttW/iLLkOe2HXc25kOYNv56uITbMxOCrIKf1+n22pCh0rlB2ugAMn+weu+h/ODbBPNNizjbQ6QMbRhqLZBBEJKZMAVQb0gBoSESOfVd5ErDUP99kfMd69/JBjFBTqLzkB9ogA/9/efcfHldUH//+cW+ZO06hXy7Is97Jrr7f3Biwty7KhpZDwhPIQEkihhJAfJOQBAiQBQgkEQigp7C4ku9kNJWwv7OL19nVZN1mWrT4qM5p62/n9cUfSSJa9li1Lsjlvv+Z1+51rHZ3R3O8953vM0g1/+fzMQIDFA1qSH8oubjLaeYu1eVogQGhmMJ3YXzt2KL2lLlPqhlGpG3x6+TqMebr+O785yNMPp/nA59sms/afSC77Ir3dn8WKrsMP1zM8/jCa28KOb93M1uu2cPGvzW1owKXIlS49ds/0gIN9mLyfB0BDozW0bDLQ0G610x5qJ6rPT16eh9J7+NbgQzSZlXyk5XU0mif3kOBMk1KyM5/h3lSSp7IpJLA1muBVlXVsiVagCYGUkuczOW4bGKGrUKRFFLmh7y425A9Qf97bqVhx/UnXPSklfbbDnnSeBw+kOVgsImsBAUgJ2gCG3scF8VreULONVZHKWc/tS0nO80l5pYDCRHBh2rLLuOeTcl0ynn/CNk+mEJwXj3BRRZwLE1EqX+Yh3vHkMh7f/ZteeruKvPX9TXRsjvDT/x7lwZ+l8KTEvWSI4nX93Nq6jl+rXjetZYz0PZL3/Supp39GtGMrjW/4APqM7jIv3DnCc7eP8OpPLqNh3dz+No25RT7Y/QQrrAo+3rLtrPu8VOZGBSGWmKCXDAAAIABJREFUCOn7DP7z1xl//FFqbnkTNbe8abEv6Ywau+9nJP/tu0Q2bqb5Ax9CCx/7FPGXYz/jJ8nv8ubGD3BexRWLcJXKfMskd9C/5+9p3vQRYjXb5nTswdyLfK/301xR9TpeXff2Ob+3lJJB+0gp8LCdwVJf2VZrDeeZ66nffw81K95CTdut045LuyM8m36YZ9IPMuoOEtHibKm4mosSN9BgLZ/zdZzwGn2XoYPfJd1/H9HqC2hc//6Taj3g+TbJ3HOMFfbSELuY6nluLXI6pO9SGN8f5JMYfYFiphOQSN0iFa2l09LpiUTZVH0Vl8UvJaEn2J3v4tM9/8r50VV8uPltaPOcZNHO93Hk2Y9hxZaz7LxPHDcPxMnIFT3ueGqE/92VIhHW+e3L6rhqTfxlvzxJKRnY+xUyQ0/QvPFDJ9USw3Nz9O/5EvmxF6ha9npqV/7mKeUxkVKC785683/iFgInEUAoz03gT3QnOAVCO34LAN2ikOhEajbx4hWT2yYCCKNJh/u+v5JcxqLuljsY2foS12hXsa76NehG+JjznU4uGCkl30n+lJ+ndvDO+tfxyspZv0+dtb4+0M2j4yN8unUtK09i1IKT0XOowD9+7ChXvKaS1/3OybfgSY89xGDfN6iovI5w5aV0D34L2xnj6ONXc+1rfpeqxjOfJHc+FPwCQ84Qg+4Qg84g3XaQx+FI8QguLgCWsGiz2oLWDaEg4NAaaj2jQ2YC7Mr18IX+n6Ih+FDza1kXmfvT7DNp2LW5PzXM/elhUp5LgxFia7iKrpzHvlyRBtPgzY21XFkZx8sNMvDMNygk9xBt3ELDBe/BiMw9oXMm6/GfPxnh57tS+M2Q2ATjVQ5BqkcICYd10RgJIxQEFkpBhnHXwzvOOU3hYmo2usgjRA4pMviM48gxbEaBDIhs8KII/nIsuRXpb8D2o4BkbcTiksoKLqqI0WTN7feikPP53ud66d5X4OIbE1z7hmrQBPf8aIRfPJRGhHxyV/bTeH2e9yy/iDXh6T+31DP3MvTz72DWNNPy5g9jVk+1kHIKPnf98WHijSav/qtlcw4k3Jc6yj8PvcT7GjZyTeLseQCjzJ0KQiwB0vOCxI1PPEbNrW+h5uZbX/6gc0D6sYcZ/PY3CK9aTfOf/Bl6bCq5V8od5quHP8TyyFre3vxRFQ09R/Tu+jzFzCHaL/nqKSUwvHvwWzydfoB3tf41y8PHH1VjgpSS3mInuzNPsju7nWGnH4FgRXg9G+OXsiF+MZVG8Me158VP4+R7WXHxV2a9KfGlz6H8Lp5OP8CezA48XFqtNVxUeQOb45efdtJM107Rv+eLFNIvUdX6Bmrb33rCmyNfugznnqc/8wSDmafxZJ7SoxqqI5tYVX0r1ZGNi153xtwxDhY7OVTspLNwiN7cAWrzKdYUYbUNVaVvad0m7Ixo5Ks2sccVVBkVfKb13UT1U/u5Sik5krXJuj6NEZPqUNA83fdsjj7/cdziMMu3fRbTmp8+vIeGCvzzY0McHCyysSXCO6+qZ1l1aPJaXFwc38GRDo50caWD7eWwd38NWRjCWf9/KFqV2F4ezyuy0mihlvjkzb+dH2Ck5w48Z4x49VWEIx0zggazJS20p3IU+DbStfH9IFBwynkGZgQFZusyMGvOASNU1kIghDBmBhZmHHeCwJBt99F98E+oqX8rNXXTR3DoO1Dgrs/1IoGb/7SScOxhfpr9T9K6x9XjNbQ1vZ6Kxuvm3DXoRDzp83d9t/F87gAfaf5NtsZWz9u5F9Nz2TSf7evklupG3lY7PzejUkq++Vc9JPsc/vSLbURic/s7MDx0B6PJ/6Km/q1UVt/EoZ7vkrYfwU43snnD+4hH1s3LdZ4ORzoknSSD7hBDziCDzhCD7iBDzhBD7hBpLz1t/wotPr11g9VOs9k878HXk9Vrj/H5vv8h6Yzz3sYbuKpi8X+mM7nS58cjw9w9NEbWFYDP6rjJ2xsbWBeZajUrpU+q8+cM7/oBQmjUbHwLFW3Xoptzr/8jIy4/unOEhx5JY4bggtcJBja9yCE3CBIYWCCy+GTwRRrIlgUSMiByIDJADkNoxPQYMa300sun0WnrwlqYXruPA8UD7M8fYMAG/A3gbQAZ1Mtq02FbRZjrq5pYFQmf1N99u+Dzs/8YZscDKZCw7boE191STcGW3HXbMM/uyELcpXBdL9ffWMVvNJ5HWJtKxpzr2kn/nV8MElbe+idE2jZObtt3X4pffnuI131mObUr59Zy1ZeSv+x5in47xxdWXE7FAifiVhaOCkIsAYWuTo5+6hNBC4hTHMLybJXZsZ3+b3yZUEsrLR/+GEYiaP53W98X2J97jj9s+zuqzXNnCLRfZW5xhK4n/4Dq5TdT2/4bp3SOgp/ja90fJiTCvHf538zaLcKXPkcL+9mV2c6e7JOMuUk0NFZGNgWBh9hFxI2qY47LJJ+kf88XTio/QNZL8/z4ozydeoAhpwdLRDiv4kouTFxPi9Ux5xv/YqaLvt1/h+ekaFjzXioarpx1P1+6jOR2BYGH7A5cP4uhxWiMXUxjxeVUWmvoHX+QQ6P3YHtjVIXXsarm16mJnLcgwYggWdohOouddBYP0VnoZNQbBUAgWBZqYaXVQUfp1RZajl4cJTO8g5GBh7AL/fxTbTsjusl6+yg1NVu4rPJazotuPmFm8gmeL3kpleepZJanhrMMFdzJbZYmaIqYVHtHqSzupmPZpbTXr6YpYpIwj99/fqo7QXCTn7QH2FXYwx77AClvHEc6uKXAgi09Mj0byR68FumF0NseR7Y/hG8cvzVAhSf5/SS4Ar5RB7myJJetOcmmFGzJQGLiO/M44Ew/x1R3gpcJBJTnEjipAML0cyyV7gTJwX9nbPjHtK/+GoY51Qy/8+ks//MP/cSqdG79aAvVLcHnw7g9xG1HPorwbK4YdLCERaLxWipbXj1vXZ3yfpG/OvodBp1RPtn6e7RZCzfk8VxIKbGlTdbPkvfzZL0sOT83+cr6OVzpssxcyfeTJhFN57Nt6zDn6Yb4+cfHuf3LA7zxPfVcfMPcm/tLKRno/RqZ9GM0tryfisoreeahX1Co+B7hyjTxyEYaql5HZfSCMzZMrSc9RtwRBp0hhtzB0jRo1TDkDDHqjSLLgnw6OvVmPfVGPfVmPQ1GPQ1mA/VmA/VGHZX67M35F9O4V+ALfT9lT6GXX6++mDfVXLxkrrG/aHPH4AhPpDJENY1rquMUtAKPZ8YmE1m+srKWK+LVk4ksnUw/g89+k3xyN0IPEV92GYkV1xOuXT/n/1dvn83tPxxm+44siQqdG16vk956LykxWhZUiBLT4rMGFuJaHFOc+mdp2ktzsHCQA4UD7Mr20pm3sL0O8NsBDVPkWB7JcGEixvVV7dQYJ65nY0mHh+8e46kZwYjRMY8f/scQB/cU8auLmDclefeNq9lWMZUg2h7pp+9Hn8cZHaD+pt+jcuuNAPieJN1rU7X81LrOdhcz/PmR7Vxd0cx7Gze+/AHKWUkFIZYIZ7Afs2F+Ej6dbbIvPk//V/4eo6aWlg//BWZtHd35vQw7/VyQuHaxL0+ZJ6NH/pvhrh/QdtEXCZ1GE8/92ef5176/4erqN/DK2iCY4UmPw/mX2J3dzp7MDsa9UXQMVkXPZ1P8EtbFLiKqn3gYPem7dO14P1a8nZZNf3ZS1yKlpLuwj6fT97Mr80scadMUaueiyhs4P34V4ZPoqzs+9ASD+76ObsRp2vghwhUdM97DZyS/m4HMEwxknsTxx9FFhIb4RTTFL6c2ej7ajBt0z7fpST/AodG7KXojVFpr6Ki5lbro1nn7Ipn20nQWOuksdnKoeIiDxU5G3BEgCDg0m810WCvpCAcBh3arnfAJWov4UvKFnu/zdKGLt6eHWZsdxAVeCsP+WJS62iu4MnENa0otYCaGLczbRZ4fzfP0SJHn0z5ZT2AIycaIw5ZojmqtwIAtGLB1BmyXQddglBr8sjSCYWzqSFPrj1EnR6jxhql1B6l1B/BJcygGB+PQGYdhK/j5xVxJtQ26BMMHQwYvXYIsxujruYnk6Das0BjrWu+lpaoLQxiYmJiagSFCmFqIkAgR9W3qxvfimpXYNZeCbvGSGOAZ2UVtdoCbU5AxdHpbLmdL4mparGXTgwOL9MR0MUjp0rX/fYQj62hePpVX5oX7Utz/7SEaVlrc8pFmYlXT60R/YT8/OvpJmkMruKKwjOzg4yBdotVbglE15iHx67Cb5v878s9oQvCp1ned0nCyUkokEg8PT3r4+PjSx8efXPakjy898n5+MnAQBBFKAQUvX5rPl4INpX28YL/jNxIv9ypgCy3mA1wQa2RDZAPrw+uJv8zn6InYBZ8v/mk3sYTO+z7TOqdRZcpJ36HnyGco5PezrO0vsKz13PbJA5j1v2DFtb/EiI5hGS00VL+W2oqr0U4xh5AvfY7YR9iV38UR++hkkGHYHZ72MxQIao3aqSCDWU+DMRFkqKfGqF60Vg2nw5Ue3xp8iIfHX+KK+Bre23ADodPouna6RhyX/xoc4cHRNIYQvLq2il+rryKuB61pcr7HI+kgkWWPUySu6VyXqOGVlXU0mhZSSoqjB0kffoDxo48j3QJmvJnEiuupaLsGI3zsw4kTOXCwwA9uH2bXnjz1dQY3XJ9g1cowHSst4vGFG2HElz59Th8vZjt5Mp2iKx8m57YAISCPZRxmRSTPRRUJNkRX0W6twBTHDi+dGnZ5+L9H2fFACinhwmsTXPuGKnp6HW77jwGGjvh4zTk6brb5g6s2UWUG+R68QpaBu75M7tDzVF70Gupu/G3EPAyx+e/J/dwzdpi/XHYhGyJnf84X5VgqCKEsCfl9L9H3xc+hRWO0fPgvCDUtrX6IyumRUtL99J+gm9W0bvnL0z7fnQPf4PnxR3h9/e/RU+xkT2YHOX8cU4RYE93KxvglrI1tI6zNrcnlcNcdjB65kxUXf3nOow3kvSwvZn7B0+kH6Ct2YYoQm+KXcWHiBtrC6465+ZfSZ+TwDxk9cifhxDqaNvwJRqhqcttYYS/9mScYyGzH9lJowqIhdmEp8LAF/ST6BvvSoSf9MIdG76LgJklYHXRU30p97MI5BSPGvfHJlg0TLR2SbnJye7PZzEprJR2hdlaarbTpzYSldvycAmXdA1w/R94b4SFh8xMrzRtyYa7NCDwvhS2TOCKNgaQgYFcYOg2IZmJEsuvpERs4aK7CFSYRP8c6Zy8bnD2sdg5gMaP1gQ5UAZ5A5hKkzHqGtTqG9TqSooqkqCRJglEZRVL2sxE5MIfRjFHqDJuOkMl54So2R2pJWNaxrQwmkxDq7OnN8+3Hhjg6anPhihi/e2UdDRXHfvmDqaFiE02voGHNu5DSZ7jrB4wdvYdMrIl7amLscjsBWB5azqXxS7g0dimtodYl84RyIWTSv6S/50s0L/8zYvELggShd4yw/c5R2rdGef0fNxEKz37Dtyf9MPcOfp2tla/hispbSPc/QKrv51ixdlo2n1zgcTZFv0jSTTLoDLEnf4gfj71IWNNoMAo4FIKgQVkQwZf+cQMMPv4pX8eEsAgT1aNES09fo1qE6MRUj5XWB9snXjE9RkSLENWi7M5n+XzfEdZYoxjiEQ4UD+JIB4GgLdTGhsgGNkY2sD6ynoSeePkLKrn/RyPc/6MR3vNXy2hff3rJVD0vw9GuT+B5aVpX/DVuoYFnf5Zi96OjRFqep+2ax4k39aARp6H6VdRXvgpzlhZwMw06g+zM7WRnfic787smu05U6pWlwELQiqHBqA+CDGY9dUbtSbXUOhtJKbl77Bl+MPxL1oab+GDTa6icx65MJ2Pc9bg7OcrPhlP4SF5RXckb66upMmf/mUsp2Z3P8PNUkh1liSxfWVnL1mgCTQh8t0Cm55ekux6kMLIXhEas6UISK64j2rj1pG+ipZS8sDPPHT8a5mBncXJ9Q4NBR3sQkOhYabGy3SI2x65HpyPt5rl/rJsd6XG681FcGQIc0DrRtL20RfJsiLayOryaNeG11Bt1k39HUsMuD989yo77g2DEtmsTXHNzFXv35bn99gEKwxqyI8Nr3pbgjeetRAgRJKy8/99IPfVToiu30HjLHx2TsHKuCr7Hh7ufICR0Ptd2KcZZGMhTTkwFIZQlo9B1iN6//wxCaLR8+C+wlrct9iUp8ySf2kPPC5+kYe3vk2g8/dYteS/LV7s/xLg3iiUirI1dwMb4payJbjmt3AxOIcnhHe+nevkt1La/9ZTP01vo5Kn0A7w4/guKMk+9uYxtiRvYmriamJ7Ad3P07/0auZGnSTTdQP2q/wPCIFU8QP/44wxktlP0RtCESV30ApoqrqA+egH6KTzRk9LHc3P0pR/hUPonFLwkMb2Z5eGrqdVWBV0NSnkCfN8m42bolgN0+UN0i1G6tRQjWmHyfHWuSWsxxLKiTkte0JL3CTlBqwTkyTxhBdeEXEXwysfhsKzgPr2Vbek8b0kW0IypbgBoIaSW56jnsctt5iW5niO0AhohbYy26DA3xENcGI9iGLPnF5BA3+7P4Nop2rZ9DsOqmbwWRzrsy+9nV34XO/M7OZDvwncr0b0G6lhH3G9DujWkigbDxen/P12ApWmEdEFIE1i6RkibPm9qgoExh0ODRaSEjU0Rzm+JEja00n6CUOkc+YH7KA4+QEPrq7Fye3BHt5NofiX1Hb+L0AySzjBPZp9ke2Y7+wr7kEhazJYgIBG/lBWhFed8QKKn+9M4xT5WrP4yvie495uD7H5knE3XVfCKdzW87FCNjwx9j+dSP+UVDe9lY+I6pO/iueMYoeM/abN9myF3aLJP/5CTnGx+n3SHSM3o46+RwKeZhKaxPlyBrunoaGhCQ0NHE9q0ZV3oaGjoQkNDQzvBsl46XkMnooWD4IIeKQUbokS0CPop5NuZUPA9PtK9F03A55avx9I0bN/mQPEAe/J72J3fw/7CfmwZBPlaQ61sjGxgQ3gDGyIbqDrBjf74mMvup7Jc+or5GXXBsQc42vVxNC1Ca/v/QzcS+L6k6/kcOx9MMZzcxbLLf0Ht+r0IdKpiV9Fc+zoiZQmF016anbmg7u/M7WTQHQSgWq9iU3Qz50U2symymTpz7gkNzyW/zBzgawP3UaVH+bOW19Maqnn5g05TwfP5yfAY9yTHKPg+V1dV8KaGGhpCswdyZzNSSmT5QHqYUc8lrum0W5GyV5S6QpJM98OMdz+CV0yhh6tJtF1LYsV1mPGTb6GcyXoc6irSeahIZ2eBzkNFhpJTXQKbmswgKNFu0bEyzMp2i0jkzN9Ye1KyL1fg0bEkT43nSLs6IBHaEaS2B0QfCcNmbaSRtZE1rAmvZZXVQX5U4+G7R3nqgTS+L9l2bYKrXlfFo88Oc++dafysTvT8HO/67TY2twX1PvXc/Qz9779gVjfS/KaPEDrNIX2fzSb5XN9zvLVmFW+sWTkPPw1lKVFBCGVJsXt76Pn8p5COTdPvf4DIhs0IfeGix8qZMbDv62SST7Ly0q+jnWKiwZmG7B5GnUFWRjbN65CZvbv+luL4Adov+dppjZoAYPsFdmZ+ydPp+zlS2I+OztbQeazv70IvpqhYfitm1SoG8jsYzD9H0R9FoFOtr6RWW02VXIYmCUYamByBoFiWo6A4LV/BbAkKpT+VQEACmSoYawDHAqMATgp6feiJBK9Ra+omrsYWLCsatNohlrsRWt3gaerM0Qhmn58KBKAZZBhi1D3IsPMSWbcPgIjRgBfexL9kh2gLNfGJZe+YbO7rS8mBdCHI75DM0psP/h9tYZd12l7WFB+iWfYxYsCLEchUreb8mhu4JH7JMU3GB/Z9g/GBh2ne/FEiVedxqHiInfld7MztZG9hL7a0EQg6rA42RzezObKZdeG1x2Sitz2fgbxDX96hP++QdT2KnsT2JbbnU/RnzHsS2/exfUnB9Sl6EjmHGEFM86iPRqgPm9RZBnVhk/qwQa1lYJpZ9hSf5snsdnbn9yCRNJqNXBK7hMvil9JxCrlJFpL0XaTrlEbUsKeG8XSnL0vXxvccNCOEXpWgd+gz1NS9mXj8jdzzxT4Ov5Dn8jfVcNmvV5/U/9eXHnf1fobe/F7e1PqXNIXXYPs2STdZFmSYHmwY88amnWNmH//yaYNZT6Veyf+mdvC95M+oN6pYaTWzwmqk3WpiRaiJWiOxZMtme2aML/V38Yllq9kQmb3rhStdDhYOsie/hz2FPezN76Mgg0Bli9nChsiGydYSNcaZvVkt5PfTc/ivscLttLR9HK2szmbHXPY8Os7eZw6SWP0ITdueRTcdXK+DIxV1bHf66XaOABDVomyMbGRzZDPnRTfTYrYs2TJaLAcKA/xt34+xpccfN93EluiZeVDk+JL7RlPcNThKyvO4uCLGWxprWB4+9aG5XSl5KpvihVyarmKe7mIBt5S3IyQEbaEIK0IWLYUhagaeoqr3F5jSIVK3iUT79cRaLgn+ls1RenwiMBEEJToPFRkeDgITQkBzs0lHqQtHR7tF+wqL8HFacs0HKSXdRZun0ll2pDN0FcpbDLogkiCSCDFCXQhWhStZ6y4jc18LOx9ygmDENQkufXWCOx49yu6fe+BqrLhC8vu/0U5tbYjc4V30/9cXAVj2W5/Aaji935Mv9b/A09kkf7v8MppCZ8cIOMrJUUEIZclxhgbp+fyncIcGESGL8KrVhFevJbxmLeFVa6aNoqEsfb6b49D236ei4Uoa1rxnsS/nuKSUID0yyacY2PslKhquQzcqkV4B3y+WggBOMO87Uy/plqYeSBcpPaT0gYmpBIKpBBBga5DVIVMBrhXsEslAfAyiadCP1yJ7xrCFs3cFMGftHlDQ4KiW5rAYpVsmsf2jrCRLNTAGdIo4IWstHeFVdETW0BHuOK3+346XZTj3PEO5Z0hmn8fxxxFoVEXWUx+9gPrYNqJmC98e+jFPZ/fy6eXvIS5i7BwLEks+M5xlzPbQBWyojHBRXYyL6mLUhYOnYJ6bJZvcQXLgAbz0PgTQawQjbMiazVxYcwPbotsoDD7B4P6vM1J/Po9WWuzO7yHrZ4HgKe7myGY2RzexIbyBmB47wf9ofuzoyvC9J4ZIZj0uWhnltVuqsEJaELzwfQp2gaH+x8hH1pAWdSQLLkMFl2TRoeBN/5tsaYLasEG1JfC0YcboYkDuQ+ojVFsalyU2clnFpawJrz7tPulS+vjFHF4xg18cxytksAspCvkR7MIYTjGFV8yB5yA8Fzx3at6dWC5bJ0+h28EKkK2Q27WKJx9+I+PDlbS/uYfY9UUcHGxpY0sH27dL88HLmVwO9vH8PI3OIOCzV4RJy8K0t9HRqTPrpiUSLA82VOlVJ/XzfCD9DM9lD3DY7mfAGZ1cH9PCrLCaWBFqZIXVyAqridZQPeYSadLf7xRpMk/+hs+THoeKhyZbSrxUeIm8nweg0WxkQzgISGyIbKDenFs3t5ORSW+nv+dLhKw2QlYrul4RvIwK0KL0umle3Jehd4fJsvAAyy9+ilBFhvFcJYWKjXQ03URHeM1ptSD5VZF0xvl834/ptoepMypYHW5ktdXAqnAjHVY9lnbyrRRm82Qqw/f7kyQdl02xCG9rrGVNdH4eXJRzpaTXLtBVzHOomKermOOwnSfnB59LAmiSNo2Zbpoy3bQ4KdbWdtC84lqsqvbTeu+xlMuhQ0U6J1pNHCowOhq0shMClrWEgqBEh8WqlWFWtIUIhc5MYGLMcekp2vTZDn1FhyPFHEcKecZcbXq3RLLocpyK/ija3jjmsOD8lVG2XRrhB/cdYfTxCEKDy18V5a23NmPaQ4w8fhcNN70TYZze78SIW+SD3Y+z2qrkYy0XqODgOUQFIZQlyctmyb34PIUD+ygc2EexuwtKfxxCLa1BQGL1WsJr1mE2NqkPpSUs1f8AQ/u/SeuW/0c48fLDas4UjE4wMeRgKRAwmV/gZYYonDY/cdzMc0ztO3ljVAXMvB+Qs0+lBF8DXxP4moavaXi6wNdFaV2w3dPA1ySu5uHoLkgw/Qp8N0La8RjzUxSFiyfA1SBiVlFlNVMTXkZtuI368ArqrTYs/eX7Uuf9PF3FLjoLnaXhMQ/R5/RNbq8z6uiwOlgZaqcFGye7g5x9lIjZSEf1LTRXXI0mDHzpU/Rz5P0snnSpNOoIHadLiJSSnNPLUPYZhrLPMFbYi8TH1Cqoi22lPnoBtdEtmDNu9NO2wyNDw+wblTw/kqPoS8K6YGtNEHTYWhMlbp745sC1RxkffILhwQchGzzZPBSCTsvkmozDURO+UwO1ZkOppcMmNkU2nbDp+JlUdHzuem6Uu58bxTI03npxDa/cWHnCRH1SSrKuHwQkCg5DxWCaLLgkiy7Jgkvamdkdxgc9hWFkaQibrIrVsT7WQEtIUq8V0J1R8sURivlRioVRnEK6FGTIQDGHKBbQ7QKG7WA4Lsf7GuwDBSN42Xrw++tq4GjgzFh2y9Ydb3m2Y6MuvNOE5NE6dt7+u3iFGBeddxuNdfso6NBbAT0V0FchGEqEyMYsQppFSIQICXMyCejEy5QOfu45dD1OY+JGGsxmGswgyFCtz38iwbxfpLs4yGG7n8PFfg4XB+i2B7Bl8FRUR6MlVDcZnGi3mlhhNZJYgMDYfPOlz+HiYXYX9gStJcoCf5V6grhWEeSimMxbESUymZsiWupWUp63IuhyEhbh45ZLeuxBUqP34XkZXC8FfmHW/ZyiRc/u88lkK6jZsIt40wBuPopZXEVLawfhUC2aUTEVyNAr0PT4tBYWv+ryvs0D6d3sL/RzoDBI0h0HQEOwPFTD6nAjq8KNrLYaaQ3NrS49NJrm3pEUb2us5bz4wj71llIy5Np0FfPTXiPeVGvCSjvFMi9DR6SKNXWrWRWrptY4/VGDRkZLgYlDhSA40VkklQ4+zzUNamsM6moNautM6mpL86VpXa14UtwMAAAZX0lEQVQ57906XCkZtB16ikX25AY5kE8xYLuMuxa+LPtM8iWhgkfMcbEfAu1FCz0CN95cxa+9toawNT+Bvf8dO8J3knv5w8bNXFXxq5nE/1ykghDKWcEvFCgcOkhh/z4KB/ZSOLAfPxd8qdEqKoiUAhLh1Wux2jvQQuoLw5k0NWzhzJv98m4DwfxI/38h/SKJqleC78waNCg/R/mxvmeD7778Bc1iatjCma0FZutCUGo9YFgILURWjOCQx9clnubjCQ9POLgUcWUBV+ZxZA7Hz+H6OeD4n5WGFsHQ4oT0CkwthqnHqYpsoCF6MYZRgSMdHOlQ9IsMO/0M2D0M2j0MO/0MO4OMuUlcPCQgEUS0OFG9koheQViPE9IimCKMh0/Oz3G4eJg+p29yiLgavYZ2q41lZgtNZj31ehWagIKXIednKXgZ8l4Gzz5KyD5CSBaw0egVBr3SPiZNXkKvocZspDbUTLVRT1y64PSTKeyj4A4BEA+1UR/bRn30AirDa044esM/vTTIg/1pqkM6F9YGgYdN1VHMU8ycb+f7GR/8BcODD6AVhinqJkNr38qGyotpNJfWsIm9Yzb/8tgQO3vydNRZvPPqelY1nPpTv6Lnl4ISDkMFl758nv3ZIXrzOTK2Tsd4kt/p+VeME4yOUNAFeUOSM6FgCpyQgRMK4YUsZCgMVhQtHMOwKjCsBGakiohVSdSIExbBtcvJ3z45OS+lf8y6yT3l7MeALI0WAeH8QZxnX+DJ238PYehc/seChppRtJE+5HAP3vARnJEjULph0EJRrLqVWHUdWHUdhOtXYlQ0TrtZOJB5kp/0f4Fqs4U6q42E0UDCbCBh1lNpNFJh1qGfwdYJvvTpd0Y4XBwoBScGOFzsZ8Qbn9ynWo+XtZpoYoXVRLNZc1aNtjAxysSe/B667W6yXm5y9I6pUT3yONI54XkEYjLvxbTkmnrQTSzlpdiV2824P44mJSvNJs63VrHWXMZyoxZTOnjeOJ43ju9lSB6BnoMaem031as68WyDQn8jiViaWGJ82nvH4hdPG41FmTLm5jhYHOBAYZCDhQEOFgfJ+kGSRksYdFgNQYuJcCOrrAZqjfhxb9p9GTx/X0oPltKeS1cxT2dujINjRzns2AwZCWTpGmMC2sNxWkyLWiNEnWlSa4SoNUxqDPOUEipKKRkZ9YLcEl1FhoYcksMuyWGXkRF34pncpFhMKwtOzAhU1JlUV+mnPBrNTAP2GE9lDvHC0AhH9sco5mpwqgV2vY+W1LEeBPMg+BWS+O+aLFtu0RgyaAyZNIVMGkMmdSETYw5l7EvJx4/uIOkW+Pu2y4nrp9e6QlkazpoghBDiD4HfImgl9UUp5e3H21cFIc590vex+3pKQYl9FPbvxRnoDzbqOlZ7x7TAhFG1OE88F5KUEnwX37PxnTxeLo2XH8fLZ/DzwdNNv5DHs3P4Tg5pF/DdQtDn2rcRhkDqIHSQmgRNgvCReEhckB5STnVDOCk6UA1kgTwg9GPyBRw7XwoaGCGEFkIrBQaEEZqRi+DYYMJchi30pDcZAHCkgy0dXOng+A6dfZ/Dm9EPHGGBCOFrIaQw8TDxhIErNFx0bKFhAzaCPJICkoLvYwsXx594H7v0Pi62tKeNJX+qBBKBQEfDFAZxYREROmHpo0kHX+ZP+D46BhE9RliLEdGiJPCpcIYw/HEQEULR89D1C8jaUXIySc47gusewvL7SYgipgAPSAE5EUUPLaPKWk6N2USt2USt2UyN2XjcvB1HszYFz6ejwkKbxy+eUkrsXDeaHsEMN8zbeeeblJInDmb4/hNJUjmPV2xM8NZLaonP0xOkCQW/wLP9D5He8xh5LU5eqyIjKhmTlSS9BMN+jLwewRMGAqgLG7REQ7RETJqjIVqiJi3RENUhfVFuEJ78yfd4/D8uJVEX5tY/X0ZV47FfQqXvYo8epTDUSXGok2Kyk+JI92QgU7NiWLUrseo7CJeCE/vkTvZlniDtDjHuDOHPGHoxZtSQMBqoNOtJmI0kjHoqzSBYEdOrzsjwqGkvx+FiP93FAQ7bA3QV++mxh/BKIcGQMFgeauTXa65hW2ztvL//YrF9uxSUyE8NN+rnyXnZY9ZPDDmaLxuiNKyF2RTZNNnF6mTzUbiOZP+zLzGY+jGx5c8iNJ9sz3oqQ9toXR1G6BlMs56KyqvO8E/g3OBLSb+TKgUmgtfhYhK39PtbrUdZVQpITAQmovqp53tYaFJK0qOdvHT0SQ6m+ui1auiPtjJiVZGbEbQUQKWmBUGJiSCFYVJrBkGKWiNElW7M6W+f70tGxzySSYfhUmAimXRJDgeBiuFhl2xuepRC16G62pgMTtSVWlTU1hqs6giTqDj1vzdjI0V+ctdRdj3o4UQg/arDjEdNQjvqaH6bhaNZDNgOdtk9pQbUmUFgotEKAhPlr7B27OdqV3Gcjx15kusTLby7YcMpX6+ydJwVQQghxCrgh8BlgAU8CVwhpRydbX8VhPjV5KXTFA7uI79/b9CFo7MT6QY3y0Z9QykosZbw6nUYNTUgZenGXQbN8CeXy+bLXlL6pX2D/SePJZjK0jmQEun7wTl9ie+5wegDfpB0DVlqQVCeV8C3Z+QXcILEbdIp5RiY2Fa2n3QBD4kHwi8FDU7hBzeRssAD3NL0ZF6+CBI3auZUEMCwEEYYzQyjhSLYdb048aMkRl6FJqNoQgch8JG4msTVfBzNL029qWUhS1MPR/NK8z6O8IKpFkw9S4eG2skgglMKJNhlwQVH2jhyIhBgT2470VB4jUh8oAgUAAdm9I8MGBiYmhk09xYhDGFMzpvCnP6a3M/EEFPzU/samCJESDOPPba0X0iYpfcIoQlBykky5PQwWDzCoH2EEWcAUwsR1uJEtNhUcEGPEdFiwXo9RqQ0DWsxTBGaZfhQyUj+RQ6O/Cdjhb0cHLmah4/cdMz/XxM+pu5j6D6a5iC0IlLL44scUsujaTZCKyI0h5AusUwNS9eJGBphwyBs6IRNHVP3SETdUvZ/A10EIwboGGgT86XlifmJUQVmrj92Hw1RGolAoKEhEKI0RZuaL1+HWPAb7VzR446nRvjfXSkqLJ2VdRamIQjpAlMXmEYwDZa1GculeUObWmeUrZ9cDrYLprfdkVJS8Hz6S0k3+3L2ZPLNvryD7U/tHdYEjRGTpohJUyREc8SkKWxgFQWjox6mIUAKfCknP1qDj03JxMerX5oPluXUx6qUpe1T81LC2M4k/Y/6xJuztL62nVBMw9AFmga6LtC18nmCZT2Y6vh42QHc1BG81FHcsSN46aNo0kHDx7AiRBJVRCxAN/E1cDUfV7jYOBRFkaIokCdPgcK07lXoOpaZIByqImLWEA3VErPqiIcaqAg3Eg5VQSlIISY+PyZ/rcTUwrR1gBBlnzbBnItPr52k2x6guzhEtzPI66suZ3O0Y2pPcYJzIo5Zt5SeNi8Vw/1DHDzwY6h8BCOSI9Pbijb+CuprL0c3gqfJmg6aJhAaaLpAlH4XNb1sW2mqaQTby/aZtm2enk4vdY70OFxMcqDUUuJAYYA+ZyrQ32JWl1pLNLDKamSlVXdWtPbx3SKZ3u2MH34Ye7yHvFMgZUZJmQnGzAQpM0HKrCBlJkiHgnXOjLwZmpRUC58aTVCr69SaFnWhKPVWnLpQmFojREhopRYik7V38hNktpYjubzPcFlQYqIVxXAyWDcy6uKV4q0f+uMmLrrw9HOtpUddHr1nlO33pnGER+TmJB+4/iKqakNIKRlzPfpth4FZXhlv+vexKkM/JjDRGDJ5JHOYe9NH+OSyi1gXmf+Hi1P3vbPc/x5vm5xqwzf7/sc/hsk2fyf3HrNtm3hfTQ+jGWdPMA/OniDEu4FlUsq/Ki3/E3C3lPLHs+2vghAKgHRdil2HyB8odeHYvw8vNfbyB54iX8A//GlpQcyYnorZPnMmMhvOeJPJP0BCm1oWwQ0VmggSGgqt9BdMQwTffoLpzIucDLqUBWfKgi+zLk/dUUwL3iR8j2YfXrTA08E1gpenn/4XL92TGJ6GFamYvDGf/ebdnOwTHtzoT934h0oBAbM8KKCZmJSmE/3JjwkcBMGAs+FL0umQUjKa381/9vyA7eMa0g+BF0L6IaRvlaYhpBcCf8b60n4T6zlORoFreh5m69CzGFay7I3LfitLv/vTfmPK182yXZTVnf4GuOfY+MnLEqWAxImCFpdVXMutdb8195OfwKFkkR89NcJY3sVxgxE2HE/iuBLH87E9iXcKOR1PiwGEZnkZTP3gDwI7z8zbX137ElW25FG3mbH8/H/xXFs7wP/d9tD0UTk8B99zkO7UKB0n6nZ19jvV4MVU4GT66cr+Ps2ybmoy27rSUccESWZ5LyHKt5Su9+WPEzOvZcb1+UKSDFl4y4YJVY0zsn81L3zvHcw/yZYrR7jx/ZeegXMvbRmvQGdxKAhMFAY4UBwg5eXREHyn492nneRyMUgp8Z0cnj2Ob4/jFdN49jhecRzPTuMWxxl38ox4HqMSRtAZ08KTgYpUKEHaqMDT5t4yQciJTpulZWRp3USwomy7JyGjIdOCN3kPc75/iJkJr6ZuAU98Az1zWy4f4/ldl7D/4GZ+/eZvE41kT3BMsJwXIUaMaobNaoaNakbMakZK05SRKNvfh9BRDCn5i5e+T6jsYdK0IMAx96/yxOvPAbWb3071mtct9mXMydkShPgYkJZSfrW0/Glgv5Tyu2X7vAd4D0BbW9uFhw8fXoxLVZYwKSVucigIRmQzpe8qpRvzyRv10heYUlMwISZu4sVx9iW48RfBl5Z/9L4OaGX7a1C6cUHTEOhlAYGy9aJ8vV4KEpRi3BNf1IQoW/+y/9sz9WM8BWLyZn/yhp5SiwGM4IZfmBhCx8QkhIEpjNIWY9orhIEuDEypB7eHmoaeSLz8JSin5UjxEC9mn8YotfbQhYEhDAym5vVSgGdymdI+wkBDR0oD19NxPY2MYzNcGGXYHsV84Ukqj3SzqqJ58nd9IiuAFFMZAqSUSFHKL3Ccf/5E/gH8yalbU0n2qi3B6A7IqSlBwCxY8oOn8xNbZGndMftPzftSsjqynosrrlzw8vD9UmDCKwtSeBLH9WcsT223XX9y/YRp93LH3ASWb2PWba6UZHyPtO8xlHYZS3u8Y0MtlqmXPkbFxMdn8HR44uNTlJ4Cl81PrJ/4+NXK5vPZX2DnO0nUvB3Pl3gewdQPfhZeKTDjeUHriWDb1H7+xNQH15PBMWX711TqXHTeiZ8EToyeEwQlZg4tGrxsZ5xscYicPULeHqXgjFFpNNBgrZw4S9lkZobbyXea5cv/LMfN+H4W5NY4iZuF2Z7azdxv2vsf54ZktidzM69JTh1/7Hsd5/pmHjfbz2LGOnkS10LZOU/41HHmE0opGTfS2AULbawBKQW+L5BSK5svTf3SOlk2X9p3Yj8pBdKfflzb1no23DTr9/BfKVJKku44vfYYW2JnZvjPpUj6Lp6dmQxYuMVxxooZkk6BYddh2PcpDepZViOnQgoTuSnKQxASkEJMa8Epy8MQYmr5CnuAltJoNrMGA2dZf7zgYfmC5+gYpn8Sx8z2nXYq4GmjMYxFkjBJwrykmQzoko+6vYQn6+70QKOY5VwnFdSk/G/h8a/reOeavcXbzGNnbpv4v852TPmGWa5HTL1vuGbtaY/cstDOliDEHwFxKeWnS8tfBe6VUv73bPurlhCKoiiKoiiKoiiKsvScKAixlNoZ3w+8VgihCyEiwHXA9sW9JEVRFEVRFEVRFEVR5suZG5dqjqSUO4UQ/wM8TtDK6AtSyv5FvixFURRFURRFURRFUebJkglCAEgp/wb4m8W+DkVRFEVRFEVRFEVR5t9S6o6hKIqiKIqiKIqiKMo5TAUhFEVRFEVRFEVRFEVZECoIoSiKoiiKoiiKoijKglBBCEVRFEVRFEVRFEVRFoQKQiiKoiiKoiiKoiiKsiCElHKxr+GUCCGGgMOLfR2noA5ILvZFKKdNleO5QZXjuUGV47lBleO5QZXjuUGV47lDleW54WwsxxVSyvrZNpy1QYizlRDiKSnlRYt9HcrpUeV4blDleG5Q5XhuUOV4blDleG5Q5XjuUGV5bjjXylF1x1AURVEURVEURVEUZUGoIISiKIqiKIqiKIqiKAtCBSEW3jcX+wKUeaHK8dygyvHcoMrx3KDK8dygyvHcoMrx3KHK8txwTpWjygmhKIqiKIqiKIqiKMqCUC0hFEVRFEVRFEVRFEVZECoIoSiKoiiKoiiKoijKglBBiHkghFgnhHhcCHFbadkQQnxTCPGYEOJZIcQrSuvXCCEeEEI8JIR4Ughxa2l9QgjxQyHEo0KInwshWhfz//Orah7K8R1CiJdK6x8SQnxqMf8/v6rmUI4JIcTtpfU7hBBbytar+rjI5qEcVX1cAoQQMSHEP5Y+K3cIIT5TWv/pUvk+IYS4rrTOLJXxo0KIR4QQm0vrVZ1cZPNUjqpOLrK5lGNp/U1CiB4hxHvL1qn6uMjmqRxVfVwC5vjZ2iGEuKe07ikhxJtL68/KOmks9gWcIy4FvgzcUlr+PaAopbxKCFEPPFL6Yvwp4OtSyh8KIRqA54QQdwIfAnZIKT8vhHgD8LfAbyz8f+NX3umWI8BnpZTfXegLV6Y52XL8KPCklPLvhRBrgX8HLkbVx6XidMsRVH1cCqqA/5BSvk8IoQF7hBA7ga1SyiuEEC3AA6Ub1bcDrpTyaiHEVoIkXFeg6uRSMB/lCKpOLraTLkcppQusB74/4xyqPi6++ShHUPVxKZjLZ2sj8IdSysNCiGXA/cAPOUvrpGoJMQ+klN8H+stWbSH4xUBKOQT0AptK+9SV9qkGhmWQGfRG4I7S+nuAKxfgspUZ5qEcAT5Yilz+18TTH2VhzaEcy9fvA2qEENWo+rgkzEM5gqqPi05K2SOlfKy0GANs4EKCL05IKXuBw8A6yuqelPI5oFYIEUPVyUU3T+UIqk4uqjmWI1LKfwCKM06j6uMim6dyBFUfF91cylJK+YSU8nBp3xZgf2n+rKyTKghxZuwBbgIoPZnbBujAx4F3CyF2AQ8BE82i6oEkgJTSDw4TqmwW31zL8ftSyvOklFcAXwHuEkKIBb9qZabjleMe4NWl9VcDy0rrVX1cmuZajqo+LiFCCJ3gSdyHgQpKdawkSVDv6l9uvaqTi+s0y1HVySXiJMvxeFR9XCJOsxxVfVxC5lKWQogm4EvA+0qrzso6ueQv8Cz1z4AUQjwKfIDgS3In8E8ETZ82ARcAXxNC1AFZoLLseFn6JVIW15zKsbzMpJQPEkSdq489rbLAjleOnwE2CyEeBl4J7JNSJlH1camaUzmq+rh0CCFM4N+A26SUP+PYOlYJjM5hvaqTi+B0y1HVyaVhDuV4PKo+LgGnW46qPi4dcylLIUQzcBvwbinlkdL2s7JOqiDEmeFKKd8npbwa+ClwWEo5QtAsqrO0z0hp2kzQlPhmACHEK4HnFvh6ldnNqRyFEOdPRJGFENsI+q+PHHNWZaEdrxzTUsrfllJeS9Ds/yel/VV9XJrmVI6qPi4NQogQwRemu6WUt5dWl9exOoLP1L0z1q8jKPMUqk4uuvkoR1UnF98cy/F4VH1cZPNRjqo+Lg1zKUsRJJz8EfAHUsrdZac5K+ukSkx5ZpwvhPgqIICDwLtK6/+I4Kl5AUgAd0opXxRCfBb4rhDiNwAH+L+LcdHKMeZaju8HvlVaXwR+czEuWjnG8crxJiHEnwMh4Angg6X1qj4uTXMtx2tR9XEpeBdwHUFegIm69EFgQAjxOMHDkD+SUhaEEN8Gvl1q7SKAd5f2V3Vy8c1HOao6ufhOuhxPcA5VHxfffJSjqo9Lw1w+W78ANBHcg0wcfyNnaZ0UU/n0FEVRFEVRFEVRFEVRzhzVHUNRFEVRFEVRFEVRlAWhghCKoiiKoiiKoiiKoiwIFYRQFEVRFEVRFEVRFGVBqCCEoiiKoiiKoiiKoigLQgUhFEVRFEVRFEVRFEVZECoIoSiKoiiKoiiKoijKglBBCEVRFEVRzhghxFeEEO8oW94mhPjxIl6SoiiKoiiLSEgpF/saFEVRFEU5RwkhKoBHgVcAI8D9wDuklIcX9cIURVEURVkUKgihKIqiKMoZJYS4BbgFeBpASvkVIcSHgDcCEnhMSvlRIcSVwCcBHYgBb5NSdgohuoD/BrYB75NSvrgI/w1FURRFUeaB6o6hKIqiKMoZJaW8C6ggCER8TQhxHXAdcI2U8ipgtRDicqAPeD3wBuAx4E1lp7lfSnm1CkAoiqIoytnNWOwLUBRFURTlV8I9wHoppS+EuAhYC9wvhACoApYD64Abgd2ldemy4+9b2MtVFEVRFOVMUEEIRVEURVEW2k7gUSnlOwGEEI3AOHAQaAV84DszjvEX9AoVRVEURTkjVBBCURRFUZQFJaX8mRDiYiHELwCboMXD7wC3AS8CPUD/Il6ioiiKoihniEpMqSiKoiiKoiiKoijKglCJKRVFURRFURRFURRFWRAqCKEoiqIoiqIoiqIoyoJQQQhFURRFURRFURRFURaECkIoiqIoiqIoiqIoirIgVBBCURRFURRFURRFUZQFoYIQiqIoiqIoiqIoiqIsCBWEUBRFURRFURRFURRlQagghKIoiqIoiqIoiqIoC+L/B5Oue9AnUhzz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38200" y="2047448"/>
            <a:ext cx="10918372" cy="711137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연도</a:t>
            </a:r>
            <a:r>
              <a:rPr lang="en-US" altLang="ko-KR" sz="2000" dirty="0" smtClean="0"/>
              <a:t>-</a:t>
            </a:r>
            <a:r>
              <a:rPr lang="ko-KR" altLang="en-US" sz="2000" dirty="0" smtClean="0"/>
              <a:t>장르</a:t>
            </a:r>
            <a:endParaRPr lang="en-US" altLang="ko-KR" sz="2000" dirty="0" smtClean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939205" y="4050692"/>
            <a:ext cx="4633670" cy="5441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연도와 장르는 관련이 있다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=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트렌드가 있을 것이다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305300" y="4314825"/>
            <a:ext cx="25431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7385" t="42748" r="42768" b="29580"/>
          <a:stretch/>
        </p:blipFill>
        <p:spPr>
          <a:xfrm>
            <a:off x="1114425" y="2403016"/>
            <a:ext cx="4724400" cy="21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1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838200" y="26248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문제 풀이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6275" y="1575897"/>
            <a:ext cx="10896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0" dirty="0" smtClean="0">
                <a:solidFill>
                  <a:schemeClr val="bg2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2000" b="0" dirty="0" smtClean="0">
                <a:solidFill>
                  <a:schemeClr val="bg2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연도별 게임의 트렌드가 있을까 라는 질문에 대답을 하셔야 합니다</a:t>
            </a:r>
            <a:endParaRPr lang="ko-KR" altLang="en-US" sz="2000" b="0" dirty="0">
              <a:solidFill>
                <a:schemeClr val="bg2">
                  <a:lumMod val="5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AutoShape 2" descr="data:image/png;base64,iVBORw0KGgoAAAANSUhEUgAABCEAAAEGCAYAAABb44/XAAAABHNCSVQICAgIfAhkiAAAAAlwSFlzAAALEgAACxIB0t1+/AAAADh0RVh0U29mdHdhcmUAbWF0cGxvdGxpYiB2ZXJzaW9uMy4yLjIsIGh0dHA6Ly9tYXRwbG90bGliLm9yZy+WH4yJAAAgAElEQVR4nOzdd3RUdf7/8eedTOqkV5JQAgGE0EmCtEACiBTpYkOK4oZdXVd2laKuCvpFRcH2c9m1CygrWOiC1CAlIIRepQUISUib9GQyk7m/P+JGkJbATG4S3o9zOJA7n3vv616GYeY9n6KoqooQQgghhBBCCCGEvem0DiCEEEIIIYQQQog7gxQhhBBCCCGEEEIIUSOkCCGEEEIIIYQQQogaIUUIIYQQQgghhBBC1AgpQgghhBBCCCGEEKJG6LUOcKv8/f3VsLAwrWMIIYQQQgghhBDiMklJSVmqqgZc67E6W4QICwtjz549WscQQgghhBBCCCHEZRRFOXe9x2Q4hhBCCCGEEEIIIWqEFCGEEEIIIYQQQghRI6QIIYQQQgghhBBCiBpRZ+eEuBaz2UxKSgqlpaVaRxFC1BMuLi40bNgQR0dHraMIIYQQQghR59WrIkRKSgoeHh6EhYWhKIrWcYQQdZyqqmRnZ5OSkkLTpk21jiOEEEIIIUSdV6+GY5SWluLn5ycFCCGETSiKgp+fn/SuEkIIIYQQwkbqVRECkAKEEMKm5DVFCCGEEEII26l3RQghbmby5Mn06tWLU6dOaR1FCCGEqFEF5aVsyj+KRS3XOooQQog7VL2aE0LUb8nJybRv357IyEhUVaVx48Z07tyZ9PR03nzzzevuN2fOHJ577jkADh48SFJSElu3bq2p2EIIIUStcN6UzZy0H8mw5GNRy+nv1U7rSEIIIe5A0hNC1CkRERFs3ryZhIQEOnTowFtvvXXTfebMmVP555ycHEJDQ+0ZUQghhKh1dhee4aWU7zCrFho6+bLCuE96Q9RhFovKqh+NFBTI36EQou6RnhCiTjKbzZw9e5bnnnuOjIwMAF599VU2bdpEaWkpbdq04bPPPmPgwIHk5OQQGxvLzJkzmTx5MqmpqfTv359169YxY8YMNm/ejE6no23btrz77rts27aNF154gaCgIPR6PYMHD2bVqlUUFxdz/vx5nn/+ebZs2cLhw4cJCgrihx9+kHkDhBBC1EqqqrLUmMSSnF2EOwfybPAgzpoyeTttNdsKfiXWs7XWEcUt+PaHHJavNGI2q4wY5qt1HCGEqBYpQog65ejRo8TGxqKqKn379sXLy6uyCDFq1Cj++c9/kp6eTvfu3cnIyGDNmjU0aNCAhIQEAN577z3+85//8M0337BmzRoOHz5MQkICiqLw7LPP8sUXX9CiRQsuXrzIunXrcHd358svv+T8+fNs27aNzMxMmjZtyq5du+jUqRMxMTEcPnyYdu2kS6sQQojaxWQ18++MTewsPEVPj5bEB8ThpNPj4+BGEyc/Vhj30svjLnSKdIytS078WsKKVUYAdicVSRFCCFHnSBFC1CkRERGVBQWAL7/8EqhYnvW9997Dzc2NZs2a4eLiQnFx8Q2PdejQIXr27FnZi6Fnz55s2LCBFi1acPfdd+Pu7l7Z9t5778XJyYnQ0FCCgoLo1KkTAKGhoeTk5Nj2IoUQQtQJF0zZeDq44qV30zrKVbLMBcxJ/5FzpizG+HXjPu9Olf/fKYrCcJ9I3r+0jl+KztDVvbnGaUVVlZZa+ffHGfj56enZ3YNlK4xkZZvx93PUOpoQQlSZlL5FvbBmzRoUReH999/noYceIjs7+6b7tGvXjm3btqGqKgBbt26lY8eOAOh0V/7TcHBwuOafgcr9hRBC3DlSy3J5/sISJp/7itW5+2vV/AonStJ4MeVbLpnzmRo8mCE+na8aNni3ezjBjt4szdkj/4/VIYu+yeZShpkn44Po1dMDgD1JRRqnEkKI6pEihKgXunbtyr59++jatSvPPvsswcHBlY917NiRQYMG8dVXX12xz8CBA2nTpg29evUiNjYWk8nEY489VtPRhRBC1DGqqvJF5hacdHpaugazMGs70y8s5lDxBa2jsTn/KK9eXIarzon/a3g/nQxh12ynU3QM8+nMubJs9hWfq9mQ4pYcOFTMuo15DLzXi4jWroQEOxEa4sjuPVKEEELULUpdrX5HRUWpe/bsuWLbsWPHaN1aJlgSQtiWvLYIIS6XWHCS9y+t4zH/XvT3aktScTILMreRYcmnq3s4j/r1wN/Ro0YzlatWvsrazpq8g7RzbcQzDfrj7uByw30sajmTz32Fj96dV0NHyiTLtVhhUTlTnz+Pq6uON15rhJNTxfeI/12SzcrVRj76sCkeHg43OYoQQtQcRVGSVFWNutZjdusJoSiKQVGUeYqi/KIoym5FUV7/bfssRVF2KIqSqChK7G/bHBVF+VhRlK2KovysKEpbe+USQgghhLhVJdYyFmRtp6lzAPd4tUFRFKIMTZnT+GFG+3YhqSiZZ88vYmnOHsw1NESjsLyUN1NXsibvIIO8OjA95L6bFiAA9IoDQ7w7c7I0naMlqTWQVNyqLxdmkZtXzpOTgioLEABdogxYrbB3v/SGEELUHfYcjuENLFJVtQtwNzBKUZRHgI6qqnYHRgH/URRFD4wFLKqqxgB/Az62Yy4hhBBCiFvyXc4v5JYXMTGg9xWrSjjp9IzyjWZu40fo4NaYxTm7mHL+v+wtSrZrnpSyHF5M+ZZjJan8ObAP4wJ64lCN1S7iPFvj5eDKMuOemzcWmti1u5Bt2wsYMcyH8GZXFpeaNXXG11cvQzKEEHWK3YoQqqpeVFV1228/GoAyIBL49rfHU4FzwF1AX2DJb9v3A36KohjslU0IIYQQorrOmbJYk3uQvp5taO4SdM02gY6e/CN4IC+EDEWHjrfSVvNW6mrSzXk2z5NUlMxLF76j1GrmpdDhxHpWf9iYk07PYO+OHCpJ4VTpJZtnFLcnN8/Cp59n0KypMyOGXr0Up6IoREcaOHi4GJPJqkFCIYSoPrtPTKkoigOwAJgCeABZlz2cBQT89uta2/94rHhFUfYoirInMzPTfqGFEEIIIS5jVVU+y9yCQefMQ35db9q+vVsj3mr8IGP8unO05CLPnVvE4uydlFrNt51FVVWWG/cyJ201DZy8mdVwNHe5Bt98x+u4x6stBp0zy4xJt51N2I6qqnzyWQalJpUnJwWh1197zo6oSANlZSoHDt14aXIhhKgt7FqEUBTFEfgK+EZV1bVAEeB1WRMvwHiD7VdQVfVjVVWjVFWNCgi4qkYhhBBCCGEXPxcc59fSdMb4d6/SfAvw25wLPp14p8kYuro3Z6kxiWfPL2Jn4albXhazzGrhw0vr+W92It3cWzAjdMRtT4LpqnNigFd79hSd5bzp5ktci5qxZWsBSfuKeWi0Hw1Dna7brvVdrhgMOhmSIYSoM+w5MaUT8A2wQlXVxb9t3ggM/e1xfyqGYpz4w/a7qJgfwvb9FoUQQgghqqmwvJSvs3Zwl0swvTxaVXt/X72Bvza4h1dCR2DQOfNe+k/MSl1BSllOtY6TYylkxsWl7Cg8yUO+XXk66B6cdY7VznMtA73b46zopTdELZGZZWb+wkxat3Jh4L1eN2yr1ytEdjKwd38RFkvdXPVOCHFnsWdPiCeAWGCSoigJiqIkAGnAJUVRdgCrgGdUVS0FPgMaKYqy9bc//8mOuYQQQgghquyb7J0UWU08HtAL3W0sY9naNYQ3Gj3AY/69OGvKZNr5xSzM2k6xteym+54sTeeFC9+SWmbk2eBBDPeNtOmSmu4OLtzj1ZbEwlOkl+Xa7Lii+qxWlX9/nIEK/CU+CJ3u5n/PUZEGioqsHDtRYv+AQghxm+w5MeU8VVX9VFWNvexXkqqqf1NVtbuqql1VVf3xt7Ylqqo+oqpqjKqqPVVV3W2vXPZWVFTEk08+SZcuXYiOjuaFF14AYN++fXTv3p2ePXty3333AWA2m4mPjycmJoZevXpx+PBhAPLz8xk9ejQxMTH079+flJQUza7HHpKTk3FxceG9996r3DZhwgQSEhJIS0vj8ccfp2fPnvTq1Yu4uDgSExM1TKuN5ORkPD09iY2NJTo6mr59+7J69WoALl68yJgxY+jduzcxMTEMHTqU1NQ7Z2m1/92buLg4YmNjGTduHEajkZEjR9K7d29iY2N5+eWXAThw4AB9+vShZ8+edO/enQ0bNmicXghR15wsTWdj/hEGerenibP/bR/PQdFxr3c73m0yht6erfgxdz//OPc1P+efuO4QjZ/zj/PqxWU4KXpeaziKKEPT285xLYO9O6JXdKzI3WeX44uqWbs+j6PHShg3JoDAgKr1dOnQzg0nJ0WGZAgh6gS91gHqm9zcXB555BHmzZuH1WqldevW/O1vf2PSpEksW7aMkJAQLBYLAAsXLkSv17N161b2799PfHw8O3bsYM6cOURHRzN16lSWL1/OlClT+O9//6vxldnWkCFD+Oyzz5g4cSIeHhVjWUtLSxk4cCAvvvgin3/+OVBRkDl37pyWUTUTERFBQkICAKdOnWL48OGoqsqLL77I22+/Tf/+/QE4efIkZvPtT3RWl0RERLB582YA5s6dS3h4OE8//TQzZ84EIC0tDaiYNfy7777D19eXc+fOMXjw4MpinxBC3IxVtfJ55s94Oxi437eLTY/t6eBKfGAcfT0j+DzzZ+ZlbGBj/hEeC4ghzDmg8vxfZyeyOnc/bVxDmdxgAB5VnI/iVvjoDcR5tmZj3lFG+kTd9lwTovouppbx38XZdO7oRlzvqt9/Z2cdHdq5sSepkAlj/avUe0IIIbRSb4sQmV/Px3Q+2abHdG4cRsCY8TdsExoaSmhoKFDRK8LJyYnvvvuOrl27Eh8fT25uLs888wyjR49m48aN/OlPFSNPOnbsSHZ2NkVFRWzcuJGvv/4aqPiw/vTTT9v0Ov7n28z5pJiSbXrMhs5hjA648T0CMBgMxMfHM2fOnMoPjtnZ2XTu3JnRo0dXtvP09KRdu3Y2zVgdmYnzMWUn2/SYzn5hBHS7+T26XPPmzZk1axYjRozg8ccfryxAALRo0cKm+apjfuZekk227bYb5uzN+IDOVWprNps5e/YskydPZsWKFQwbNozOnTsTHFwxS3z79u0r2/766680adLEplmFEPXb+rwjnDVl8kxQf1x1158Y8HaEuwTxWsP72VJwjP9m7+T5C99yj1cbBnt35PPMnzlQfJ4BXu141L8HesXBLhkuN8S7ExvzjrIqdz8TAmLsfj7xO4tF5V//uYSLs0L8xMBqD7eJjjKwO6mIs8kmwpvZr1glhBC3q94WIbRWXl7OuHHjePvtt1m1ahUXLlzghx9+IC8vj27duhEbG0tmZib+/r937fT39yczM/OK7TqdDlVVsVqt6HR2X1G1Rk2aNImoqCieeuopAFJSUmjbti0AOTk5jBw5ksLCQkaPHs20adO0jForNG/eHEVRaNWq+pOi1TdHjx4lNjYWVVXp27cvL774IkOHDmXu3LlcuHCBt99+m+jo6Mr2sbGxnDhxghUrVmiYWghRl+Railics5N2ro3o6t7crufSKQpxnhF0MYTzbc4v/JR3iHV5h3FAx58CYunr1cau579cgKMnPTxasin/KCN8IvHSu9XYue90y1caOXPWxOSnG+DtXf236J07GtDp4Jc9RVKEEELUavW2CHGzHgv2ZDabGTduHA899BADBgxgzZo1jB49GicnJwICAoiMjOT48eMYDAby8n5fBCQvLw8fH5/K7e7u7kBFl3J7FCCq0mPBnpycnJgyZQqvvfYaAOHh4WzatAkAX19fEhIS+PLLLzl+/LhmGavbY8Gejh8/jqOjI2fOnNE6SqWq9liwtcuHqvxPx44dWbhwIadOnaJ///4cPHiw8t9QQkICycnJ9OvXj8OHD+PiIm/OhBA39lX2DsqsFh4L6GXTCSBvxODgzISAGOI8W/Nj7gFiPVvT2jWkRs59ueE+ndlacJwf8w7wsF+3Gj//nejM2VJ+WJ5Dj27udO3ifkvHcHd3oHUrV3YnFfLwA342TiiEELZTv75arwXKysp46KGHGDp0KA8++CAAPXv2ZOPGjUDFEI2DBw/SsmVL+vbtW/nN7IkTJ9Dr9Xh5eV2xff369XTs2FGbi6kBY8aMYceOHZw/fx6DwcCWLVuumDywtLRUw3S1x5EjR5g1axY7duxg8+bN/PLLL5WP7d+/n/3792uYTnuJiYmVz5UmTZrg4OCAxWJh9+7dlJVVzDrv6+tLWVlZ5ZwsQghxPUeKL7Kt4FeG+HQmxMm7xs/fxNmfvwT11aQAARDi5MPd7uGsyztMUblJkwx3krIyK/M+ysDT04HHxgfc1rGiowykppq5mHrzFVeEEEIr9bYnhFY+/fRTEhISyM7O5qOPPgIqJs7z8vIiKioKvV7PK6+8QlBQEBMnTmTixInExMSgqiqffPIJANOnT2fChAn897//xdHRsfI49ZFOp2PmzJkMGTKEl19+mbVr1/Lss88yZcoUvL29cXR0ZMaMGVrH1MTRo0eJi4tDURQCAwNZsGABbdu2Zfny5UyePJm0tDQMBgMhISG88847WsfVVE5ODr1798bFxQWz2czUqVPx9vYmJyeHIUOGYDabKS4u5o033qjsHSGEENdiUcv5ImsLgXpPRvhEah1HM8N8ItlZeJp1eYcY4RuldZx6bfF3OaRcLOP5KcG4G25v3o+ozga+XJDFnqQiQkPsM4+JEELcLuV6y0HVdlFRUeqePXuu2Hbs2DFat26tUSIhRH0lry1C3DlWGPeyKDuRKcGDiTSEaR1HU7NTV3Gq9BL/L2wcLrqqLRUpqufosRJee+MifeM8eeKxQJsc84WXL6AoMGtmI5scTwghboWiKEmqql6zii3DMYQQQgghgCxzAd/n7Cba0PSOL0AADPeJpMBaysb8I1pHqZdKSqz8++NLBAY48ujD/jffoYqiowycPmMiJ0eGHwohaicpQgghhBBCAPOztqEC4/x7ah2lVrjLNZgI11BWGfdjVsu1jlPvLFyURVa2hScnBeLiYru35F0iK4Yd7tlbZLNjCiGELUkRQgghhBB3vH1FyewuOsMo3ygCHD21jlNrDPeJxFhexJZ87Vaqqo/27i9iU0I+QwZ7c1dLV5seOyTEkeAGjuzeU2jT4wohhK1IEUIIIYQQd7Qyq4UvMrcS4ujDYO/6uyLVrWjn2pBw50BWGPdSrlq1jlMvFBSU8/GnGTRu5MTokbZfSlNRFKKjDBw9XkJhkfRgEULUPlKEEEIIIcQdbbkxiQxLPhMDeqFXbm91gvpGURRG+ESSYclnR+FJrePUC5/Nz6SgsJwnJwXh6KjY5RzRke6Ul8O+/cV2Ob4QQtwOKUIIIYQQ4o6VVpbLitx99HBvQRu3hlrHqZU6G5rSyMmX5cYkrHV0VbXaYkdiATt3FXL/SF/Cmjjb7TzhzZzx8XaQIRlCiFpJihBCCCGEuCOpqsqXWVvRKw486t9D6zi1lk5RGOYTSUqZkT1FZ7WOU2flGC18Nj+TFs2dGTrYx67n0ukUoiINHDhYTFmZDKMRQtQuUoSwseTkZFxcXHjvvfcqt02YMIGEhAScnJyIjY2t/DV16lRUVWXatGn06NGD2NhY7r//fsxms4ZXYF8mk4mJEycSExNDXFwc8fHxAOzcuZN7772X3r17061bNyZNmgRAbGwsXbp0oXv37kRHR/Pyyy9TWlqq5SXY3fjx49m0aVPlz126dOHjjz+u/HnMmDHs27eP2NhY+vTpQ2xsLD/88IMWUTVRlfszd+5cEhMTSUlJYfLkyVrEFELUAbuKTnOg+DwP+t6Nj96gdZxarZt7c4IcPVlm3IMqvSGqTVVVPvo0A7NZ5clJQTg42GcYxuWiI90xlakcPFxi93MJIUR16LUOUB8NGTKEzz77jIkTJ+Lh4VG53dfXl4SEhCvaHjx4kF27drF9+3YAMjIy0Onqb23op59+wmKxsHXrVgDS0tI4fvw4TzzxBMuXLyc8PByADRs2VO6zYMECWrVqRWlpKVOnTiU+Pp4FCxZokr8m3HvvvWzYsIE+ffqQnZ1Nw4YN2bRpU2XB5vDhw7z66qu88sorxMXFAZCenq5l5BpVlfvz1VdfoSgVb/AuLwgKIcT/lFjLWJC5jTAnf+7xaqt1nFrPQdExzDuSjzM3c7D4Ah0MjbWOVKds3JzPgYPFPDbOn+AGTjVyzojWrri56di9p5CozlJkE0LUHvW2CPFj5nzSTck2PWYD5zAGBYy/aTuDwUB8fDxz5sxh5syZN2zbuHFjLl26xLJlyxg6dCiBgYG2intT8w9kkpxrsukxw7ydGd8h4LqPt2nThunTp5OQkEBsbCzBwcG8/PLLvPjii5UFCIB+/fpdta+LiwvvvPMOjRo1orCwEHd3d5tmv5b5SzNJvmjjexTqzPgR179H99xzDx988AFQUYwZOXIkixYtwmq1cuzYMdq2bUu7du345JNPaNmyJaGhoTRo0MCmGatq/leZJJ+z8f1p4sz4R2/v/jz22GM89NBDtGrVioceeoidO3faNKMQou77Pmc3OeVF/D14AA5K/S3+21Ivz7v4zribZcYkKUJUQ/olMwsXZdGujSv39PWqsfPq9QqdO7qxd18R5eVqjfS+EEKIqpD/de1k0qRJLF26lIyMjMptOTk5VwzHWLx4Md7e3mzevJnExES6dOnCV199pWFq+wsPD2flypUsWbKErl27snbtWi5cuECrVq2qtL9er6dhw4ZX3Nf6JiAgAFVVMRqNbNiwgX79+tG5c2d2797Nxo0b6d+/P9OnT+fBBx+s/LB9J/WEqMr9EUKIG7lgyubH3AP08YyghYs2Rdy6SK84cJ93R46VpnK8JFXrOHWC1ary748v4eCgMOlPgeh0NVsIiI5yp6DQyvFfZUiGEKL2qLc9IarSY8GenJycmDJlCq+99lrltmsNxwBo0KABs2fPpqCggEGDBtG4cWN69epl94w36rFgT+Hh4cybN4+MjAzi4uJo3LgxZ86coVOnTjfd12w2k5qaSnBwcA0k5YY9FuypX79+bNq0idTUVBo0aEDfvn1Zt24dSUlJzJs3D4Bhw4YxbNgwli5dyiOPPHLFPAk15UY9FuzpZvdn8+bNmuQSQtR+qqryaeYWDDpnHvbrpnWcOqevZwTLjEksNSbxvGuI1nFqvdVrcjnxaylPTgrE38+xxs/foZ0bjo4Ku/cU0aa1W42fXwghrkV6QtjRmDFj2LFjB+fPn79umxMnTpCaWvFtgoeHB2FhYeTm5tZUxBq3d+9e8vLyAAgMDMTPz4/Zs2fz+uuvk5aWVtlu8eLFFBdfubZ1YWEhf/nLX3j66adxdXWt0dw17d577+XDDz/krrvuAqB79+5s2bKFrKwsQkJCrviQ3b59+3r9nLmWm90fIYS4np8LTnCiNI2H/bvh4eCidZw6x1nnyCCvDhwoPs/Z0kyt49Raqqry49pcFi3OJjrKQEwPj5vvZAcuLjrat3VlT1KRTCgqhKg16m1PiNpAp9Mxc+ZMhgwZwssvv1w5HON/unTpQnx8PGPHjsVkqhhX37FjRwYPHqxRYvuzWCwMHjwYRVEoLy9n4MCBtG/fnrfeeotRo0ahqip6vZ5u3boxatQoAMaNG4e7uzuKojB+/HjGjRun8VXYX7du3UhKSmLKlCkAODs74+DgQJcuXQBITExk6tSpuLu7Y7Va+fDDD7WMW+Nudn+EEOJaCstL+Tp7By1cGhDr0VrrOHVWf6+2rMjdy1JjEv8IHqB1nFqnrMzKZ19msmVrAdFRBp6aFFQ5WbIWoqPcSdqXwdlkE82aSuFNCKE9pa5WRaOiotQ9e/Zcse3YsWO0bi1vKoQQtiWvLULUD59lbGFD/hHebPQATZz9tY5Tpy3O3skyYxJzGj9MqJOv1nFqDWOuhbnvpXHqtIlRI3wYNdy3xueB+KP8gnImPXWW4UN9ePB+v5u2t1pVUk6baNTcWdPiiRCiblMUJUlV1ahrPSbDMYQQQoh6wqxa2FFwmDKrResotc7p0ktsyD/MAK92UoCwgYHeHXBS9Cwz7tU6Sq1x6nQpL7x8gQspZfzjbw0YPdJP8wIEgKeHA61bubJ7T1GV2m9bnct/Xkph43c5dk4mhLhTSRFCCCGEqCcWZW3gg0vfMy9jKdY62tPRHqyqlc8yt+Dt4MZov7u1jlMveDq40tezDdsLfiXDnK91HM39vC2fmbMu4qhXeO2VhnSJtv8y4tURFWkg5WIZaellN2xXZrKydVUujk4Km743kpQgf7dCCNuTIoQQQghRDxwqPsOavF00dgpiZ+FRFmWv1zpSrbEh/yhnTJmM9e+Jm85J6zj1xn0+HdGhsOIO7g1RXq6ycFEW8z7KoGVzF/5vZiMaN3LWOtZVoiMNAOxJunFviD2b8inKK2fc1GCat3Nl6ScZnDxQfMN9hBCiuqQIIYQQQtRxReWl/DtjOSGOfrzWcCL9vaJZlZvIurzdWkfTXK6lmG+yE2njGko39+Zax6lXfPXu9PZsRUL+MXIsVevqX58UFpUze24qq9fkMuAeL56fGoKnh4PWsa4pwN+RpmHO/HKDIRkWs8rPK42EtXYhvK0bj/w9mMBQJxa9l0baOVMNphVC1HdShBBCCCHquC+y1pBrKeCpoBE46xyZ4D+ASLeWfJG5hqSiE1rH09SSnF2YrBYeD+gtk+zZwVCfzlhRWZ27T+soNerixTL++UoKR46WED8xkAnjAtDra/fzKyrSwMlTpRhzrz1nzN4t+eTnlBM3omKiURc3HeOnh+Di6sD82ankZctcM0II25AihBBCCFGH7Sw8yraCg4z07UW4SygAOkXH0w1G0dQ5mA/Sv+d0aarGKbWzr+gcXd3DCXXy0TpKvRTk6EV3jxZsyDtCQXmp1nFqRNLeIv454wIlpVZefiGUPrGeWkeqki6/DclI2nt1b4hyi8qW5UYahjvTvJ1r5XYvXz3jpwdjKlGZPzuV0uLyGssrhKi/pAghhBBC1FFGSwGfZqwi3DmE4T4xVzzmonNiavDDeDi48QwcvPkAACAASURBVFbaIjLMuRql1E6epRhjeRHNXAK1jlKvDfPujEm1sCb3gNZR7EpVVZauyGHOe2kEBzsxa2ZD7mrpevMda4mGDZ1oEOR4zVUyDuwowJhpIW6k71U9hho0dmbMPxqQcbGMRe+mY7HIpLdCiNsjRQgbS05OxtPTk9jYWKKjo+nbty+rV69GVVWmTZtGjx49iI2N5f7778dsNmsdt8bl5ubywAMP0K1bN7p27co777xDQkICgYGB9O7dm+joaAYPHkxiYmLlPvv27aN379507dqVTp068f/+3//T8ApqxqlTpxg9ejQxMTHExMQwYMAATpw4Ufnc6tWrFwMGDCArK6tyn9WrV9O6dWsOHKjfbwKr+xwymUxMnDiRmJgY4uLiiI+P1/gKhLANVVX5KGMFZaqZp4JGoFeuHovurXfn+ZAxWNRyZqd+TWF5iQZJtZNsqniNDHMK0DhJ/dbI2Y9oQzN+yjtEsfXGqy/UVaWlVt7/1yUWf5tD967uzPhnKP5+jlrHqhZFUYiONHD4aDHFl/VosFpVEpYZCW7iRKvObtfct3k7N0bGB3LqUAnLPs5AldV3hBC3Qa91gPooIiKChIQEoOLD5PDhwzl9+jS7du1i+/btAGRkZKDT3Xk1IJPJxIwZM4iIiMBisdC6dWveeOMN+vTpwzfffAPA3r17GTlyJD/++CO+vr48+uijrFixgvDwcMxmM48//jgfffQRkyZN0vhq7CMrK4tBgwbxySef0Lt3b6Di+ZKfn3/Fc2vWrFl8+umnTJ8+HYDFixfz6aefsmDBAubOnatVfLur7nPo1KlTWCwWtm7dCkBaWpqW8YWwmY35SewvPsUE/4GEOPlft12oUwDPBj/IrIsLeSd9Cc+HjMFRuTP++z9rygQgzPn690fYxgifSHYXnWF93mGG+XTWOo5NZWWZmfNeGufOlzHmIT/uG+RdZ+cXiYo0sPLHXPbuL6Zndw8ADu8qJCvVzMOTG9zwujr39sSYaWHjdzl4B+jpN9qvpmILIeqZevsuJPPgfEx5yTY9prNXGAHtx1drn+bNmzNr1izmzZvHpUuXWLZsGUOHDiUwUPuuoZnL52O6mGzTYzqHhhEw7Pr3KCgoiKCgoIrzZ2ai1+sxGAxXtOncuTN///vfmT9/Pn5+fkyYMIHw8HAAHB0dmTt3Lv369auRIkRm+nxMpmSbHtPZOYyABte/Rx999BGPPvpoZQECIDAwkOLi35fIUlWVlJQUBgwYAFT0DigpKaFHjx689NJLWCwW9Hr7//POXD8fU0ayTY/pHBhGwD22ew7Fx8czffp0EhISiI2NJTg42KZ5hdBCelkOC7PW0c61Gf29om/aPsI1jL8EDePDS0v5KGMlTwUOr7MfoqojuSyTQL0nBofat2RifdPMJZAObo35MXc/A73a46SrH28xjx0v4d0P0rGUq0x9NphOHQw336kWa9HcBW8vB/YkFdGzu0dFL4ilRgJCHGnT5ebX1meUD8ZMM5u+N+IT4EhkHZkPQwhRu9x5X8VroHnz5pSUlLB582YSExPp0qULX331ldaxNDV9+nTatGnDP/7xD1xdrx5P2bx5c9LS0khOTqZ58yuXVAsMDLxiGEJ9k5KSQtu2bQE4evQosbGxdOzYka+//rry5zZt2nDixAl69eoFwJIlSxg0aBAAsbGx/PTTT5rlrylVfQ6Fh4ezcuVKlixZQteuXVm7dq0GaYWwnXLVyr8ylqJXHPhz0DB0VSwm9PRoz4O+cWwrOMiSnM12Tlk7nDVlEuYsQzFqyn3eHckrL2FH4Umto9jE+o15/N+bF3F31/F/MxrW+QIEgE6nEBVpYP/BIsrKrJzYW0z6+TJih/ug0938tURRFEb8KZDm7VxZ+kkGJw8W33QfIYT4o/pRpr6G6vZYsKfjx4/TrFkzGjRowOzZsykoKGDQoEE0bty48kOkFm7UY8He3nzzTV566SUGDBjAkCFDrnr8f/fM1dWVM2fOXPFYVlYWfn410wXwRj0W7CU8PJxTp04Bvw/tmTFjBn5+flcMx9i4cSMPPPAA69evZ9GiRbi6urJ8+XKKioo4cuQIgwcPtnvWG/VYsLeqPoeg4p7OmzePjIwM4uLiaNmyZeVjQtQ1K43bOVmawl+DRuKnr963kMN9Ysi05LLUuJUAR2/6eNavbvOXKy43ccmcT6xHa62j3DHaujakoZMPP+UdordHqzrb28ZiUflyYSYbNuXTqYMbTz8ZhJvb1XOu1FVRkQY2bMrn0OFidi014hOop30Pjyrv76BXeOTvwXw8I4VF76YRP6MhwU2kt5EQouqkJ4SdHTlyhFmzZvH888+TmlqxRJqHhwdhYWHk5t55M5WfOHGCzMyKMbpubm54eXnRoUOHK9ps376dhQsX8uSTTzJu3Dg+//xzkpOTAbBYLEyZMoUnn3yypqPXmLFjx/LZZ5+xb9/va66Xll697FloaChGo5HTp0/j5eXFmjVrWLZsGevXryc1NRWj0ViTsWtMdZ9De/fuJS8vD6joRePn50dhYWGN5xbCFpJN6Xybk0BX9zb0cG9b7f0VReHxgMF0cAvn04xVHCg6ZYeUtcO5smwA6QlRgxRFob9Xe86aMjlZeknrOLckL8/CrDcvsmFTPkPv82bKP4LrVQECoG2EG66uOjZtyCfltInYYT44OFSvYOTipmP8tBCcXXXMn51KXrblpvucNRmZdTGBvyWvosR6503OLoT4Xb3tCaGlo0ePEhcXh6IoBAYGsmDBAhwcHBg7diwmkwmAjh071sg31bWNXq9n0qRJ5OXlUVxcTM+ePXFycmLTpk3ExcUBFd9aL1u2rHLejAULFjBhwgRMJhNlZWWMHTuWP//5z1pehl0FBQXxww8/MGXKFNLT0/H29sbd3Z3x48czdepUYmNjURQFq9XKf/7zHxYsWMCIESOuOMagQYNYvHhxvbxP1X0OJScnM3jwYBRFoby8nIEDB9K+fXuNr0KI6iuzWvjw0g94OrjxRMDgW/6WWa848EyD0cxI+YJ3079lZsPHaOLcwMZptfe/SSmbyqSUNaqXR0u+yU5kbd5BWrrWredV8jkTc95NIy+/nKefDKJHt6r3DqhL9HqFTh3d2L2rkDY+DnTqdWvzOnj56Rk/LYSPZ6Qwf3Yq8TNCcblGwSbLXMTinENsKziHm86RIquZ9XmnGOojvZSEuFMpdXWJnaioKHXPnj1XbDt27BitW8sLmhDCtuS1RdQGC7PWsTo3kenBY+hoaH7zHW4i25LPSxc+BeC1Rk9Ue2hHbTfv0gYOFV/g300f0zrKHWd+5jbW5R3iw7Bx+OjrxjwKibsK+PfHGbi7O/Dc5AY0a+qidSS7WvFDDouW5jCqnxejx99eb6GTB4uZPzuVZhGujJ8WgoO+okBaXF7GMuMx1uT9CsAAr5YM92nNe+k7OF+Wx/9rMrjeTGAqhLiaoihJqqpGXesxGY4hhBBC1HJHS5L5MTeRezyjbFKAAPDTezItZAwlVhOzUxdRbDXZ5Li1RbIpS4ZiaORer7ZYsbIh74jWUW6qrMzK199k8f6Hl2ga5szrrzas9wUIgPTDxShAkQ2m7WjR3o0Rfwrk1KESln6SgdlqYU3urzxzbjUrco9zt3sj3mk8iDH+HTA4ODHCN4K88lI25Z+9/ZMLIeokKUIIIYQQtVix1cS8S8sIcvRljP89Nj12E+cgJgc/wMWyTN5NW4JFLbfp8bVSZrWQUpYjRQiNNHDypqNbEzbmH6nVz6njJ0qY/s8LrFydS78+nvxzeijeXvX/m/kLJ0tJPlpK42BHkvYVYYte0ZGxnsSN8ubnrPM8dexH5mfto7GzN280vIe/BnUlwPH3HjGtXQK4y8WflbnHa/XzQwhhP3YrQiiKcpeiKDsURfnmt5/DFEVJVxQl4bdfqy5rO+u3tomKosTaK5MQQghR18zPXEu2JZ+ngkbgonOy+fE7uIXzp8D7OFRyhk8zVtnkA4nWLpRlY0WV+SA01N+rHbnlxewsPK11lKsUl1j5/MtMZvzfRcxmleenhvDEY4E4OtbN1Tyqa/OyHFzddfS9x4vMLAvnzpfd9jFPlGTxc9f9ZDx8hpJclVFZkfwzJJamLr5XtVUUhRE+EWRbitlacO62zy2EqHvsWe69G/gAGH7ZtrWqqk64vJGiKH2AjqqqdlcUJQTYpChKW1VVbz7NrhBCCFGP7S48zpaC/YzwiaGFS0O7nSfWsxMZ5lx+MP5MoKMPI321Wz7aFs6asgBZGUNLHdwa08DRi5/yDtHTo6XWcSol7Svisy8zMRotDLzXiwfv98PF5c7pGJyabOJ4UjH9RvsS2cWdLxZmsXtPIWG3uMRmWlkB/80+yC9FKfg4uDDRL4pzS5w5cKSUToYSmrdzu+Z+Hdwa0MzZh+XGY/TyCMNBuXP+DoQQduwJoarqAiD9D5v7KoqyTVGUTYqiDP3fNuDb3/ZJBc4Bd9krlxBCCFEX5FoK+ThjJU2dgxnl29vu5xvtG0uMR3uW5Gxma8FBu5/PnpJNmRh0zgTo6+fqBnWBTlHo79WOk6XpnCnN0DoOeXkWPvhXOm+/k4bBTcerLzdk/KMBd1QBAiBhmRFnVx3dBnjh5aXnrpYu7E4qqvZx8stL+SIziefOr+FAcTqjfdvybpPB3OMTzqOTgwkMdeLrd9JIO3ftuWYURWG4TwTp5kJ2Fl643csSQtQxNfnKew5orKpqT2AC8LaiKHcBAUDWZe2yftt2FUVR4hVF2aMoyp7MzEx75xVCCCE0oaoqn2SspFQ18VTQCPTK1cve2ZqiKEwKHEob1zD+c2k5R4rr7qRxZ02ZhDn73/IypsI2Yj1a4azoWZt3SLMMqqry87Z8np1+nl27Cxk90pc3XmtEi+b1f/LJP8q4WMaRXYV0u9cLV0PFa0p0pDvnL5RxKcNcpWOUWS0syznKM+d+ZH3eaeI8m/F+k0GM8m2Dy28rXbi4OTB+WgjOrjrmz04lL/vanZujDKE0dPJkmfEY1nowDEwIUXU1NvuOetkgU1VVzyuKsgFoAxQBXpc19QKM1znGx8DHULFEp/3SCiGEENrZXLCPpOJfGed/Lw2dam5IgV5x4B8NHuSVi58zN30xrzacWKPnt4Vy1cr5smz6e7XVOsodz83Bmd6erdicf4xH/bvj6eBao+fPyDTz2ReZHDhUTIvmLkx6IpCGodeeV0VVrahWC2q5GdX626/KP1tQy8uu/P2Kx82o5Ras1qvbYLXi2bQvrn7ad/LdssyI3kmh+yDvym3RkQYWLqoYknHfIJ/r7mtVVbYWJLM45xA5lhIi3UJ4xL8DoU7XXtrXy0/P+GkhfDwjhfmzU4mf0RAXtyu/+9QpCsN9WvPhpV3sLUolyj3UNhcqhKj1aqwIoShKS+CCqqoliqL4ADHAm0AZMBb4WlEUfyqGYpyoqVy2lpycTPv27YmMjERVVRo3bswHH3zA8ePHeeWVVygtLaWsrIz27dvz0UcfaR1XE9e6R++//z4TJ04kOzsbRVHo1asXr776qtZRNVOde3TmzBmeeeYZsrKyMJvNTJs2jdGjR2t9CXZT1Xszffp0WrduzcmTJ3FyqnjTmZ6ezr333suBAwc0vgohru+S2ciCzJ9o49qUAV531/j5DQ4uTAt+hJdSPuPN1K/5v4ZP4K13r/Ectyq1zIhZLaepzAdRK9zr1Y51eYfZmHeEEb7XXC7e5qxWlbXr81j8bTaKAhPG+dO/rxc63dU9Y6zmYlJ3vk1p1jHbnFynR9E5otM5ojjosVpMFKb9QmjPl3DxCbfNOW5BdrqZA9sL6D7QG3fP33tWBQY60qSxE7uTiq5bhDhYnM7XWQc4V5ZLM2cf/hrUlQjXwJueM7iJM49MDmb+7FQWvZvG+GkhOOiv/Dvo5t6YJdmH+cF4hEhDiPReEuIOUZPrEIUAnyuKUg44Ai+qqnpBUZQUoL+iKDuoGB7yjKqqpTWYy+YiIiLYvHkzAHPnzuXxxx/n119/Zfny5YSHV/wHtGHDBi0jau6P9yg8PJynn36amTNnApCWlqZlvFqhqvfo0qVLfPjhhzRp0oSLFy/St2/fel2EgKrdGzc3N+Li4li7di1Dh1ZMQfPNN9/wyCOPaJZbiJuxqlbmXVqGoij8JXAYOo3ekAc4ejM1+GFmXvySt9IW8XLoBLuszGEPMill7RLq5Etb14aszz/CUJ/Odp+A8EKKiY8+zeDUaRMd27vxxGMB+Ps7XrOttbysogCR/SveLYbg4OiO4uCIotOjODhV/K5zQnGoKCwoOsffHv9Dm8q2epQ/XJ+l1EjKlldI3fEmDXvNwMlDm2/7f15hROeg0HOw91WPRUe68/2yHHLzLFcsUXrOlMui7AMcKE4nQG/g6aCudHNvXK3XpRYd3Bj+p0B++CiDZZ9mMHJS4BWFBgdFxzCf1nySuYeDJZfo4Nbg9i5UCFEn2LUIoapqApBw2Z97XqONCvzN1ueenzmfZJNtl/0Jc27C+IDxVW5vNps5e/YsK1euZMGCBZUFCIB+/frZNNutmJ+5lmTTH+cOvT1hzg0YHzCgyu3/d48mT57MihUrGDZsGJ07dyY4ONimuW7V/MytJJuybt6wGsKc/RkfEFPl9je7R926datsm5qaSosWLWya90bmp2WSXHLtSaduVZirM+ODq/bh4Wb3ZuzYsXzyySdXFCG+//57m+YVwpZW5SZyovQ8TwYOx9/R6+Y72FEzlxD+1uB+5qR9wwfp3/Ns8IN1Ygb7s6ZMnBQ9IY5Xf9gS2hjg1Y456WvYXXSGru7N7XIOs1ll2coclq0w4uaq469/DqJHd/frfrOuWi2k73qX0qzjBEX9FY9GPeySS+/iQ0iPF7j48yukbn+d0F4zcXSr2aVjc7PM7N2ST1RfLzx9r37rHx1l4LulOSTtLaJvnBdZ5mK+yznMloKzuOkcedSvA/d6t8DxFuemiYrzJDfLzKbvjfgEONJn1JXLdvbyDOP7nCMsyzkqRQgh7hC1/91EHXT06FFiY2Pp168fgYGBxMbG0qpVK61j1Sp/vEcvvvgin376Ke+++y6xsbHs3r1b64iaq+49Sk9PZ/LkycybN0+jxDWnqvcmLi6Offv2UVhYyMmTJ/Hw8CA0VMacitrpnOkSS7I308XQmhiP9lrHASDS0JLHAgayt/hX5metQa0Dk8clmzJp4uSHrg4UTO4UnQ1hBOg9+CnXPhNU/nqyhOdfusD3S410u9udubOb0LOHx/ULEKqVS3v+RfGlfQR0nGi3AsT/OLk3IKT78xVDP7a/Trkp367n+6Otq3JRgV5Drl2Ya9zIicAAPYl78vkycy+Tz61mW8E5Bnm35P0mg7nPp9UtFyD+p+/9vnTq5cGGb3PYu+XK63dUHBji04pjpZkcL5GJ54W4E9TkcIwaVZ0eC7YWERFBQkJC5c9PPfUUZ86coVOnTpplupbq9FiwtT/eI4COHTuycOFCTp06Rf/+/Tl48CDu7tqOQ65OjwVbq849SktL4+GHH+aTTz6hUaNGNZaxqj0WbK0692b48OEsX76ckydPMnbsWE3yCnEzZtXCvy79gMHBhScC76tV46L7e0WTac5lZe4OAvQ+DPHprnWk67KqKsllWfR0b6l1FHEZnaKjv1dbvs5O5JwpiybOtukJUFpq5Zsl2fy0IQ9fXz3Tng2mU0fDDfdRVZXM/Z9SeDERvzZj8GpaMz1Tnb3DCO42ldTtr5OaOJvQHv9E52j/iToLci3s3phPpxgPfAKuPSylyFqGe5sSDm914EjGGWIDmjDSpw0Bjje+l9WhKAoj4gPJz7Gw9JMMmtzlgl+D34d49fFsxlLjUZYaj/K8q/2XJBZCaEu+JqgBkyZN4vXXX79inoPFixdTXFysYaraJTExkdLSiqlAmjRpgoODAxbLtZd0ulNd7x6lpKRw//33869//YuIiAiNU2rjRs+fsWPHsmjRIlauXMmoUaO0jCnEdS3J3sz5sgwmBQ7F08FN6zhXedivH13d27Aoez0XTBlax7muDEs+JdYywmz0IVfYTpxnBE6Knp9stFzn/oNFPDf9PD9tyKN/Py/mvNG4SgWI7MNfk5+8CZ+Ww/FpOcQmWarK1b81Dbo8gyn3LGm73kEtr9qymLdj2+pcyi0qvYddPelksdXMdzmHefrcas40PQ3lOsYaezMpsItNCxD/o9crjH4qCAcHhTVfZ1/xmLNOz2DvuzhQnM7p0hybn1sIUbvU254QtUn79u156623GDVqFKqqotfr6datm3wgukxOTg69e/fGxcUFs9nM1KlT8faW8byXu949io+PJz09naeeeqqy7caNG3FwuL2uk3XJjZ4/bdu2JT09nTZt2mAw2P5NlRC361jJOVbl7qCPZ2c6G2rnN/g6RWFiwCD2F51kqXErf2tQO///SjZVdOWWlTFqH3cHF3p6tGRbwa884tcNdweXWzpOfkE5C77OYtv2AkJDHJnxz1Dualm1HgXGX5eRe2oVXs364xvx4C2d/3YZgqMI7DSJjL3/5lLSvwiK/ttVk1naSnFBObvW5dG+uzv+wb/3Oii1WliXd5IVxuMUWsvoYmjIqG4RvP59Lif3l19jBjfb8fTREzvch3WLczh9uJjwtr8XXe/xas4K4zGWGY/ybLAdQwghNKfUhfGd1xIVFaXu2bPnim3Hjh2jdevWGiUSQtRX8toi7KXEamLa+f8ACm81/nOtX4Hi66z1rMpNZG7jpwhx8tM6zlW+yd7JSuM+vgyPv+0x7ML2zpmymHZhMWP8ujPEp3pDVFVVZXtiIfO/yqS42MqwIT6MGOqLo2PVhi7lnl5L1sEv8WgUQ2DkX+z2wb+qjCdXk314IZ5h/QjoONEuQ7DWL8lm8w9Gnnm7EUGNnDGr5WzMO81S4zHyykvp6BbMA75taeZSMVHkx59lkLizgI/nNavyfb0V5jIr7z17HmdXHU+90QgHh9/PtST7ED8Yj/J2owE0ctZ2cl4hxO1RFCVJVdVrrs0swzGEEEIIjSzI+olMSx5PBQ2v9QUIgPu8u+OoOLDMuFXrKNd01pRJqJOPFCBqqSbO/rRyCWZd3iGsqrVa+370aQYf/vsSgQGOvPFaIx4Y5VflD8r5538m6+CXGIKjCez8Z80LEAA+LQbj3XIY+ckbyDm2xObHLy0uJ3FtHm26GPBr6MimvNNMPvcjX2btI8TRgxmhfZge0quyAAEQHWmgpFTl8FH7Dhd2dNIxYIw/6efL2LPpykkqB3q3xFnRs9x4zK4ZhBDa0v5VWAghhLgDJRWdYHP+PoZ6d+cu18Zax6kSL72Bvp6RbCs4yCWzUes4V0k2ZcpQjFpugHd7Mi0F7Cuu3jLqkZ0MjBvjz2uvNKRxI+cq71eY+gsZSf/GNaAtQdFPo+hqT4HKL+IhPJv0wXhiKbmnfrTpsXf+lEdJSTkewwp57vwaPs7cg4+DCy+GxPJyaBytXK/+d9K2jRsuLgq79xTZNMu1tL3bQFhrF9YvyaakqLxyu4eDM/d4hbO98DzpZQV2zyGE0IYUIYQQQogall9exMcZK2niFMRovzit41TLEJ8eOCg6lhu3aR3lCkZLEXnlJTIpZS0XZWiKr4OBtdVcrjM6yp1BA7zR6ao+TKA44yDpuz/A2ac5wV2fQ+dQ872NbjTsWVEUAjo9gSGkC1mHFlBw3jY9jEwl5aw+dYbM546zSN2Ls6JnSnBPXmvYj3ZuQdcd+uHoqNCxg4GkvUVYrfYdrq0oCveNC6Ck0Mqm76+ciHKw913oFYUVucftmkEIoR0pQgghhBA1SFVVPslYRVF5KX8NGom+jg0d8NV7EOfZiS35+8ky52kdp9JZmZSyTtArDtzj1ZZDJRe4WGa/3jQl2b+StnMuTu4hhHSfhk5/axNh3laGonLmPnOOL99MJSut7JptFEVHUNRfcQ1ow6W9/6Yofe8tn09VVfYVpfHc6Z+4MOI0rp46ngnqxhuN+hNpCK3SvBNdIg3k5Zdz8lTpLeeoqpCmzkTGeZL4Ux6Zqb/fHx+9K3GezdiSn0yWWVaSE6I+kiKEEEIIUYN2Fx1nd9FxHvSLo5FzoNZxbslQ74qZ61fkbtc4ye+STVkoVMw7IGq3Pp4R6NHZbLnOPzLlnSMtcTZ6Fx9CeryAg5O7Xc5zMxu+zcGYaeHciRLen3Ke9UuyMZddPReGzsGJ4Lufw9krjPRd71KSVf0eAEeKM5hxcROz034mr7SMiMQWvNd8IN08GqOrxqSXHTsa0OvhlxoYkgFwzwO+ODop/Lgw64rtQ7xbASqrpDeEEPWSFCGEEEKIGlJqLWN+1loaOwUxyLub1nFumb+jF709O7A5fy9GS+0Yt51syiTI0QvXOjDB553OS+9GN48W/Jx/nGLrtXsI3KqyglRSt7+OTu9MSM8X0btos9x3+nkTu9bl0aWfJ39/pwlt73Zn8w9G3nvuPMeTrv6Ar3N0JaT7dPRu/qTtfAtTXtXmzDhZmsWsiwm8lrqZTHMRfTIjCH03gkc7t8LhFibgdHPV0TbCjT1JRTccSmIrHt564kb6cmJfMb8e+P2+BDgaiPEIY2P+GXIt9u+VIYSoWVKEEEIIIWrI0pyfybbkMzFg0C19QKhNhvnEUK5aWWncoXUUoGI4hgzF0JZqtVCWn1KlD68DvNpRqprZkm+7VRDMxVmkbp8FqkpIj3/i6KbN80FVVVZ+kYmzm457HvDD00fPg083YOJLIegdFRa8ncbCt9PIyTBfsZ+DsychPV5EcXAhdfsbmIsuXfccySYjb6Vu5aWUjZwry2Wcf0fmhA4i92sPwpq70TTC9ZbzR0UauJRh5vx52xaIrqf7AG98gxz5cWE25eW/P3eG+rTGolr5MfdEjeQQQtScuv0OqBY6deoUo0ePJiYmhpiYGAYMGMCJEyfw9PQkNjaWXr16MWDAALKytEx7MgAAIABJREFUsm5+sHrIZDIxceJEYmJiiIuLIz4+vvKxiRMnMmTIkMqf33nnHWJjY/n/7N13fBR1/vjx1+xudjdb0islCQQIvRMSWkINVRBEESmWO9G7k1MU9c47f3J+76x4yHmcHKJib0cRAUFK6L1ITSDAEgKBlN1sskl2N7s7vz8iUSSBlC2BzPPxyEMyO/OZ96yzm5nPvD/vT2pqKkqlsurfH3/8sS9C95pFixYxe/bsqt9XrVrFww8/XPUepKSkkJKSwpkzZ3wYpe/MnDmTzZs3V/2emJjIf//736rfH3jgAebPn8/u3bvJycnhySefBODBBx/k+++/r1rPYDCQlJTkvcAlTd4lewHfFe0mRd/9tpkN42Yi/YIZoO/KxuIDmB3eSd2uicVpJd9RQpzUCeFTRVnryN70DBc3P4f5/EZcN3mCHa+OpI0qkvXmY7jc8MTdYS3i8s6/43KU06z/n1DqmzW4zfo6ttvC+VNWRkwJRaP/ueZLfCcNT7wWw8gHQjl7vIwFT2ezebkRR8XPx++nCaN5/z8juhxc2vl3HNai69q+aDPzVu5Onr+4gUxrPlNCurAwdgyjgxI4ubOMogIHg+8OrlX9h5ok9tEhl8POPd7JclL4CYyeHkpejp19P/xcZ6aZUk+SrgU/mLOwOL3TISKRSLxD6oRwo4KCAkaPHs0f/vAHtm/fzvbt2/noo4+Qy+V07NiR9PR0tm3bxsCBA3nvvfd8Ha5PrF+/HofDwfbt29myZQvz5s0DwGQy4XK5aNeuHceOVY4RnTNnDunp6aSnpxMSElL17+nTp/vyEDzu8ccfJyMjgz179lBUVMRrr73G22+/XfUebN26lUcffZT58+f7OlSfSEtLY+PGjQAUFhbSokWL6zoljh8/zpw5c0hOTqZFixYsWLDAV6FKJFVEUeSD/LWoZUqmhg7zdThuMyF4ABWigzVFu30ah8FW2bEvzYzhW+UFJ5GrgkCQkX/kPQzrHif/6DLsJZerXX9kUBeuVJg5VnaxQft12i1c3vUKjnIj0cnPoQpq1aD2GsJmdbHuk0KatVLRZ0jADa8rFAKDxgXz5PwY2vfUsPErI2/PzebMjz8XYFQGtKBZv+dwWs1c3vUKTnspl+0lLLyym2cvfs+xsitMCu7Ev2LHMiGkI2qZH06nyNZVJpq3VtG2m6ZBxxCgl9O1s4ZdeywenyXjmg69tLTu5M/Gb4yUWX6esnNCcEfKRQfrzU3zwYtEcqdS+DoAT8k/uwxbqcGtbaq0cYTHz6zx9cWLFzNt2jRSUlKqlkVERFBW9vMfFlEUycnJYeTIkW6NrT6WncnHYLG5tc04nYqZbWt+EtWpUyeef/550tPTSU1NJTo6GoAvv/ySMWPGEBMTw7Jly3jzzTfdGld9bVmWT77Bve9ReJyKwTNrfo8EQWDJkiVMmTKFdu3a8eqrr6LX669bJzs7mw4dOrg1rvr4clk+F938/rSMU3HfTd6f4cOHs3DhQgA2btzIxIkT+eyzz3C5XJw6dYrOnTvz0EMPMWXKFNq3b8+UKVPYs2ePW2OUSOpqt+UEx8vP83D4aAIVWl+H4zbNlGEk6zqzwbyfccH90MsbdvNTXwZpZgyfE0URqykLbVQvInrOwmo8jfnchsqfs+vwj+hKUOsRaKJ6Ivw0FClJ14aPC3byvfko3bT1yw5yOazk7n4Ne3EOzZKfxT80wZ2HVWfpK0yYjQ6m/DHyptOJBoX5MfWpaE7/WMrqDwr44JXLdErUMmZGGEFhfqhD2hLddw7HD7zDVxmfcFAThFKQc1dQB8YGJ6CXq65r79huC4VXKpj2dFSDsiCu6Zes59/vXuVMlpWEdvUf2lFbgiAwdmYY/3ruIpu+MTLuwcrPcqwqiF7aZqwrOs3ooHb4y/w8HotEIvE8KRPCjXJycujcuTMAJ0+eJDU1le7du/Ppp59W/d6pUycyMzMZNGiQj6P1jfj4eFavXs1XX31FUlJSVXr8N998w6hRo0hMTGT37t04nc5btHRni42NJTExkYsXL1adK0ajseqc+vLLL5k4caKPo/SN8PBwRFHEZDKxceNGhg0bRs+ePdm/fz+bNm1ixIgRvg5RIrlOucvGxwUbaKWKZlhAL1+H43Z3Bw/EKtpZV7TXZzEYbAWEKHQEyD1/sySpnqMsD5e9BHVIGwRBwD80gag+TxA38t+EdLgXe3EOuXve5MKG2ZhOr8JpK0YhyBkW0IkjZRe4Uo/pXkVnBbl752M1ZhHVZzaayG4eOLLaK7xiZ8caEz0G6olNqN252K6blj++EcPw+yqLMy54Optt35q4ai3lU8HO2wnDOKLWM6ismLdjRnF/WNcbOiBcLpH0lSYiWypp38s9nZy9e2pRKgV27rK4pb3aiIpR0WdoAHs3mLma8/Pwi7uDO2Jx2dloPuu1WCQSiWfdsZkQN8tY8JT4+HiysrIAqoZfvPTSS4SGhlb9DrBp0ybuvfdefvjhB6/H+Es3y1jwpPj4eBYtWkReXh6DBw+mVatWZGRk8MADDwCVKfbr169n9OjRPonvl26WseBJ586d4/Tp00RHR7N+/XrS0tKqhmNAZSfXqFGjOH78uE/iu+ZmGQueNGzYMDZv3szly5eJiopi6NChbNiwgYMHD7Jo0SK2bNlywzb+/v7XZSWVlZWh0fjmqa2kafnGuJUiZwlzou9FdpsXo6xOS1UEidoOfG/ey9igZDRytddjOG/Lp5VSGorhS1Zj5fWPOrjNdcsV6iBC2k8kuN14SnMPYD63nsITn2M89Q26FskMiEthJTI2FB1jRviAWu9PdDm5sn8h5XnHiOj5GLrmfd16PPXx3bICFH4CaVND67Sdwk9g8N0hdO+v55svLvGJ+TAlFwqQyWBoUBuGFudTcfZbbBUViD0fq8okuebkgVLycuzcN/vm2Rd14e8vo2cPLXv2WZgxLQyFwj3t3sqwe0M5usvC2o8LePD5aARBoI06lC7+kXxXlElaYBuUsjv29kUiaTLuvKshH5o+fTpLly7l8OHDVcus1huLMjVv3hyTyeTN0BqNQ4cOYTZXPu2IiIggNDSU559/noULF7Jy5UpWrlzJ//73P5YtW+bjSH3H5XIxa9YsFi5cyIIFC3juueeq3rNrIiMjsVgsXpk+qzFKS0vjnXfeISGhMu22X79+bN26lYKCApo1q74YWa9evfj222+r3rNVq1bRs2dPr8UsaZou2vJYV7SHwQE9aatu4etwPObukIGUuWx8b97n9X3bXBVcriiSilL6mNWUhSBXoQxoWe3rgkyOrnlfmg98kZZD30Afm4rl0l5Kt71M57JStpiPUVZRuwKnougi79BiSnP3E9Z1JgGxqW48kvrJOFhK5uEyhkwKISC47jfJxU4ra2Qn2D7mACVJBYSeCqPZ/E5oPm9OcMgwQjpMpiR7G4XHP73ub78oiqQvNxEa5UeXJJ07D4kByTqKS5wcP1l265XdRBcgZ8ikEM78WEbm4Z/3OyG4I2anlS3F570Wi0Qi8RypK9GNIiMjWb58OXPnzuXKlSsEBQWh0+mYOXMmzz77LKmpqQiCgMvl4t133/V1uD7hcDgYM2YMgiDgdDoZNWoUX3zxxXU1Mjp16kRGRgZFRUUEBflmfm9fev3110lLS6Nt27ZAZYHO2bNnVw3HEAQBu93O4sWL3TLu83aUnJzMwYMHmTt3LgAqlQq5XE5iYmKN2zz00ENkZmbSq1cvFAoFMTExLF261FshS5ogURR5P38tGpmaKaFDfR2OR7VSRdNT0461RXsYFdQXf5nq1hu5Sba9EBGRVlJRSp+yGrNQBbVCkMlvua4qoCUR3R8hrNP9FGdvo9+lbfyo8WfV3pcZHtyNwFbDapxeUxRFCo5+RMnFbYR0mExQ/Ch3H0qdVdhdfPdRAeHN/EgeWbfrFovTxndFmawrOoNddDJQH8vEkE6ExmrYWmFi6yoTmYdLGXrPENrGlVCUtQa5MoDghPEAnD5SxmWDjUmPRbgtC+Kabl21aDUydu220L2r92rZJKUFsm+jmbUfF9CmqwaFQqCjfzgJ6jBWF2UwNLA1CuHW55lEImm8hNv1SWrv3r3FAwcOXLfs1KlTjaJYn0QiubNI3y2S+thecpR/X13Bb8PHMjTwzqsF8WtZ1kv8Jec9poYO467g/l7b7wbzMd7P38Y7sTMI89PfegOJ24kuB+dWP0Rg6zTCukyr8/Yul4vnDR9jtxfz+1O7EABtdC8CW6fhH975ug73wpNfYspcQVCbMYR2ntYoOuPTVxjZ8KWRh/7cjLZdazfMr8xVwdqiTNYUnabcVUGyriX3hHSmufL6GTUKr9hZ/UEBp38sIypGyYB+WwkQ1xDe/bcExA3h3RdzKDE5eXpBLHIPDJlY/F4eu/eW8N9/t0Kp9F4CdcahUj56PZfR08MYMKayY+dwaS6v5W5jVkQfBge09losEomkfgRBOCiKYu/qXpMyISQSiUQicbMyp5VPCjYQr2rO4ICmMeynjbo5Xf3jWVO0m7TARFReqmJvsBWgl6kJVbg3FV1SezbzBURXBeqQNrdeuRoymYzRYYm8m7eZstS/0OLyUcyGzZTmHsBP14zA1iPQxwyi2LAJU+YKAmIHN5oOiKKCCrasNNEpUVurDgirq4L15ixWmzKwuOz00TZnckhnYlTVZ1CERimZ+Xw0J/aXsmZZAd98kUz7DtH0sH6OcCGIi2cCGf9IuEc6IAD6J+vYsrWYQ0fKSEr03mcsoYeGtt00bP6fke4D9egC5HTXRNFKFcwq0ylS9HF3ZI0diaSpkD69EolEIpG42VfGLRQ7S3kkfDSyRnCj5C0TQwZhdpayqfig1/ZpsOUTpwprFDekTZXVeAYAVXD9OiEA+unaopep2WjNJrTT/cSN/DcRvX6HzE9DwdEPMax7nMLjn6JrnkR4j982mv/f6z4pRHTB6Gk3Hw5kdzlYY8pk9oU1fF54lLbqUP7RYjhPRw+osQPiGkEQ6Jyo46n5MaSMD+LM6TiWr3uK7z6tQB8o0jPFcxlAHTv4ExwkZ+fuEo/tozqCIDB6ehh2q4tNXxdWLZsQ3IErFRb2WHK8Go9EInEvKRNCIpFIJBI3umC7wnrzfoYH9qa1uvpCqXeq9v4xdPSPY7VpJ8MCenu8ir1DdJJtK2RUkG+nZmzqbKYs5OpgFP51mxXil5QyBYMDOrK66DD5FcWE+wUQEDOIgJhBWE1nMZ+rnFEsosdvbpgdwlfOnijj2B4LQ+8JITii+syfCtHJZvM5VppOYnJa6eIfyeSQzrTzr3sNE6VaRtr9YfQYFMC3S69w7qSK5MQtyMQowDMdETKZQFJfHRs3F1Na6kSr9V4thsgWShKHB7J3g5m+wwMrp/DUtqC5XwArTSdJ0rVsUp28EsmdpHF8i0skEolEcgdwiSJL89eil/tzb8gQX4fjExODB2FyWkgvOXzrlRvokt2EAxetpJkxfMpqzEId3KbB2QnDAzsB8IP5xHXL1cHxRPZ6jMhejyE0kukZnU6R7z4sIDhcwaC7qs9ksLsc/OniBj4oOESkn54Xmw/mheap9eqA+KWI5koe+WtLZv1FoH2rdPIOvevR2bL6J+upqBDZf7B2s5e407B7QlBrZKz5qABRFJEJAhNCOpBtN3Oo7LLX45FIJO4hdUJIJBKJROIm20p+5LT1IlNDh6OT+/s6HJ/o5B9HO3VLVpl24BCdHt3XeVs+AHHSzBg+47RbqCi9groBQzGuCfcLoLe2FZuLT2B3OdwQnefs3WDm6kU7Y2aE4VdDwcbvzWfIsRczOzKZ/9d8MB39I9y2f0EQiO0cT3iXByi9chDz2XVua/vX4luriIzwY+cu7w7JANDo5QydHMLZ4+Wc+qkTpJ8uhgiFlhXGk012qnKJ5HYndUJIJBKJROIGFmc5nxX+QDt1Swbpm+7wAEEQuDt4IIWOYrYV/+jRfRls+agEBVF+TW8658bCasoCQFXPopS/NjKwCxaXjZ2W025pzxMsZgcbvzbStqs/HXpXP3WlxWlnlekU3TXR9NPHeKyGRWD8KLRRvSg4/ilW0zmP7EMQBPol6zh+spyiIu93DvUdFkh4cz/WflyIo0JELsi4K7gDZ21GjpVf9ei+XaKLw6W5vH1lF+nF5z26L4mkKbllJ4RQ6T5BEJ4UBCFYEIQYbwQmkUgkEsnt5MvCzZQ4y5tcMcrqdNe0obWqGStNO3CKLo/t57ytgDhVeJN/v33JZswCBNRB7pkysaN/c1oqQ1hfdKzRPuVe/3khdpuLMTPDa+xc+NZ0ijJXBfeHdvFoLIIgENHzMRTqQK7ufxtXRZlH9jMgWY8owu69Fo+0fzNyhcCYGWEYr1aw6/siAFIC4giR+7PCeNIj+zQ5ylluPMHsC2t4LXcbuy0X+bLwGC4Pfp9JJE1JbTIhlgK9gamAA1js0Yhuc1lZWUyePJmBAwcycOBARo4cSWZmJgEBAaSmplb9vPXWWxgMBtRqNQsWLKja/sEHHyQ9Pd13B+BhI0aMIDU1lfbt2xMTE1P1fly4cIE5c+bQr18/Bg0axIABA1i9ejUAJpOJ3/72t0RFRV3XltFoZMKECSQlJdG/f38uXLjgi0PyiJrOo4yMDCZMmEBKSgr9+/dn6tSpWCzevyDwJYPBQEBAAIMHDyY1NZUZM2ZgMpmYOHEiKSkppKam8uKLL163TX5+Ps2aNePDDz/0TdCSO94562U2Fh8gLbAPsaqoW29whxMEgYnBA8lzmNhZcswj+3CJIhdsBdJQDB+zmrJQBrRA5uee4UeCIJAW2AWDvYDT1ituadOdLmZZOZheQv/RQUQ0V1a7jtFRxjrzGfrrYolVBXs8JrlKT2Tv2VSU5pF35D2PdN40b64kNkbJrj3eH5IB0K6bloQeGrYsN1JS5MBPkDM2uD2nrPlklOe7ZR8uUeTH0lzm5+7g94bVfGU8TpSfnj9GJvOHyCRMznKOl+e5ZV/eYHU52WO5ikPqOJE0QrWp7tNKFMWHBUHYIopiiSAIKo9HdZsqKChg9OjRLFmyhJSUFADy8vIoLi6mY8eON3QuGAwGxo0bx9KlS3nkkUfQ6z03xVJjsWHDBgA+/PBDMjIyePXVVxFFkbS0NEaPHs38+fMRBAGbzcaxY5UXrgcPHuTxxx+v6pS4ZurUqfzlL39hwIABiKKIy3VnfMnWdB5duHCB6dOn89lnn9GzZ0+g8r1xOBr3uFlP6NixI1u2bAFg/vz5xMfH88QTTzBv3jwAcnNzr1v/j3/8I5MmTfJ6nJKm4VoxygC5lntDBvs6nEajlzaBGGUkK0zbGaDvgszNMxpcqTBjFSukopQ+JIoiVtNZdNG93druAH07PivczffmoyT4R7u17YZwuURWf5CPPljOkIkhNa73jfEELlHk3tDOXovNP6w9IR0mYzz1FZrwzgTEub8wbv9kPZ99WcjVvAoia5gNxJNGTw/j7bnZ/PCVkYmPRjA0oDUrTSdZYTrJn/xT6t1ukcNKevE5NhefI89Ril6mYkxQAkMCWhOtrLw2t7ucaGV+bCsx0FXT+Duaj5QWsDQ/g3yHlYfD2zMisIWvQ5JIrlObTgg/QRCUwLVu1duiEyIjfxklNoNb29Sr4mgfPrPG1xcvXsy0adOqbhwBIiIiKCurOTVOq9Xy6KOP8uabb1bdQHnLsg35GK7a3NpmXKSKmSPqdkG4a9cuHA4HTz75ZNUylUpF796VFzXDhg27YZvjx4+jUChYvHgxzz33HEOGDOHll19uWPDVuJi/jHI3n0f+qjha1uM8WrJkCTNnzqzqgADo1auXW2Orq2X5mRhs7n0qEqfSMzM8oVbrVlRUcP78eZ588km+/fZbxo8fT8+ePYmO/vmi9euvv6Z169a0aeOe8coSya9tKT7EWdslfh95Nxq52tfhNBqCIDAxZCALrnzDHstJ+unde0NmkIpS+lxF6VVc9hJUbihK+UtqmZJUfQfWm49hdJQSoqi+7oK3HUovIeesjcm/j0TlX32n2mV7MenF5xkR2IYIP51X4wtOmEB5wQnyj36IKqQtqoCWbm2/X5KOz74sZNeeEu6+q+ZOGE8Jb6YkOS2QXevMJA0PpFkrFaMD2/GF8RjnrEZaq2sfk0sUOVF+lY3msxwovYQTkY7+EUwJ7UofXXP8hOunIlXK5CTrYtheYqA8vAJ/mfc7YWqjyGHjo4LT7LJcpZmfhlCFin2WPKkTQtLo1OaxxLvAdiBeEIR1wAeeDen2lZOTQ+fOlRdZJ0+eJDU1le7du/Ppp59W/X7tZ+vWrVXbzZo1ixUrVpCXd/ukeLnTL983qByykZSUxBNPPFHjNhkZGZw4cYI33niDrVu3cujQoRsyJW5XNZ1HH374Ie3bt/dxdI3Dtfdl2LBhRERE8MILL/Dee+/xz3/+k9TUVPbv3w9UZpUsXrz4huEZEom7FDvL+LxwEx3UsQzQeXbs9+0oUduR5n5hrDBtx+XmFPHztnzkyGih9P7NkKSS7aeilGo3FaX8pRFBXXDhYqP5uNvbro/yUifrvygkNkFN9wE1dy58UXgMpSDn7uCOXoyukiDIiOz9B2RyNVf3vY3L4d4HTWFhfiS0U7Nzl++GgQ6ZFIK/TsZ3H+UjiiIjAtugkfmx0nSqVtubHVa+NZ1iTvZa/n55KyfK8xgZ1Ja3YkbxYvPB9NPH3NABcc1AfRw20ck+S447D8ktXKLIZvMlns7ezT5LHpNDWvNaTBID9dGcLDdR7LT7OkSJ5Dq3zIQQRfETQRB2A92Bk6Io1u5T7mM3y1jwlPj4eLKyKv8gXxt+8dJLLxEaGlrjcAwApVLJ3LlzPfIk/2bqmrHgKfHx8Sxbtqzq9w0bNpCens67775b4zZyuZyhQ4dW1YkYO3YsR44cYdy4cW6N7WYZC55S03kkl8s5d84zla/rq7YZC+5W3eepe/fufPzxx2RlZTFixAiOHj3KU089xRtvvIFSWf24XYmkob4o3ESZy8rD4aM9Vv3+diYTBO4OGcg7V1dwoDSDRF0Ht7VtsBUQowpFUcMNg8TzrMYsBLkKpZufuANE+QXSXRPLpuIT3B3Su8YbQ2/Z+LWRshIn4/7crMbPepa1kH2lOUwK7kSgwjdZUQp1MBG9f0/urlcoOLaMiB6PurX9/sl63l+WT/ZFGzEtvZ8c7a+VM/zeUFYtzef43lK6JOkYGdiW5aaT5NjNtFAG3rCNKIqcLM9jY/FZ9lku4cRFe3U494R0IlHbEqWsdudWO3UokX46tpUYSAlo5e5Dq7dL9lKW5J0iw1pEB3UQv43oQDNlZfZQX10EK00GDpTmMySguY8jlUh+VpvZMV4EHgA6AZN/+l1SjenTp7N06VIOHz5ctcxqtdZq2wceeIBdu3aRnZ3tqfAarV69elFSUsInn3xStexW71tycjL79u2jvLwcgPT0dLp27erROL2lpvNIoVCwdOlSTp/+edqyzZs331EFOetr9+7dVedMbGwscrkch8NBZmYmr732GlOmTGHhwoX85z//4ZtvvvFxtJI7xRlrDluKDzEqKImWqghfh9NoJes6E+UXwnLTNrcVzBNFEYMtXxqK4WNW0xlUwa0R3Fzv45qRgV0xO8vZY8nySPu1dSXbxt4NZhKHBdAsrvobb1EU+bzwKAFyFWODfdNBf402shtBbe+i2LCZkpxdbm07KVGHTAY7d/mmQCVA7yEBRLZU8v2nBVTYXYwKaodKUNyQDVHstPGdKYM52et4+XI6R8uuMiKwDW/GjOSlFkMYoI+rdQcEVA4xG6SP42R5HgUVpW4+qrqzu5x8XXiWZ7P3cNFuYVZEB15s3quqAwIgTqknQuHPXkvTzLaWNF61qQlxbQJeOTAauOS5cG5vkZGRLF++nLlz53LlyhWCgoLQ6XTMnDmTZ599ltTU1Kp177rrLiZOnFj1u0wmY968eYwbN67JpY4LgsCqVat4/vnneeONNwgODkYQBObMmVPjNlFRUTzzzDMkJSWh1WoZMGAA48eP92LUnlPTefTaa6+RlpbGY489hsViQa1W0759e+bPn+/rkH3OaDSSkpKCWq2moqKCZ599lqCgIPbt21e1zksvvURcXBz33HOPDyOV3Clcoov389cSJNdzT0j9C6I1BXJBxoTgAbyb9y2Hy87QU9uuwW0WOiyUuKzEKRtHRl9TJDorsJkvEBQ/ymP76KJpSbRfEOuLjjFQ75sbe1GsLEap0sgYfm9ojesdLbvCifI8Zob1aBT1AkI73ou18BR5h5egDo7HTxvplnYDAuR07axh5x4LU+4N9UkGmFxeOWXn+3+/zM61RaROCGFYYDxri05zT3AnTM5yNprPsteSgwMXCeow7g7uSJKuBUpZbW59ajZAH8vXxuPsKLnAhBDvD7m55kSZkffyM8itKGOALorpYe0IVNyY9SkIAn11EawtysbirEAn9/25KZEACHV5KiFUdnWvEEXR53d7vXv3Fg8cOHDdslOnTtGhg/tSPSUSiQSk7xbJjTaY9/N+/lpmR05ye8HFO5FDdPLUhXcIlGt5ucUjDb5xOVB6njdz1/K35pNo59/4K9XfiazGM+Rs/StRiXPQNU/02H7WFf3IsoId/L3FPcSr3XMjXRdHd5XwxcKrjH8knL7Db0z1h8rx+H++uIFSVwVvxY7y+dCRayrK8rm4+Xn8tJG0SPkbQgNvwK/ZtqOYRYvzmPfX5iS0c8/UrPXx8Zu5nD1WxpwFsTj1Fcy+8B0yZNhEBxqZH4P0cQwNaE1LVZBb9/tSzmaKnVbmx4zyeidMidPOpwVnSC/JJULhzyMR7emmqblzDOCM1cxfc/bzu4iODApo5qVIJRIQBOGgKIrVTp9U1/w5NRDT8JAkEolEIrk9mR2lfFm4mc7+rUjWdfJ1OLcFhSBnfHB/smyXOFbe8No2Bls+AhCjuvnFt8RzrB77diSlAAAgAElEQVQsSvlLKQEdUAt+fG8+5tH9VMdmdbHuk0KaxanoMzSgxvV2W7Ix2IuYHNK50XRAAPhpwonoMQtb0TkKT3zutnb79NLh5yewc7fvClQCjJ4WitMhsuGLQoIV/kwM7kRrVTCPRSTyn7i7eDC8p9s7IAAGBcRxuaKEszaj29uuiSiKbC/JZc6F3WwvucL4oDjeiEm6ZQcEQBtVAKEKFXtLpSEZksajNjUhcgVBuCwIQi6QAfzX82FJJBKJRNI4fVa4EavLzkNSMco6SQnoTogigOXGbQ1u67wtn2i/YNSNIO29qbIazyBXh6Dw9+zsJBqZkkEB7dldcgazo+Ypzz0hfYUJs9HBuIfCkMmq/6w7RCdfFh4jRhnIAH3je06na55IYOsRFGWtofTKIbe06e8vo1cPLXv2WnA63TvrTV2ERinpNzqIQ1tLyDlr5e6Qjvy/FkNIDWiFyk1ZH9VJ0rbAT5CzrcTgsX380pWKMv5x+TD/vnqCSD9//tEykfvD2qCqZT0LQRBI1EZwtMxImcvh4Wglktq5ZSeEKIrRoig2++m/MaIo/scbgUkkEolE0thklmezteQIY4OSaa6UiiLWhZ+g4K6gfmRYszlZbmhQWwZbAa2kopQ+ZTVleTwL4pq0wC44cLGp+KRX9gdQeMXOjjUmegzUE5tQ85CDTeZz5DlKmRLaFZmHCnQ2VGjnaSgD47h68D84ygvd0mb/ZB3FJU6On/Bux9CvDb47BG2gnDUfFbit8O2taORK+mibs6skG4fo9Nh+HKKLlcbzzM3eQ5bVzENhCfytRR9iVfo6t9VXF0mF6OJwaYEHIpVI6q7Gb0tBEF4RBOEf1f14M0CJRCKRSBoDp+hiaf5aQhUB3B0yyNfh3JaGBPQkUK5tUDZEsbOcQoeFOJVUlNJXnLZiHKV5qIO90wnRXBlMV/+WrCk6wmV7kVf2+d2yAhR+AmlTa053t7oqWG46QXt1OD000V6Jqz5kciVRfWYjOu1c2f8OoqvhN87du2nRaGQ+H5Kh1sgYcV8IFzKtHPViLAP1cVhcdg6X5nqk/dPlRfzp4l6+MJ6lhyaU+bHJpAW1RFbP7Lt26kCC5EpplgxJo3GzLtsMILOGn1oRBCFBEIRdgiB88Ytlf/9p2W5BEFJ/WuYnCMJ/BUHYLgjCNkEQpCpfEolEImlU1pv3kW2/ysywkahlN1Yhl9yaUubHuKB+HC8/z+nyi/Vqw2CrfJInTc/pO96qB/FLD0ekIBdkvHp5tceHZWQcLCXzcBlDJoUQEFxzWv+aotOYnTamhnZt9EOzlPpmhHd/BGvhKYyZyxvcnp+fQGJvLfsPWLDbXW6IsP56pQYQHafk+08Lsdu8E0tXTSSBcrXbh2SUOR28n5/B/7t0gFKXg2eiuzEnuhshCnWD2pUJAom6CI6UFWB1QyeURNJQNXZCiKK4rKafOrTfF1h47RdBEIYA3UVR7AdMAt4VBEEBTAccoigOBGYj1Z2QSCQSSSNicpTwdeEWumna0Efb3tfh3NaGBfZGL9Ow3FS/bAiDLR+AVlImhM9YjVmAgCqotdf2GeUXyNzo0RQ5y3g9dw02V4VH9lNhd/HdRwWEN/MjeWTNRQ2LnTa+M2XQW9ucdv63R4dYQMwg9C0HYcpYTln+iQa317+fnnKryOEffTskQyYTGDszHHOhg41fGXE6PD8sQy7IGKCP4VBpLiVOW4PbE0WRvZarPJ29ix/MOYwMbMn8mGR6a933PZeojcAuuvixTBqSIfG92hSmfEkQhHxBEK4KgmD9qUBlrYii+BFw5ReLhgJf//TaZeACkPDT8q9+Wn4ECBUEQVv7w5BIJBKJxHM+LfiBCtHJg2EjG/0Tz8ZOLVMyJiiJI2VZnLVervP25235hCn06OQNezIoqT+rKQtlYAyyBj6drau26iieiBzOOVse/7r6Ay7R/U+9d64pwni1grEPhqNQ1PxZX2k8iVV0MiW0i9tj8KTw7g/jp4vm6oF3cNjMDWqrUwd/ggLl7NxV4qbo6q9VB3+6D9CzY00Rb8w2kL7SSFmJZ5/4D9LH4cTFbkt2g9opqLDyZu6P/PPKMQLlSv6vRSIzwxPwd3NxzQ7+QehlftKQDEmjUJsKOmOAROBvQDfgmwbsLxz4ZfdbwU/Lalp+HUEQHhUE4YAgCAfy8/MbEIbn2Gw2HnnkEQYOHMjgwYN59NFHSU9PR61Ws3Llyqr1UlNTMRgMGAwGAgICSE1Nrfp56623qm3nTmEwGFCr1SxYsKBq2YMPPkh6ejpGo5EJEyaQlJRE//79uXDhQtU6oigyfPhwHnzwQR9E7V3XzovBgweTmprKjBkzMJlMTJw4kZSUFFJTU3nxxRcB+PDDD4mJiWHw4MEMHDiQefPmea04ky8sWrSI2bNnV/2+atUqHn74Yc6fP8/o0aNJTEykR48evPjiizgcUhVoScOdKDOww3KMu4L7E62UpoR0hxFBiWhlalbUIxtCKkrpW6LowmY667V6EL/WR9eamWEDOVB6nmUFO9z6966ooIItK010StTStqumxvXyK0rZYM4iRR9HC2Wg2/bvDTKFmqjEP+KyW8g7uAixAR05MplAcpKOwz+WUVbm+xT/e34XwcznoolormTDF0Ze+72BFUvyuJpj98j+YlXBxCgD2VpsqHcbVpeTP+fs5Xi5kQdC2/L3lonEq2ueDrYh5IKMProIDpUWYJeGZEh8rDadEMWAAYgVRTET6N6A/ZUCv/y2DgRMN1l+HVEU/yuKYm9RFHuHhzfONMz169fjcDjYvn07W7ZsYd68eQBMmzaNl19+Gafzxg99x44dSU9Pr/qZM2dOje3cKcaNG8fSpUspKbm+93zq1Kk888wz7Nmzhx07dtCiRYuq1xYtWkTnzk2nXEjHjh3ZsmUL6enpdOvWjfj4eLp06cLWrVtJT0/n8ccfr1p36tSpbNmyhW3btnHw4EF++OEHH0buWY8//jgZGRns2bOHoqIiXnvtNd5++23GjRvHyy+/zL59+zh06BAVFRX89a9/9XW4ktucQ3TyQcFawhVBjA8e4Otw7hgamYpRQX05UJrJBdvVWm9X7rJzpaJIKkrpQxWWK7gqSn3WCQEwMqgrY4K6s958jDVFR9zW7rpPChFdMHrazTu5vjYeRxDgnpDb85pEFRhLWJfplF39kaIzaxrUVr8kPRUVIvsOlLopuvqTyQQSemh5+IXmzH6jJd0H6Dm8rYS3n8nmg1cuc/pIKS6Xex/SDNLHcdZm5JK9uF7b/1hWQLGzgjlR3RgXHIvcwzOs9NVGYBWdHC03enQ/Esmt1CbPJxNoD0QJgvA813cW1NUmKus/fCoIQhiVQzEyf1p+F7BTEIQEKutDNChHbNnOfAyFDR+j9UtxoSpm9r/5hU+nTp14/vnnSU9PJzU1lejoaDIzM2nRogWBgYF89NFHPPTQQ7fcV3XtuNu2/GXk2wxubTNcFceg8Jm3XE+r1fLoo4/y5ptvVnWwHD9+HIVCweLFi3nuuecYMmQIL7/8MlCZGbB27Vreeecdr3bILMvPwWArd2ubcSp/Zoa3uPWKP6moqOD8+fM8+eSTfPvtt4wfP56ePXtWe06YzWby8vIIDfXO09r9y/IxGtz7OQuJU9FnZs2fM0EQWLJkCVOmTKFdu3a8+uqrrFu3jpSUFHr16lW1zrx582jbti2vvPIKDz74IFqtltOnT3PlyhX+9Kc/MXXqVA4ePMjcuXMB8PPz4/3336d58+ZuPR7J7W1d0V5y7PnMjZ6CSubn63DuKCMD+7LGtJsVpm08GTW5VttcsBUggtQJ4UPXilKqvFiUsjoPhPaj0FHCJ4W7CPPTk6RrWDxnT5RxbI+FofeEEBxR82f9oq2I7SUGRgclEOZXc7ZEYxfQajhl+ccpPPkF/mHtUYe0rVc7beJVREQo2Lm7hNRBnnmCXx9RLVXc/WgEw6eEsn+TmT0bzHz4ai7hzfzoNyqIHoP0KFUNv+EfoI/l08KjbC8xMCW0a52332fJRy/zo7MmuMGx1EYnTTBamYJ9ljy31puQSOqqNp++FCo7Dv4MWIH7G7C/NcBVQRB2Ad8BfxRF0QosBVoKgrD9p3//tgH78Kn4+HhWr17NV199RVJSEt9//33Va3/+85+rhlr80smTJ68bjrF169abtnOnmDVrFitWrCAvr3JsWlRUFCdOnOCNN95g69atHDp0iNWrVyOKIrNnz2bhwoVNaiz2tfNi2LBhRERE8MILL/Dee+/xz3/+k9TUVPbv31+17meffUZqaiqTJ09mzpw5VTfjd6rY2FgSExO5ePEigwYNwmAw0KbN9RegSqWSoKAgCgoqR3qVlZWxYcMG1q5dyyuvvALAjBkzeO+999i8eTNPPPEEf/vb37x+LJLGq9BRzDfGdHpp2tFLm+DrcO44Ork/aUGJ7LWc5JK9dkMsr82MIRWl9B2bMQtB4Y9S79sOW5kg8LuIYSSoo/n31Y1klNe9vsg1TqfIdx8WEByuYNBdNRejBPii8BhqmR8TgjvUe3+NgSAIRPSYhcI/mCv7F+K01y+TQRAE+ifpOX6inCJz4xsCqQuQM/juEOb+K457/xCJUi1j1dJ8XvudgfWfF2AubFjMQQp/ummi2F5yAVcdhwZViC4OleXTWxfu8QyIaxSCjF7acA6U5uPwQE0ViaS2apMJ0Q24G3gPKAEO12UHoiimA+k//VukcvaLX69TDkytS7u3cquMBU+Kj49n0aJF5OXlMXjwYJ5++mkAQkNDuffee3nnnXeuW//acIxbtdOuXTtat3ZfJeraZCx4klKpZO7cuVXZDnK5nKFDhxIVFQXA2LFjOXLkCDk5OaSlpREfH4/BYPBqjHXJWHC36s6L7t278/HHH5OVlcWIESM4evQoUDkc49VXX/V6jDfLWPCkc+fOcfr0aaKjo1m/fj2xsbHs2LHjunUcDgdFRUVVWSGTJk1CEARatmxJQUEBBQUFXLx4kYcffrhq/WbNmnn9WCSN1ycFG3AhMjN8pK9DuWONDkpmXdFeVhi384eoibdc32DLJ1DuT7D89n0CfbuzmrJQB7dG8NJN080oZQqeiR7Nizn/483ctfytxSSaKev+RHnvBjNXL9qZ9nQUfsqajyujPJ+DZZe5L6QLermqIaE3CnKllqg+fyRn20vkHV5MVOJT9XrY07+fnhXfmtiz18LIETfvxPEVhUKg+wA93frruJBpZefaIrZ9W8T21UV0TtLRf1QQLdvWr9DqIH0cC6/u5lR5Hp00kbXe7niZkXKXk0RtRL32W199dRFsK8nleJmR7lqpvo7EN275F0QURYcoil8Dk4FsfprdQlK9Q4cOYTZXjiSJiIggNDQUi8VS9fpTTz3F0qVLKS29eY/zrdq5UzzwwAPs2rWL7OxsbDYb+/bto7y8cvhDeno6Xbt2Zf/+/Wzbto0pU6bw2GOPsXXr1ib5xHr37t1YrVagMhNALpc3ycKLLpeLWbNmsXDhQhYsWMBzzz3HyJEj2bJlC0eO/Dw2eN68eUyZMqXqgkqh+LnPVRRFQkNDiYuLY/ny5aSnp7N161befPNNrx+PpHHKtRey23KCsUHJRPh5J022KQqQaxge2JudluPk2gtvuf55Wz5xqvAmlRXXmLicdmzmCz6tB/Frerma55uNRSbIePXydxQ56jZdZGmxk43fGGnb1Z8OvWuemE0URT4vPEqQXM2ooHYNDbvRUIe0JbTjfZRe3kfx+frVk2rRXElMSyU7dzf+61RBEIhr788Dc6J55u1Y+o0KIvNwGf/5aw7/+etFju4qwemsW0ZDb20z/GV+bCsx1Gm7vZY8/GVyOmtC6rRdQ3XVhOIvyNlbKs2SIfGdW2ZCCILQB5hFZf2G94EYTwd1O3M4HIwZMwZBEHA6nYwaNYquXbtWPdHW6XT87ne/44knnqja5lra/TV33XUXAwYMqLadO41MJmPevHmMGzeOF198kWeeeYakpCS0Wi0DBgxg/PjxjB8/vmr99PR0Pvzww6qZIZoSo9FISkoKarWaiooKnn32WYKCGucTB096/fXXSUtLo23byvGrc+bMYfbs2axatYonnniCwsJCHA4Ho0aN4v/+7/9qbEcQBP7zn/8wceLEqs/ZCy+8QEyM9BUngR/MB5AjY0RgH1+HcscbG9SP9eb9rDLt4LHI8TWuVyE6ybGb6K6N9WJ0kl+yFZ0H0YkquH71Azwl0i+QZ6PH8LdLK3kjdw1/bT4BdS1ruGz8xoi93MXoGTfv3DpUdplMawGPhPdC7eapE30tqO1YyvNPUHDsY9ShCagC6/4Z699Pz+dfFpKXV0HETWpqNCbBEX6Mnh7G0HtCOLi1mF3rzHyx8CqBoYUkpwXSe0gAGp38lu0oZQqSdC3YXXKRh2p5fjhFFwdL8+mpCcfPy1lFfoKMntpwDljy+U24y2tDQSSSXxJuNbWRIAhfAv8SRXHHTVf0st69e4sHDhy4btmpU6fo0OH2HqMnkUgaH+m7pWmxuuz8zvAW3TVtmR01ydfhNAkf5q/jB/MB3ol7kmCFvtp1zlvz+VPOVzwZldbgIoSS+inKWkPBsY+JG/UuCnXj6wQ/UHqe+bnr6KmJZU70qFveXF25aONfz16k74hA7nqo5uGFLtHFsxfX4xBdvBkzCsUdeNPmsJm5uOk5ZH4aWg7+BzJF3YYm5BdU8MRTF5gyOYQJd3n3yb67uFwimYfL2Lm2iHMnyvFTCfQcpCd5ZBARzZU33fZUeR7zLm3hD5F9GaCPu+W+jpcZ+b/Lh5gT1ZVEnXeHYwDss+Tx1pWjvNCsJ128nIkhaToEQTgoimLv6l6rzXCM+xpbB4REIpFIJJ6yo+QYZS6blAXhRSMD++LCxUbzgRrXOW+rLF4Zp5TGMPuK1ZiFwj+sUXZAAPTWtuLBsIEcLDPwYf52bvagTRRF1n5UgEojY9g9N78J215ygRx7MfeFdLkjOyAAFKpAInv/ngpLLvk/vl/n7cPD/Ehop74thmTURCYT6NBLy2/+2pwnXmtJ12QdB7YUs+DpbD589TJXsmueDSxBHU64QsvWYkOt9rWvNA+lIKObxjuzmf1aN00oKkHGXkvtp0iWSNzpzvwmlUgkEomkHkRRZIN5P7HKSBLULX0dTpMRpQyhh6YdG4sPUiFWX+vGYM/HX6Ykwq8hM4VLGsJqykLt46k5byUtqAvjgnrwQ/FxviuquZZ65uEyso6VM3RSCBp9zSn3dpeTr43Haa0Kpq/uzv5O0ER0IThhAiXZ2yjO3lbn7fsn67mYYyf7onun7vaF6FgVkx6L5Nl34hg6OYSLWVa+/NfVGju2ZILAQH0sx8uvYrxFXRKXKLLfkkd3TSgq2a2He3iCSianuyaM/aX5dZ7VQyJxB6kTQiKRSCSSn2RYs8m2XyUtMFEqfuhlI4MSMTtL2V1yotrXz9sKiFOGIZP+v/iEw2bGUZaPqhEVpazJ/aHJJOva8GnhbnaVnLnhdadDZO3HBYQ18yNpxM07tX4ozqLAUcb9oV2bxLkX0v4e1KHtyT+yFEe5sU7bJiXqkMm4rbMhfk0fpGDopBDGzAjj6kU7p4/U3MEwUB+HCOwouXDTNrOsZkxOO4m62s+k4Ql9dRGYnXYyrUU+jUPSNEmdEBKJRCKR/GS9eT9amZr++i6+DqXJ6eLfmuZ+YXxv3nvD00aX6CLbVkCcShqK4Ss2YxZAo5oZoyYyQeDxiKG0V0ez6OpGTpVfvu71PRvMFORWMHpaGHJFzR0LZU47K40n6eIfSRdNlKfDbhQEmZyIno8hOm0UGzbXaduAADldOmvYtbvkpkNhbkdd++kJDFGwbXXNN+zRSj3t1KFsKzHc9Pj3luYhR6CnxrffZz20YfgJMvZapFkyJN4ndUJIJBKJRAIYHSXst5wiNaA7qlpW1pe4jyAIjAzqyzlbLqetOde9lltRhE100EpVc/FAiWdZTVkgyFAFtfJ1KLWilCl4Jno0EX6BvJm7lkv2yqf6ZSVONv2vckrOhB6am7axuiiTEped+0PvvNnJbkapi0IT0Q2zYTOiy1mnbfsn68gvcHAmy+qh6HxDoRDoPyaQ8yfLyTlb87EN0seRYy/GYDNV+7ooiuyz5NFVE4JG7ttZVvxlCrppQtlnyZOGZEi8TuqEkEgkEokE2GQ+iAsXwwOkgpS+MlDfFa1MzTrz3uuWVxWllDohfMZqzEIVEINMofJ1KLWmk6t5vtlYFIKMVy9/R5GjlI3fGLGVuRg9PeymQ66KHOWsLcokSdeS1uqmN3tAQKthOK1GSq/UXFejOr176fDzE+6oIRnX9BkSiFoju2k2RJIuBgUytpUYqn3dYC8h32Gljw9mxKhOX10ERqeNs7ZiX4ciaWKkTgiJRCKRNHkO0cmm4oN007QhStn0bjgaC7VMyeCAHuyznKTQ8fNF8XlbAX6CnGbKxjkrw51OFF3YTFmoGnlRyupE+AXwbPRYip3lvH5kE3t/MJM4PJDIljfvTFluOolDdHFfSNMcmqWN6olcHUyx4Yc6bafxl9Gzu4Y9ey04nXfW03WVv4y+wwM4sddC4RV7tevo5Ep6aZux05KNQ3Td8Po+Sx4C0FvbODpUe2rCkCOwR5olQ+JlUieEm2VlZTF58mQGDhzIwIEDGTlyJJmZmTUub4oMBgMBAQEMHjyY1NRUZsyYQVFREXv27CEtLY2UlBSSk5OZNWsWAKmpqSQmJpKamkpqaipPP/00ixYtYvbs2VVtrlq1iocffthXh+RWNR3bb37zG5KSkujXrx/PPvts1esXLlxg6NCh9OvXjwEDBmC1VqYJvvDCC/Tr14/k5GTS09O9fRgSyW1ln+UURU4LaYGJvg6lyRsRmIgIbDDvr1pmsOUTowxFIfimknxTV1GSi8tRflvUg6hOvDqC2VFplK2KQFQ5GTzp5p1ZV+wlbDKfZXBAa6KVei9F2bgIMjkBcUMou3qUitK63aD276fHXOzk+MlyD0XnO8kjg5DJYceamrMhBgXEUey08WPZlRte22fJp6N/MAFypSfDrDWt3I+umhD2WfLuuDoeksbNt4OR7jAFBQWMHj2aJUuWkJKSAkBeXh7Z2dlMnTr1huXFxU039aljx45s2bIFgPnz5/Pwww9z+vRpVq1aRXx8PAAbN26sWv+jjz6iffv2Vb+LokhaWhp79uyhffv2vPbaa6xfv967B+Ehjz/++A3Htm7dOk6ePElycjIAgwcP5sCBA/To0YP77ruPDz74gA4dOuB0OpHL5WzevJkjR46wa9cuLl++zJAhQzh+/DgKhfSRl0iqs968nwhFMN00t+dN1p0kwi+I3toENpsPMil4EH6CAoOtgCRdvK9Da7KspsoZJtTBbX0cSf3pToejOeOgYHQGX9lyeURMqXE4xlfG4ygEGZNCOnk5ysYlMG4IpozlmA2bCet0f623695Vg7+/jF27S+jW5eZ1N243AcEKegwK4GB6CUPvCUEXeON1VTdNNHqZim3F5+mlbVa1/JK9lEsVpYwIbOHNkG8pURfB4bxTnLeV0Fod4OtwJE3EHXtHcjB/GSabwa1tBqvi6BU+s8bXFy9ezLRp06o6GgAiIiJYsmRJtcsjInw7HmxZ/v8w2HJuvWIdxKlaMDN8Uq3Xr6io4Pz586xevZqPPvqoqgMCYNiwYTVuJwgCS5YsYcqUKbRr145XX30Vvd79Tyu+W5ZPrsG9811Hx6kYO7PmNLzqji0wMLCqA6K4uJiioiKioqJYt24dCQkJvPDCC1y9epX777+fP/zhD2zatInJkycD0KxZM2JjY8nMzKRTp6Z9QSWRVMdgu0KmNZvpoSOaxBR8t4ORgX3ZX5rBTstxOvnHU+qySfUgfMhqykLmp8FPH+3rUOrF6RBZ83EBYdF+dBoRyuriQ4T76Rkf3OuGdc9bjeyyZDMhuAPBCn8fRNt4KPxD0Ub3osSwhdAOkxFktbttUCpl9O2jZe/+Uh550IVSeWclXg8cG8TBLcXs2WBm2OTQG15XCDL662PYaD6LxWlH91PWw76fZqFoLPUgrumtDWcJGey15EmdEBKvubO+FXwsJyeHzp07A3Dy5ElSU1Pp3r077733XrXLP/30U1+G61PX3odhw4YRERFBamrqdZkOvzZjxoyq4RhvvfUWALGxsSQmJnLx4kUGDRrkrdC9oqZjW7hwIa1bt2b8+PG0aNGCjIwMTp06xbJly9iwYQMffPABR48eJT8/n7Cwn6d+CgsLIz8/3xeHIpE0ehvM+1AKClICuvs6FMlPOvrHEqOMZF3RXgzWyu8uaWYM37EZs1AFxSMIt+dl494fzBRcrpyS8/7IJPrp2vJ54R52lJy+Yd3PC4+hkym5K6jma5KmJKDVMJz2YiyX99Vpu/7JesrLXRz5scxDkflOeDMlHXpr2b3ejN16Y90HqJwlw4GLPZbsqmV7S/Noqw4kpJEVd9XLlXTyD2Zv6VVpSIbEa+7YTIibZSx4Snx8PFlZlfNod+zYkfT0dF566SUUCkW1y0tKSrwe4y/VJWPB3a69D9f8/ve/59y5c/To0aPa9X89HAPg3LlznD59mujoaNavX09aWprb47xZxoIn1XRss2fP5rHHHmPGjBl89dVXyOVy7rrrrqoskGHDhvHjjz+i1Woxm81V7ZnNZoKDg31yLBJJY2ZxlrOj5BgD9F3QyZv2U8/GpHK6zkT+m7ea/WVZyBCIUd74xFFSdw5HESXmnQQGD0Mmu/XNkMthw1acTXC78V6Izv3KSpxs+sZImy7+JPTUIAgCj0cOxeQo5d2rmwhRaOno3xyA42VXOVp+hWmh3dA0kjH7vqaJ6IpCE4H5/A/oW/Sr9XadOvoTGChnx+4SEvvoPBihbwwcG8TJ/aUcSC+m38gba4y0UgXTQhnAthIDwwLbkFdRjsFWwrTQxjmkqa8ugvfyM8i2W8B8En8AACAASURBVIhVNc06KBLvuj27tBup6dOns3TpUg4f/nk6I6vVitPprHa55GezZs3iH//4B7m5uVXLvvzyS8rKqu9Bd7lczJo1i4ULF7JgwQKee+656266b2fVHduFCxe4cOECAEqlktDQUEwmEwMGDCA9PR2n04nD4WDnzp106dKFoUOH8u233wKVtUoyMzNJSEjw5WFJJI3S1uIj2EUHI6SClI3OAF0XdDJ/jpZl00wZjLKWqeCSmjkcRVy68DKFeR9TVPhdrbaxFZ0H0XXbFqXc9D8j1jIXo2f8PCWnnyDn6ehRRPoFMj93HTl2I6Io8nnhUUIVGkYENs4bRV8QBBmBrYZiLTiFvfhSrbeTyQSS++o4fKSMsjKnByP0jdgEf2IT1Oz4rqjaWUAEQWCQPo7T1kKu2EuqhmIkNrKhGNf01oYj8POQEYnE06ROCDeKjIxk+fLlvPDCC/Ts2ZMhQ4Zw8uRJ7r333mqX/7JGRFPXtWtXXn/9dSZNmkRycjIDBw78/+ydd5gV5fm/7zm9l9092yssSC9KF5CqKGCPKcZIbGnGGDXWxJpYor/EmMQkGnvXrxosSEek96bSFraw/fTez/z+WDoLW9hld3Hu69oLODPvO88czs6Z9zPP83zYtGkTKlXzTyL+/Oc/c9FFF9GnTx9sNht33HHHMY4SPZnmzu2Xv/wl999/P1OnTmX8+PEEg0HmzJnDyJEjmT59OiNGjGD8+PFcffXVDBs2jJkzZ5KVlcW4ceOYNWsWf/vb39BoNF19ahIS3YqUKLLQt4FzNAUUq7O7OhyJ41DJlEw1nYs3GSFHae7qcHo8iYSH2so/kog7UGt643Z+QiJx8g7/hzjUlLIn2nM21sRYt9DLqGkmso+z5DTINdybOwulIOfJ2k9Z6itjX9TF99IGopJJLixHYyyaBIIcb8XiFvc9mvPHGonHRTZsCnZOYF3MxNlWPI4EX68NNLt9vLEIAVjhr2RdsJFitZFMZffMuLMo1PTTWFgXlEQIiTOD0FNrf0aMGCFu3LjxmNd27txJ//79uygiCQmJsxXp2nJ2siW4l6fq3ua2rKsYZxzU1eFINMP+SD33V3/IAI2NB/Ov6epweiyJhJfayseIx+3kFNyNQplG1b67MFkmk5lz0ynH1q37K1HPfoov+vsZirbjePXJWqr2RLjj2SIMpuaFhf2RRh6u/pgkZmxKI38pvBhZD+190ZnUb3iOUMM2imc8j6yVPQ1EUeQ3d1aSna3k/rvzOjnCM08qJfK3u6pQqmT86on8Zt1W/lTzJTWxAK6khmvSenFlWq8uiLR1zPdU8apjD/+vcCx5Kn1XhyNxFiAIwiZRFEc0t026ykpISEhIfCdZ6N2ARW5glEESmLorvmSTO9H+aCWRVKyLo+mZHBEgGskpuBudfiAqVQ5m63R8nqXEoqdOsY+6y3pkKcbuLUH2bA0x5SrrSQUIgF6aTC60jCCJgD/p5EDMdQaj7DmYS6aRigcJ1Kxp9RhBEBg31sjX34TxeBOdGF3XIJMJTJhlpbYiyr6vw83uM9FUjCvZdO6jDVlnMrw2c6hUZF2goYsjkfguIIkQEhISEhLfOerjLraG9jLVdC4KQUq97q5URB0ARMQwK/3buziaI6RSUTyuBVTuu4PGupcQU/GuDqlZEgkvtVWHBIh70OmP2DSnZVyJTKbG0fj2ycdH3CTCTjQ9rBQjmRCZ96aD9GwlYy46sWng0STEJKsDNRSpzKgEkYdrPubrUMfal58NaNL7ozTk4i1va0mGgVQK1q5vvmShpzNsghGjRc5Xn7ib3T5Sn4+ABp1M1u2zC9IUGvpqzFJfCIkzgiRCSEhISEh851jk3YgMGVPNzWYJSnQTyqN2MhUmStTZzPeu73L7uGQygMvxEZVlv8bR8AoCMnyeRdRUPUoi3r2eoCcTPmqr/kg8diQD4mjkChPW9MsJBTYRDn7b7BwRV5Ozl7qHZUKsX+zFXhPnkusyUChOTJE/mpX+KlyJMD9IH8ofC64iQ2HgidpPWe3fe4ai7RkIgoC5ZBpRd1lTs9JWUpCvprBAxeo1Z6cIoVAKjLvYQtmOMLXl0RO2x8QUIgpiqRCxVPfPBhmtz6QiFqA+fvZZq0p0L846EaKrb1AkJCTOLqRrytlHNBXnS98WRhr6k6aQrMi6MxUxOyVqGzPMo6iO2fk63PrFT0eSiLtwNLxBRdmtuOzvo9b2Jq/oIQp6PU123u1EI1UcKL+fcGhPl8R3PMmEj5qqx4jH6skp+B06ffM9T8xpF6NQpONofBNRTJ2wPeIuA0GO2lLS2SF3GKFAksUHLTn7nas75b4pUeQT904KVWaG6bJJVxh4OO9K+mqyea5hIZ+7t56hqHsGxsKJCDIl3vIlbRp3/lgje/ZGaLR3z4yh02XUNBNqrcCKz07MhtgUtAOQIMLGYO2ZDq3NHCrJkLIhJDqbs0qE0Gg0OJ1OadEgISHRIYiiiNPplJxFzjJW+XcQTEW4yDyyq0OROAWhZJSGuI9idQbjjIMwy/XM96w7ozHEojU01P6birJf43F9gd4wgoKSp8gtuAetrj+CIGAwjSG/+I/IZGpqKh/B625bunpH0yRA/PGgAHE3Ov3gk+4rk6lIs32faGQ/Ad/qE7ZHXWWozUXI5M07VXVHln7oIhJMccl1Gc02CjyazcFaauN+LrP2P7yvXq7mvtzZjDH05g3nKl63ryQl3VcCIFcZMOSPw1+9klS8+R4IzTF2jAGANSdxkejpaPVyRk4xs2NNAHfjsULL+kAjNoWGNLmar/wVXRNgG7AptfRSm1gniRASncxZZbqdn59PdXU1dru9q0ORkJA4S9BoNOTn53d1GBIdhCiKLPRuoFCVST9NYVeHI3EKKmJN/SCK1TaUgoKppvP42P0V9XEX2cq0Tj12JLwXt/MTgv6NCIISs3UalrSZKFWZze6v1hSQX/InGmr+jr3+v0Qj5diy5iDIlJ0a5/EcESDqWhQgDmE0j8fjmofT/i564yhksibBQRRTRDz7MBVM7OywO4zGmhhrF3oZOdVEduGpHRxEUeR/7m/JVOgZYyg4ZptKpuC2rIuwylcyz7sNVzLIr7KmoZT6x2AumYa/ajn+6pWYS6a3akymTUnfPhpWrfFz2WxrJ0fYNZx/iYXV8z2snOdh9hwbAKFkgh0hFxdZClAIJj5x78KTCGNRdE+bzkOMNmTyjrMMezyMrZtaikr0fM4qEUKpVFJS0nNSBiUkJCQkzix7IgeoiNVzk21Wi09JJbqWQ00pS9RNN/TTzSOY617JAs96rrfN6PDjiaJIKLgdj3Mu4dC3yGR6rBlXYLHOQK4wtTheLjeQU3APTvt7eJxziUWryM67A4XyzCy62iNAAAiCjIysa6mt+hNe9wKs6bMBiPlrEBMR1D2oKeUXbzpQqmRMuya9xX13RuyURV3cYDsXeTOWnDJB4CcZ40lTGHjLuRpfMsyd2Rejl7fOnvJsRW0tRWUuxrt/Eabiaa2+jp4/1sArrzs4cCBKQcHZ9x6a0xUMO9/IxmU+pl6Vhs4oZ3PIQQKRUfpMDHIZc907WeWvYqb1nK4O95SM1jeJEOuDjcy0FHV1OBJnKWdVOYaEhISEhMSpWODdgE6mZryxdQs0ia6jPGrHKtdhUTTV9VsVRsYYBvKlfyvh1IkN4NqLKCbxe1dzoPw+6g48QSxWT3rmdRSX/oN02zWtEiAOIQgyMjJ/eKRPRMWZ6RORTPipqfpTkwCR/7tWCxCH0OkHo9MPxe34H8lkU8p81NXUmLGn2HPu2Rpk95aWLTkP8Yl7Fya5mknGkz+8EgSB2dbh3Jo1jd3hOh6p+RhX4uwsKWgthxpUxnxVRFytb945ZpQBmQxWnaUlGQDjZ1uIR0XWLvQCTaUYVrmKPhozeSoTvdVpPaIkI1ulo0hlkEoyJDoVSYSQkJDotkT8+wl7mu/aLiHRVtwJP+sC33KBcRgaWc+pcf+uUhG1U3wwC+IQMyyjCKeiLPdtO+35U6kYXvdCKvf9loba5xDFGJk5P6e49Dms6TORydufhtzUJ+IxBEF5sE/E0tOO92Q0CRB/JB6rJSf/LnSGIc3uJ4oiFdtCfPRkLX+/fh+r3nOSTBzpdZCeeS2pVAiX4yOgqSmlTKlHacjutNg7imRS5PM3miw5x844tSUnQGXUzdZQHReb+6KStZwUPN54DvfmzsIe9/GH6g85EHV2RNg9FmP++QgKLb422HWazQoGD9Sxeo3/rO3dll2g5pzhOtYs8BKIxNkWcjDSkInsYLbIRGMxlTEPldHm7Ty7E6MMmeyJeHElIl0disRZiiRCSEhIdEtEUaRh99+p2/kXUslYV4cjcRaw1LeZJCkulBpSdntiqQQ1MfcJIkQfTT6l6jwWeNe3u1lgMhnE5fiYyrJfY69/GbncRHb+nRT2egaTZRKC0DGVqmpNIQUlj6PVD8Re/wKNdf9FFDvWou9IBsQhAWLoCfvEIym2LfLy2l1VfPRELY3lUfL6a1n3sZu3HziAvTJ6OF6j+QK8rgXEYw1EXGWorb0RmilV6G4csuS8+MfpLVpyAsx170IjKJhubn2Wx2BdAQ/lX0FSTPFwzcfsDHd/p4POQqbUYiwYT6BmDclY6zMbxo010GhPULav4zKZuhsTZlsJ+pL8b1M1UTHFKP2RPjJjjYXIkfWIbIgxhiwA1gekPnsSnUP3/2aRkJD4ThLx7SYeriOVCBBwrO3qcCR6OAkxyWLvRobqSslRtVwvLtG1VMWcpBApUWecsG2GZTR1cSfbQmVtmrPJZvPNgzab76HWFJNX+CD5xY9hMI7slMW2XG4gt+BeLOmX4vMspqbyURLxjnkKekSAqCG7GQHC54jz1VsOXvhVBUtesqNUy5jxy0xu+kcxV96by6V3ZRP0JHnr/gOs/chFMiGSbrsGQZDjaHiLmO8AmrQ+HRJrZxIOJFn8gYveg7T0P0/f4v4N8QBrAgeYZu6NoY2uH8VqG4/mX4VZruXx2k9YF9jX3rB7POaSaYipOP6q5a0eM3KEAavGz9blOzsxsq6lpL+G/N5qVrsbMciU9NceycwxydWcq89hpb+KZDOWuN2JPJWePKWe9UGpJEOic5BECAkJiW6Jr+FLBLkGpSYLX92irg5HooezIbALdzIgZUH0ECqiTU/fjs+EABhjGIBVbmC+d32r5orH7TTWvUDFvtvwuD5HbxhOQcmT5Bbeh1Y/oNMblDb1ifgRWXm3EY1UcqDifiLh1tfSN0cyGaD2sABxJ/qDAoQoitTsDvPZs/W8dFslmz7zUDhIy/cfyeNHf8pnwEQTCmXT+ZaOMHD9M4X0GW1g9fsu3n2wGk+9HkvaTIKB9aARe0Q/iLZYcgJ87tmNHIFLLO1rDpipNPFI/lUUq208Wz+f+Z7t7Zqnp6M2F6FJ64O3fHGryyt0WhmX913L8ManqH73ScIHzj4xQhAExl1qxl0coHfIckLT0wnGYrzJCNtDDV0UYesZbchkZ9iNNyFlo0p0PJIIISEh0e1IJcIE7Gsw2sZhzr2QiH8v0UBlV4cl0YNZ6N1ApsLCcF33X1RJNDlj6GVqbArjCdsUgpxp5hFsC5VRe9DG82SIokhd1VP4vSswW6ZQ1PtZsvNuQ60p7qTIT47RNI784kcRBCXVlY/g87SvT0QyGaC28o9EY9UHBYhhJBMi367w8/YD1bz3UA2VO0KcN9PCjc8VMfu3OeSdo212ga41ypl5Wzazbs/GZ4/z1n0H2Ld6MqS0kAlqS6/TPe1OxV4bY81BS86copYdFzyJCMt85Uw0FZN2GjaJRrmG3+deyrn6Yl51rOAdx5qzts/BqTCVTCceqCPsaH3vpqIZ32Nx41T8lWXUvPkI1W88RLBs81n1/qUGRhE1IokVqhPOa7g+B4NMxYoeUJIx2pCJCGyQsiEkOgFJhJCQkOh2BBxrEFNRTFmTMWZegCAo8da3vgGWhMTRVEYb2BmpZLp5JLIeUN8u0eSMUaw++ZPtqabzUCBvMRsiEt5FLFaNLftGbNk3oFRldUa4rUatKWrqE6HrT2PdCzTWvdSmPhGHMiCisWpy8u9ESA5izYcu/ntrBfP/2UA8kmLqjTZu+WcxE6/NwGRTtmrevmOasiJKhutZ+a6PlS/dRCCcTiR+ehkbnc1hS87vpbVq//nePSTEJLMs/U772GqZkjuyL2aaaSBzPZt5vnEJCTF52vP2JAx5Y5Ap9fjKW5+t2G9wBmL/S3lq1x0oRv6YhM9J3Qd/5sBL9+D/ZiVique/hxtCdlQpOaGVCsp3HtvYUSnIGWcsZEOwhlA373dVqDKQrdRKLhkSnYJ0NyYhIdHt8NUvQ6nNQ20sRa40YLCNxd+4glQi3NWhSfRAFnrXoxQUTDYN7+pQJFpBUkxRFXNS3Ew/iENYFAbGGQex3LeVUPLk3du97iXIZDoMprGdEWq7ONwnIm02Ps8iaiofI5HwtDjusAARPYAy9TtWvpHLi7+qYM0HLmzFaq68L4frnylk6HQzSk3bb+90ZgWz78jm4luz8DtMfPnvW1n78dekkvH2nGans3dbiF2bQ0y50orB3HIz0VAqzkJvGSP1+eSqTsywaQ9yQcaNtgu4Jm00K/y7+XPt54RT3Xth2ZHI5CqMhRcQqN1AItLyZ/gQ1/4gA7law2trh1H4s7+SOfMXiKkkDZ/8g8r//Bbv5oWkemgJQFJMsTFg5zxDBga9ghWfntgDZoKxmLiYZG2wugsibD2CIDBan8U3YTf+bi6YSPQ8JBFCQkKiWxEL1RDx78WUPfnwU1BzznTEZAS/fVUXRyfR0wgmI6z07+B8wyAMp2G5+F0nlgqz3vUhc2ufJJBwdeqxamNu4mKSkmb6QRzNDPMoomKcZf4tzW5PJgME/eswmicgk7Wcqn8mEQQ5GVnXkpV7G9FIOQfKT90nIpkMUFPxBBVb9Wx4+/d8+Kie3WsDDJpiZs7/K+TKe3MpHqpHkJ1efwtBEOhzXpzJM54ju5eX7fPG885Du/DUdy8h4pAlZ1pW6yw5AZZ49xFKxbnMevpZEEcjCAJXpo3g55lT+DpczSM1H+NJBDv0GN0Zc8k0EJP4Kpe1eozJJOfaH6Szc3eEFWvCmIZcQOHNT5N91Z3ItUbsC16m8vlf414zl2Qk1InRdzy7wh78qThjTJmMnWFm95YQ9VXHuoGUqtPIVRpZ4avolBji4RR1X4fYMdfNqn83EHK135VnlCGTFCKbgqcufZOQaCsd40MlISEh0UH4Gr4EQY4xc8Lh19TGUlT6Inx1izFlT+30RnISZw/L/VuJinEuMo/q6lB6JIlUjO3ehWx0zyWS8iNDwUc1j3Fl3h8wKFqXAt9Wyk/RlPJoemlyOUdTwALPBi42jz6h1Mbv/QpRjGOyTOmUODsCo3kcKnUeddXPUF35CJnZN2KyTD5mn5DPz5r/fcLe1ZcT8lgxZSiYeK2ZQZNNaAzyDo8p4ipDo/Vz6W1pbPpyNVs+PY837qliwrUZDJ1mOm2hoyPYsMRHY3WMH9+ZfbjR5qmIi0nmeXYzSJtFb03nuONMMvXHLNfxbP18/lD9IfflXkquqnUCSU9GZcxFmzEQX8USrH0va7XLzKSJJpYt9/PmOw7OHabHaJRj6DsSfZ8RhKu+xb36fzi/fAf3mv9hPvdCzCMvRqHv/u/n+mAjKkHGUF0GqQth+Vw3Kz7z8L1fHikFEwSBCcZi3nPtoDEeIFNpaPfxUkkRz4EYjrLIwZ8onpoYHGpFIUAqITLh1ux2zd9LbSRDoWFdoJFJptx2xykhcTxSJoSEhES3QUwl8Dd8hT7tXBQq8+HXBUHAnDONaLCCqL9ttnwS311SoshC7wb6agoo0eR0dTg9iqSYYLt3Ia9V/oaVzjfJVJfw/fw/cWXeHwgm3HxU81inZUSURx2oBAW5ypYXHBdbRtOYcLMldGwWgSiK+NxLUWtKUWuKOiXOjkKtKaKg+FCfiP9gr38ZUUzgqo2x+KVaXry1mm3zRmOyGZl9RzY3/K2IEbOtnSJAAETce0GmQGstYeTMcUz+xXPYSjwsfdnOh4/X4rOf+awIdyLOu846nm+oZGWDi0XvO+k1UEv/ES1bcgKs8FXgTka4tIOzII5nuL6IB/MuJyomeKj6Q/ZG6jv1eN0FU8k0EiEHoYZtrR4jkwnc9FMbwWCKd953Hn5dEAR0RQPJ++ED5M95HG3JENxrPqHy+V9jX/AycU/37U+QEkXWB+wM1aWjkcnRGeSMmGxi2yo/Xuex2QgTjE3XpRX+1jfdFkWRgCNOxdoAG990MP/hat69YT+f3XuAtf+1c2BTEH2GgqFXpTH13hyuebGEQZdaKV8ZwFkebfkAzSAIAqMNmWwPOQkl259RISFxPFImhISERLch6N5KMu7FlDXphG1G23gc5W/hrV+MxtT9veslup4doX3Ux11cnTapq0PpMaTEJLv8K1jv+hBfwk6u5hxmZN9Gnrb/4X0uy72PubVPdFpGREXUTpEqvVVNREfo+5GmMPGFZx3n6Y9YLkbCe4jFqsnM+VmHxtZZyBVGMrPvYeeaL/h6gQv7vm347WZk8iS5g75h1OzeFA86Mz1NIu4y1OYiBLkSjbYUW8EARnz/bwSqnmTFO2Fev7uKC67LYNBkU6dnpdXGInzmaeQrn5skIjqZnK8/C2IOKvFeEmND0MswnQmV7OSflZSY4hPPLkrUVgZrO78xaW9NFo/mXckTdZ/yWM1cfpN9IefpSzr9uF2JIXckDrUZb/li9Nmt/5wWFaq5+CILn3/h4YIJRs7pe2zJnCanFzlX/JaYsxbPuk/xbl2Cd8tijAPGYRl7GWpbQUefymlRFvHiTkYZbcg8/Nr4SyysW+hl1TwPl1x3pM9NhlLPQG0mX/kruNLavFVwLJTCuS+CY19ThoOjLELY09S4U6aAtBI1pZNNZJRqsJVqMGQpTphn0KUW9izxsuVdJ9Pua18mw2h9Jp97qtgUsjPBKAn6Eh2DJEJISJyChBjHE7fjjNfjjjfgijfgS7jobxjFEMP5UllAB+OrX4ZcZUWXNuyEbTKFFqNtPP7G5WSUXIf8NNIXJb4bLPBuwCzXM8YwoKtD6faIYoq9gbWsc/0f7ngtmepeTLbdRKFuyAnXuVztOZ0mRKREkYqYg/GGvq3aXyHIucg8knecSzgQbaRA3XTz7/MsQZBpu1VDyubwNsYp3xqiYmuQqm/CJKL9kStE0or2U3juSvIGfUtJv1vQG8+MACGKKaLu/ZiKjpSEpNt+QMC3npzBn/CT4Tey4N+NLHrBzt51QabfkokxveNvJfdGgnzibmRj0ItCEJhsSmOmJRPBAc+tO4B+rIxd1gAb6r1oBBnn6k2MMViaFSQ2BGuojwe4PXvcGfvOzlZZeDTvKp6q+5xn6r7gl1lTmWA8p+WBPRRBpsBUNBn3nrnEQw6UupM3lT2e712Zxpp1AV561c7jjxagUJz4f6RKzyXzkp+RNv5qPBvm4d2yGP83K9GVnod17GVo81t3vehs1gftyBEYftT5WzOVDB5rYP0SL5OvtKLVH8lgmmAs5t+N69kTcdJHlY67KoZzXwT7wbIK71FlFaYcJTmDdWT0VpPRR4O1SI28mffqeFR6OUOusLLxDSd1O0LkDNa1+bxKNWascjXrA42SCCHRYUgihMR3nkgqdFhgOP7Hl3AicsTjWSWo0cj0fBtcz67gRmbbbkInlxbDHUEi5ibk2oIlfzaC0HyasTlnKr76xfgbv8KSd8kZjlCiJ9EQd7MltIcrrBNRnOTzJNGU3lse2sxa5/s4YpWkqfKZmX0HvfQjT7lg6ywhojHhI5yKtdiU8mgmm87l/1zLme9dx82Zs0kmAwR8azCaL0Am05x2TKfCE9xELG5HLtMhl+tRyHTIZfrD/5YJmmPex0QsRfXO8EHhIYS7rqm0wZypYOAFJkqG6SgYoCWFEkfDeixpt6A3ntep53A0Md8BxGQUTVrp4deUqizMaRfhdX2BpeQSvvf7ArYu9LLibSev/66KyXMy6D/BeNoL/JQosiXk41N3I7siQfQyOVdYs7jInIFZ0WQ1+vpbtahUArddX4jWJOfbcIC1AQ/rAx5WBzwnCBJKQWCueyfZSgOj9HmnFV9bMSt0PJh3GU/XzeNfDUswyDQM13fv0qDTwVQ8BfeeufgqlpI+4JpWj9NoZMy5LoO//K2e+Qs9zLrEetJ9FaZ0MqZeh3Xs5Xg3LcCzcT41bzyIpqA/1rGXoes1tMseDomiyPpAI4N1aejlx1rjTphtZduqAOsX+7jgsiPnN9qQz6u1m1nz10Y27vKSjDXdb6qNMjJKNZSMNZBeqiajtwb1aZRfnTPdzM4vvGx+x8klA7Vt7usiO1iSscRXQySVQCOTlo8Sp0+XfIoEQfAAW496aRYwB7gWEIC/iqL4XheEJnEWIooigaQXV7zhOLGhHle8gVDKf8z+erkJqyKLIk0/0pRZx/zo5WZERFZ6PmWZ832qwru5IuvnlOqGdtHZnT34G74CUpiyLjjpPmpDCWpjKd66xZhzL5YyUSROyiLvBgQEppnP3AKup3EgtIPVzvdoiJZhVmZzUdat9DGMa1UZBHSOEFFxuCll65+kmuQ6xhsHs8K/nR+mTyPhXYkoxjFbp55WLC3R6JlHteP1FvYSkKEnFdcQDWgIe1TEQxqSOi3F0wwMTTeRlmPGaDUdFDH0JAQ9crmR7ILfIe9kEeV4Iq6mnjtqa+kxr6dlXInfsxxn41vkFt7H8BkWiofpWPCvRuY/38jedUGm3WxDb2n7bWVCTLHK7+FTTyPVsQgZCiU/ychjiikNjezIwmvv9hC7NoWYcW36YUvOwTojg3VGbrDlNytI9FKL7I+6+WnGea3+XHckGpmKO3Mu4dGaj5saVuZdTqmm80tCugKlPhNd1jB8lctIx70rugAAIABJREFU63clQhsWqiPP0zN8mI4PPnIxZrSBjHTlKfeX64ykTbgay+hZ+LYuxbP+M+refxJVVjHG/mMRlGoEhRJBrkSQKw7+KBEUB/885u+KY/dVKEGQtfn+ojIWoDER5nJr8QnbcovV9BmiZfUXHs6/xHK4mapWpuT8ZX2RbVdRMt1ATj8dGaUaDJknllWcDnKVjGHXpLHq+UYq1wUoHtt2i9pRhkzmew+wJehkrPHs/AxLnFm6SsraKoripEP/EAShN3ADMAZQA+sFQVgoiuKJ5roSEq1gu38V3wTWHhYeYuKRhjwCAiZFOmnKLPobRh4jMliVWWhkp05VExCYaL2MProh/F/DP3m99glGmy9ievqPUHUzG7iegiiK+Bq+RGPqh0p36ppFc850Gvf8i4h3J1qLlGYvcSLRVJxlvi2M1PcnTWHq6nC6HXXh3axxvU91+BsMinSm2G6hv2kicqHttwQdLUSUR+3IkVGgbpuDwQzzaJb5trDMu4mhnqWoNb1QazqvDt/hW0q143Us+lEU2G4kmQqTTAVJpkLEYgEc1R6cdV68Dh/JZBCFJoLGEsWQFkNV6EGmqieVCpISo7ji4Gq2155AtvVyctKuOWOCa9RdhkxlRKk/dpEhlxuwZlyOs/EtQsEd6PSDsWaruOahPDbP87DqPRev3VXFlBtsnDPW0Kp4w6kkS7xO5nnsuJJxClUafpVVyFiDFcVx45NJkc9fd5CWqWBcM5acckFoVpD40rcNkPOWI8DuSMVJSzY6E51Mxb05s3mw+kOeqv2MR/KvOmtdM8wl06hb+zTBus0Y8lrvSCQIAj+9zsZd91Xx+psO7vhN61L+ZSoNllGXYD7vQvzfrMS95hOcX77T3vCPjqhZwUKZnou+9Fz0vYejMB17jVoXaEQARhiaz+KaMNvKy3+qZesKPyOmNH0v1X8TQr1cS8XoRnpdo6SkExf3JeONfPOZhy3vuigcaUDWilKOo+mnsWCWq1gXbJBECIkOoatEiIGCIHx18O+v0eTS8YkoijEgdnDbOODzowcJgnALcAtAYWHhGQxXoidRG9nPhw3/wKRIJ0tVQIl2AGnK7MNCg0VpQyGcWmVvDTnqEn6e/ziLne+wxvsF+0I7uDrrVnI1vTrgLL5bRHy7iYfrsBZc1uK+hoyxOPa/jrd+sSRCSDTL6sDXBFMRLrKM7OpQuhWN0XLWOt+nIrQFndzMxIzrGWSaikKmOq15O1KIqIg6yFdZUbaxhKZIncUAbTHbPMvoH63Cln1zu47fGlz+1VQ1vohJN5Ti7NuQCQoCdVrKt2qo2KrlwLc6knEbcqVAwUAtJcN0FA/TYc0+8X0WxQTJVIhEMnRYxEimgiSTIfzhr6l3f0ws4aIo82aEdohEbSXiLkNj7d2siGC2XoTXvQBHw1sUlDyOIMiQyQRGzLLSa7ie+c83MO+5BvZtDHLxrVnITpLy7UnE+cJrZ5HXQSiVYqDWwC2WAobqTl7SsW6Rt8mS866WLTkPCRJ6WZwlviBTjOcgCOmHMyTUB0s2xp5BQcKi0HF/7mwerPmIJ2o/4dH8q7AqWufs0ZPQZQ9HoU3HW7GoTSIEQGamkisvs/LuBy42bw1y7rDWvz+CXIFpyCSMgy9AjIURkwnERBwxGT/q74mDP/Gj/h1ved9DryViROr2ESrbjB1QZRWj7z0cfem5qHN6syHYyACtFZO8+etp70FacovVfPWZm3MnGUlEUqz6VyPGbCWB2X5ed2xhgNZGmqLtPRtag0wmcN4P01nyVB17lnjpd1HbhDCZIDBSb2OFv55oKolaJpU5SpweXSVCZImimBIEIZ0moeFTwHHUdgdwgpQoiuILwAsAI0aMEI/fLiGRFJPMtb+IXm7mlwVPoZV37pe8UqbiYtv19NWfy8cN/+KF6j8wKe0qJlgvQy7VobcaX8OXCHINhowxLe4rk6swZk7EW7eQRMx7jJWnhIQoiizwrqdAlUn/bm7NeKZwxqpZ5/yAsuA61DI949J/yFDzRSg7MNW/I4QIURSpiNoZpmvf/9vF5tHsr16NKKgwmsa1a46W8AQ3UdHwTwyafpRk/pa1/+dl58oA3oam3g6WbCVDppooHqYjf4AWperUC1xBUKCQm1DIT8zYSTdNRqPKpc71fySSXkqyb+/U8oxUPEzMV40hd3Sz22UyFem2H9BQ+w/83pWYLBMPb0vLU/GDR/NZ+5GLtR+6ye2rYfhxGQtNThd2vvK5SCIySm/mUmsWvTWnXnQFfUkWf+CidLCW/ue1/jv9E88udDIlP7YNRCdTnlCyseYoQWKMwcLwThYkslUW7smZxaM1H/Nk7ac8lHcFOvnZlT0pCDJMxVNw7fyAWKAelSG7TeNnXWJlxSo/r7xmZ2B/LWp12/4/BEFAUHfOIh6arlFxZw3Bsi0EyzbjXjMX9+qPcdryqJ50MROTcZKREPJmPtOCIDDhUgvvPdfArs1B3BuChJwJZjyaz6hCK/cfWMTf6tfwh7zJKDqpdCh3mI6sAVq2f+Sm90QTSm3bjjPakMliXw3bQk5GHeUAIiHRHs58gRwgimLq4J9O4EOaxJCjVxJmQCrFkGgz670LqIuWc0nG9Z0uQBxNb91gflX4ZwYaRrPU9T4v1zyMK/7d8Ac/XVKJMAH7Goy2ccjkrbvBNudMAzGJv+HLzg1OosexN1JNRbSeC82nbqz4XcAbb2Bhwz95u+p3VIa2Mcp6FXOK/s4I62UdKkAc4pAQEUy4+ajmMQIJV5vGu5MhvMlwm/pBHM1wTT5DRD9likxkcm3LA9qIL7SD8vpn0amL6ZVzF0tf9rH2QzeWbCVTfprBDc8WccOzRUyeY6NkmL5FAaIlBEEgJ+1qCm034wttY2/No8QT3g46mxOJePYDIuq00pPuYzCNQ63phcv+HqlU7JhtMrnA2KvTKBqiZdV7TvyuBNDkdPGXunLurNrFCr+LSaY0/lrYn9/mlLQoQAAs/sBJLJxi5vW2Vv9O18X8rAscYLqpFJ2sKfPxUIbEzZkF/LtkEA/k9ma80crXIT9/ra/gtspv+cJjJ5ZKteoY7aG3JpM7ci6mOubmmfoviKUSnXasrsJUNBkEGb7yxW0eq1AI3DgnE7sjwUdzu98yQBAEVBn5WMfMJv/HD1HymxfIuvTX7BkwAoD8ea9S/rebqXn7MTzrPyfmrD1m/KDRBqw2BavedrJvuZ9Bl1ux9dGQpzLxs8yR7I44eMe5vVPjP+9H6US8Sb793NPm8f21VowyJesDzdaPSUi0iTMuQgiCUCQIguXg37XAbGApcIkgCPKDr00C1p3p2CR6Nt64gyXO9+mjG8ZAQ8tP1DsardzA97Jv4+qsX2OP1fJ81T1s9C5BFKWknVMRcKxBTEUxZU1ueeeDqHR5aM0D8NYt5qCmKSEBNNlyamVqJhiHdHUoXYY/4WRp4395o/IO9gbWMtwykznFzzEm/Xuo5Z33lBBOT4g41JSyLc4YRxP0r0ZJikUpBRXRjhWBA+E97K97BrUym9459/DVGyF2LPUx+gorV92Xy7CLLFiyT7/MrzkyzFPplXMX4Vg1e2oeJNpJAnfEtRcAjfXkIoQgyEjPvJZEwonX9UUz2wWm3pBJIiHy5rxqHqneyx+q9/JNOMDl1iz+XjSAmzILyFa1LgOgrjLK+sU+Rl9oJiu/9WVDn3l2oRBkXGzp0+z24wWJ+3J7kavS8Jqjhtsrd7LQ6yDeSd8tQ3WF/CJrCt+Ga/hnw2JSZ9l3mEKbhj5nBL6q5aSSsZYHHMeA/lomjjfy2Tw31TVtH38mkWsNGAeez7cFveijNtH/6ruxjJpJMujFseQNql64g8p/34598euEKr5GRpLRU0zIa+MYcpQMuepIttg4YyEXmkv53LObDYHqTos5o1RD0Wg933zmJuxpmwimEGScp7exKWTvtN8Pie8OXZEJYQI+Ptj3YSnwmiiKK4DPgNXAMuAvoihKj5El2sQ8x2uIpJhlu6FLn4AOMZ7PrwqeIk9Tyif2F3m77hkCibYrzj2FfaEdLHV+0G6xxVe/DKU2D7Xx5De+zWHKmUYiaifk7rynBhI9C08iwNrAN0wyDkNzmn0OehLhpJ/9wU2scrzNB9UP8VrFbXzrW8Yg81TmFD3H+Iwfo20m3b+zOF6ICCZa90SzPGpHAIrakQkhiiJe9xIU6kKcMiPzPR33HCMUrWBf3ZMoFVZKc+5nzXsxts73ct5MC+OuOX1b0tZg0Z9H37w/kEiG2F39IMHIvg4/RtRdhlKfjVx1attpnX4gOsO5uJ3/I5nwHbMtKYps1/nZe0+U5WM81Iai/CQjl38UD+D76TlYFK0XakRR5LNX7WgNMqZd3fr32Z0Is9xXwQXGEiyKljNi5ILAUJ2JB/NK+UNub2xKFS/bq/lt5U6Wep0kOuFBwnjjOVyXfj7rgvt4zbHyrHtYYS6ZRirmJ1i7vl3jf/zDDDQaGS+92tjt35vGeJjyqJ9Rhiy0Bf3ImPwjCm9+hqJfPEfGhT9Fac3Ct3kRte/8kX1/vZnAim9QkCJijSI/rjnkdRnD6KW28q/G9TTEA50W8/Dvp5OMiWz/uO3ZJqMNmYRTSXaE2pbpJiFxPGdchBBFcYcoipNFUZwoiuJYURRfOvj6E6IojhZFcYwoii+f6bgkejY7AxvYGdzApLSrsSq7vk7NrMzg+twHmJHxE/aFt/PPA3ezK7ixq8PqcMpC23iz9im+dH/IRt+SNo+PhWqI+Pdiyp7cZuHIkD4KudKMr77tKZ8SZydLfZtJkmK6+extSCmKIp54PTt9X7Gk8QXeqLyTF8tv5rO6p9ni+RxRTDHccgk/Kfork2w3oFdYW560EzhaiPiw5tFWCREVUQdZSjPadghI0ch+YtFKrNbpTDANZVVgB75ksD2hH0MkVkNZ7ePIZFr65P6ejf9LsfFTD0MvNDPxx+lnVPDWa/pwTv4jyAQ1e2sexRvc2vKgViKKIhFXGZpTlGIcTUbmj0ilIrgcHx3z+huOGp5vrEJrlDNkqZ5z/65nmiYDbTua2H29Lkj5zgjTr0lHa2j9+HmePSQRmWXt1+ZjDtQZeTivlPtye2GWK3nBfoA7Kney3Oci2cGL4ZnWYcy0DGOBdwf/c2/q0Lm7Gq1tEEp9Nt7yRe0abzLJ+dH309m5K8KKVf6WB3QhGw6WJow6zhVDacnEct5F5H7/Pkpuf5Gcq+/Cp74CR20OxbnzGal4iPIXH8C16iOiDRWIoohSkHN79jgE4K/1q4ilkp0SsylXRZ8pJvYs9uKvj7dp7GBdGjqZgnWBhk6JTeK7Q5f0hJCQ6EiiqTCfO14hS1XIOMslXR3OYWSCjHGWS/h5/uMY5Wm8XfcMcxtfIJoKd3VoHcL+0Ne8XfcMNlUexZr+LHS8hSfuaHngUfjql4Egx5g5oc3HF2QKTNmTCDo3kYg62zxe4uwiISZZ7N3IEG1vclVts3fsziTFBA2RfWzxzOPzur/wUsUveL3ydhY1Ps/ewFrMykzGpn2fq/Ie4ue9XuGagsc4P+NaTN1AjG0SIu5ttRBREbW3uxTD51mCIKgxms5nhmU0cTHJEu/mds11iGi8kb01fwIE+uT+nq3z5Kz90M3ASUamzMnokow7jSqXc/IfRa3MYV/d0zh9yztk3kTYSTLqQX2KUoyjUanzMVmm4HUvIharA2BnOMB8r4MLzRk8XXgOcy7IJ2hPsuaDtj8xjcdSfPGmg5wiFSOntj6LJ5iMsdhbxhhDPtnKU2d0nAzhYGbEH/P7cHdOCXq5nH81VnFX1S5W+t2kOlCMuDZ9HOMNfXnPtY5lvm87bN6uRhBkmEqmEnHuJuo70K45Jl9gok+phjfedhAIdM5ivCNYF2ykWGUgS3nyUjeZSoNoHsruzQPJ6q9h0C8uYat9Cn53AtdX73Pg5Xupffdx4l47mUoDv8waTUXUw+uOLZ0W95Cr0pArBLa817b7p6aSjAw2Bu0kpJIMidNAEiEkejxLne/jT7iZbbupXT73nU2muoBbCv7IBMtlbPYt4/mqe6gK7+7qsE6LivBO3qp7mjRlNtfnPcAVWb9AJMXcxhdanTopphL4G1egTzu33Q4XpuypAHjrl7ZrvMTZw8bgblxJf4+35YymQlSGtrHW+QEf1TzGf/bfyHvVD7DC8Tr2aDkF2kFMtt3ItQVP87OS/3Jp7j2MTLuCPG3/07ba7Axytf1aJUQEkhHsCT/F7RAhUskwfu8qDKaxyOQ68lU2Bmt7sci7gYTYvsVLLOFib80fSYkx+uQ+wLeLtax8x0m/8w1MvyUT4ST2k2cCpcJK3/wHMWoHUNn4L+pdH592ynrUXQaAJq35HgrNkWb7HoKgwNn4DtFUiv80VpGpUPGj9BwEQSD3HC1DppnYPM9DQ3mkTfF89akHjyPBrDm2k1p9Nsdi3z7CYoJLrf3bdLzmEASBc/VmHs/vy53ZxSgFgX80VHL3gd2sDXg6RIyQCQI/z5rCEG0BLzZ+yaZgxWnP2V0wFV4AMkW7GlRCk6XkTXNsBIMp3nm/ez5ocCei7Il4GdmCU4SYEln1rwZEEc7/RRZpfUpRDbqMD7bfTPpP/kH61OuI1Oyh6r93492ymHN1uVxq6cdi3z5W+Cs6JXadVcGAmRYq1gRw7Gvb7+dofSbBVIJvwt2veahEz0ESISR6NLWRctZ65zPCNI1Cbd+uDuekKAQF0zN+yA15DyEi8lLNwyx2vkdS7HmdsavCe3iz9inMinTm5D6AXm7CqsxkevqP2Bfezhb/l62aJ+jaQjLuxZQ1qd2xKDWZ6KxD8dUvRWznYkOiiXhSpNYTI5nq3vW3J2OhdwMZCjPDda1fRHUH/Akne/yr+dL+Cm9X3csL+29kbu0TbHB/RDQVYqBpMjOyfsMNxc8zp/jvXJR9K4PN00lXFyB0ko1bR9MaIaIi2pRF1R5nDL9vFaIYxWydevi1GZbRuJJ+1gd2tnm+eNJHWc2fSCT9lObex94VZr583UHpKD0zfpnVpkVxZyGX6eidew9Ww/nUut7jgOOV02rSG3HtRZApUZtbb4+qUFiwps8m6F/POw3fUh+PcXNmAZqjSi/G/zAdrUnO4hftpFp5bfE44nw1183gMQZK+rfe5SSWSjDPs4ehumxK1B1XhiQIAiMNFp4sOIfbs4sRRZFn6yu498BuNgQ8py0AKQQ5d+TMoFht42/1C9gTPjtaosnVJgx5Y/BXfUUq0bZF7iGKitRcfJGFJct87Nnb/bJINwSbSjFGtyBC7PzCS8POCCOvt2HIbOqLMn6mhVQS1n8F1lEzKbzpaTQ5vbDP/y+17z7OlYps+mts/LdxIweineOKM2CWFbVRxua3nW36HA/RpaMR5KyTXDIkToOecQcjIdEMKTHFJ/YX0cvNTEv/QVeH0yqKtP34ZeFTDDdewFfuj3mx+kHssZquDqvV1ET28UbdExgUFubk/R6D4ogP/EjzdIo1/ZnveANfKzri+xq+RK6yoksbdloxmXOmkYy5CTpPL/X6u4jDH2fxt16enl/HTa/u5473qvjpK/v5w/+qeWWlneW7fRxwRVu9eOgqDkQb+TZcwYXmkci68cL8UGnFNs98FtT/nVcqbuWVil8xv+E5dvq+RCs3MNJ6JZfnPsDPer3MDwue4ALbHPoax2JQnJkGiJ1FS0LE6Thj+DxLUakLUWuOlBIM1/UhS2llvrdtjfESySBltY8TTTTSO/duKtfbWPySnZLhOmbelo1M3vUCxCFkgoLirF+RaZmNw7uQ8vpnT7DNbC0RdxkqczGCrG3ZhJb0WdTI+7IgGGeqKY3BOuMx2zV6OZOvz6Bhf5StC1q3kPriLSeiCDOubVtZ1XJ/Bd5khEstp58F0RwyQWCMwcLThf24NauQmCjy/+oruL96D5uD3tMSIzQyFffkzCRNoefPdZ9REzs7mv6Zi6c12XBXr273HFdfkUaaVc5Lr9pJJrvXd9H6gJ1cpY78UzRz9VTH2Pyuk/zz9JROOvL7kZ6tYuBoA+sW+YiEUigtmeT+8PfYZtxEpHYvNS/dwy31ETSCnGfrVxNJta13Q2tQ6WQMuTKN+m/C1G1vvcijkskZrs9gY7CRpFSSIdFO5A8//HBXx9AuXnjhhYdvueWWrg5DogtZ553PZv+XXJ75M/I0vbo6nFajEJT0M4wgS1XINv8K1nnno5bpyFX36lJXj5aoi5bzau2f0MkM3JD3B8zKY28QBUGgUNOP9d4FNMYOMNhw/knPJxFzYy97CXPOheitp2elqNRm4a//knjUgSmr7b0lvkskkiI768Ms+sbL66sdvLvBxeaqEPGkyNheRqYOMGMzKvGGE2w9EGLt/iCLvvXx2XYPWw+EqHJG8UWSKGQCBrWs23xeP3At40DMzq1ZV6CWdY5NYnvwJ5xUhbbzrW8Z610fsdzxKjt8i6gMbSWSDJCt7csg01TGpn2fibbrGWCaRL5uIGZlFnKh+5zHIZKJIPFwQ7vLp4zKDPK0/djhXUxZcD2lhtGoZE1Puhf6viaQinJl2og2zRkJ78ft+D+sGVei1R0RIQRBQERkqW8zw3V9SVMYTzFLE8lUhH11TxKOVtAr5y7qthYz/5+NFA7SctmdOSiU3U/gEgQBk24IcpmORu8X+MPfYtGPRNaG0hwxlcCx/TX0OSPQZ7VNFE4g4+9+E0IqyK9MYfSa/BP2Sc9XUV8W5ZvlPgZMMKHWnfx9LN8Z5os3nUy6wsrAka3v6ZAUUzxXv4ZspZHvpw/u1GuTIAgUqrVMN2eQqVSxPeRnoc/JtpCfdKWSLIWqXcfXyJQM1xex3L+LVYG9jDWUNtukNSGK2BMxKqJhdoWDuBJxkoioBAFFNxNhFdp0gjXriHorMZdMbXlAMyiVArYMJfMXetHr5PTto+ngKNuHPxnjFftuppjzGKRrXiROJkSWPlVHMpZi2r25KLXHNli12hSsWeBFZ5RR1FeLIAhocnphHDCOaEM5oc2LGOONscKs5IAQY5Q+v8M/22nFaspX+WnYHabvFFOr51cKMpb5ajHLVZRq2vedIHH288gjj9Q9/PDDLzS3rfsV0EtItAJvwsli53v00Q1joGFMV4fTLgYYRlGg6cvcxv8wz/Equ4ObuSLr55i64RPPhmgVr9U8jlqmZU7e7zErm0+ZTldlMzX9B8x3vM42/wqGmSY2u5+/4SsghSl70mnHJghyTNlTcVV9QDxcj1Kbfdpznk24gk2CwtaqIDtqwoRjKeQy6J+jZdI56Qwv1JNrUZ5w45FKidR54+y3R9lvj7DfEWXpLh/Rr5ueRGmUAiUZakoy1PSyaehlU5NtViI7w8JEKBlhhX875xsGYZSfvDFYZ5NIxWiM7qc+spe6yF7qI2UEk01PM+WCkkx1L4aYLyRb04dsTR+Mip7TPDMeseOp/aKp7CkZwZg1CVvvnyKTq9s816GMiLm1T/JhzaNclfcgeoWVn2dOwZVou5uFz7MUQVBhNI8/Ydsk4zDedy5jvncdv9Jcccp5UqkY++ueIRjZS0n27dh3ljLvH/XknqNpEiBU3WtxdzyZlktQyq1UNPyTPdUPUZp7H6qTXKePJ+Y7gJiMoWllU8qj+cjVQF1SwQ3CRkKOKkTzeQjH9WYSBIGpN9p47a4qlr5q57I7c5qdK5US+ew1O+Z0BRMvbVs5xbpANY2JID/OGHbGxFG5IDDJlM54YxrLfS4+ctfzRO1+ztHouSYtm4G6loWv48lSmrk7ZxaPVs/joeolzLKMwZ8SaYxHscdj2BMxnIk4J8sHMMrkZChVZChU2BQqMpQqbArlwT9V6GXyMyoeC4KAqWQaju2vEnHvQ2Pt3a55Ro7QM3yojg8+cjJmtIH0tK5fvmwKOkghMlp/8lKMHR+5cJVHmXRHNlrLiTHn99bQa6CWVfM8jJ1hQXHQslNpyST3Bw/g27oEx9K3uH1hBZ8PrmfxmHSmWzq29FiuFBh2TTor/9FA+eoAvca37nN7ri6Dwdo03nWWMdKQSZqi7d8HEt9tuv63WKJDEEWx2zyVPBPMs7+KSIpZtht69HkbFRauzbmbjb4lzHe8wT+rfscs240MNo7r6tAOY4/V8Grtn5ALCn6a9/sWLVDHmGfwTWANXzheo7duMMbjLAJFUcTX8CUaUz9U2uZvRtuKKXsyrqoP8dYvIaPk2g6Zs6eSTInsbYgcFh4qnE3p2Wl6BWN7GRheqGNQng5tC4sqmUwgz6oiz6piQt+mm5JUSqTGEzsoTDSJE4u+9RFPNqVZa1WyJlEiQ00vW9NPlulEgaMjWe7fRlSMc2En2HKG3NtQarJOELZEUcQbb6A+upf6g4KDI1pJiqa+JCZFJvna/ocFhwx1UbdsmtsSkUA5nupPCdjXAmCwjUOhMuOpmUfUX0Z2v9tR6U988t0SJxMiMpWtd0EASKUi+H0rMZjGIJfrT9iuk2uYZBrGIu9Grk2fjkXR/JN1UUxQ3vA3/OGvKcr8JZ6yQXz+bB1ZvdRccU8uSk33FiAOYTWORSE3sa/+GXZXP0hp7r1o1YUtjoscbkrZNhGiPBpirruBiUYr5+smUVf9Z7zuxVjSZpywrzlTydir01jxtpOyDQFKm8ly2LjUR11FjB/8JguVuvXvuSiKfOLeSa7SyAh9XpvOoSNQCAJTzelMNFlZ5nPxsauBx2r3MVBr4Jq0bM7RHnuuKVHEk0xgj0exJ2I0HhQXGuMx7PEYzkSMJMOwJ+AVRx0CYJUrsSlV9NMayFSosClVZCpUWBVK/MkkjkTTWEeiaa7aWIRtIR+x40pEtILsiEihVJGhUB4lVqgwyxUdfr02Fk7E+c07+MoXt1uEEASBn/7Exp33VvHam3buuK1j7h1Oh3WBRmwKDcXq5hft9r0RdvzPTe+JRgpHnTyrZ8IsC689VceaLzxMmH3kfkkQBMzDp6HrNYzGef/QGM3VAAAgAElEQVTh0i3bKK+upWz2rynN6lghomScgW8+c7P1PSdFow3IlS1/BgRB4EZbP353YC2vO3Zze/bpZbVKfPfoeXdFEifgWTQf10fvocorQDdoCNpBQ9CU9EaQt92XuyewM7CRncENTE//UYsL4p6AIAiMNE+jl3YgHzY8zwcNz7EzuJ6ZthvQy9t2U97ROGK1vFLzGAICP837A2nKlrMMZIKMyzN/zr8O3Mtn9pf5wf9n77zD2yrPN3wf7T1tydvOdJw4ywkJGYQEElbZFMoslNIChba/FtoCbaGlBUqhtIxCF6u0UMouEDuTQEL2IHvHWx6SLR3tec7vD2eQxEnsxE6ckPu6dEWxpKNP65zzPd/zPm/Oj/c7qYkHt5KKNWEvvLzHxqnSOjA6xxBsXoCz+BqEPmTJPx6IsTRr66OsqYuyrj5KJCmhEKA0R8d1452MLjRQ6Dg6i/CXUSgECh1aCh1azi7t+FtGkmnwJ/c5JrwJqjYESO8uEzVqFPTL1lLk0JBlVpNtUpFlUuE0qTHrjq2koyXl5932TxmsK6S/Lu+YXtuBRP1r8Wz4HUqNHffIX+CT2nYLDh2iQ1zq6F2vFnS4dQOosF/SITpoB2JQnbzWVFmWifq/INDwETFxI4JShy3/Qqx5F6LWdaysG+wjadn6HPVf/Jzsgd86qnDZQwkR3SEcXIwsxbHYDm3zPs86jipxObPFFVzjnHbQ7bIsUdPyPGJkFYXZtxKpG8v//tCEs0DLlffnodGfHALEHsyGYZTm/5odnsfY2vgQA3LuxWwYdtjHxNt3oNCYURm6fjxNyzJ/aanDolTxzax8DIoi9IZhtPvewWydgrITV1LFRTY2Lwox/2UfReWG/d7bWDjD7DfbKCnTMfzM7rXWXBdtpiYZ4A7XGcfdifVl1IKC86xZTDU7mBts4wN/Cw817mC43oxbrdkrNvjSSVIHiAM2pYpslYaBOgMT1DZcKi3elJf3A59TYcjjntzzD5t3U8rBIpwsy4SkzF5xwrf7+b27r2+LR4hI+wc6qwUB524XRb5Gy2V2N3bVsR1PlWoD5oKJhBoWYx12LSuS62lKNjHVMpVsddczYFwuNVdebufNt9pZ80WE0aMOfs3Hi6iUZn20jfNthZ0ew9IJic+fb0FvV3HGLYd3JA0eZWDIGAOV/25DoRSYdJFtv9vV1izyrn2A1jWzyZv3Gsl/PkzL1Otxjb2gx8KJBYXAmOuymPuYh21zRMoOGMOhyNEYuNLejzfbd7Im4mO0sfvBwqf56iIca6rviWLs2LHyypUrT/QwTjiBWR/je+M1dIOHIKfTJKp3giyj0BvQDy3HUD4CQ/kI1Nkn/2QdICHFeLbuHvQKE3cUPnpSri4ejoyc4XP/h3zS/hZ6pYlLXd9liHHMCRlLe6qZlxoeJkOab+U/iEvTvRXPhf7/Maftda52/2A/Z0fLthcI+5bTb/wLKJQ9V9sZ9a/Ds+FR3KXfx+ya1GPb7YtIksxOb4Iv6iKsqY+yy5sAwGZQMqrQwKgiI8Pz9Ri1J0aITGdk6v3JvaJEtTdBvT9J6oBQMY1KIGu3KJFlUuPce11FllmN06hCdYggwJiU4MGGl2hPB/ltwW3kanquvCGdaKd29U/ZYMnQrogTUsmwexgOTQE52oF7XQ4OTUGfDsPsKrKUIuT9nEDDRySjDSg1Dmz5F2LJOQel6uCT/XTST8uWZ4mJmzC7ppA98Naj+j17Ylv4wPM7jCp7t4WI+uqfI8sJCvs9cVgx66mm/7IqspX7826k3NBv799lWabO+3fagvPJc15HpvU83nnUg9Wl5ppf5qO3nLxCfjLlY4fnMRKpFkrcd2E3TzjkfWvn3oPa4CJv4s+6vP1325v5b3sz9+SUcIapY8ISj+2ioeYBbM7LyHJd1+njPNti/OehRkZfYGXazfsmoB+/6mVxlchdjxWSV9I9W/fDjZ/QnAzxTMnXUAl95zNLSBKzRR8fBVqRZLnDvaDWkr3bhZCt0uDa/a9G0fk+pDKwlld9i5huGca3s8/ucZdCNJPZK4zsdVKkkvjSKeqSMXSCgttdRYw1HZuw6m1bxwebH2VFjgGRjgBEJUommSdymf0y8jVdc7Ck0zI/+3kdqZTME48Voe2GY6Yn+TzUzLMtG/h1/lhK9QdP2Je97GXrLJEZv8gjt/zIZYLptMybzzSzcXmEGd9wMO2Kzstyt7duY8dHf2ZQSwu6wjLcX7sDtd19zK9nD3MeaaS9JsEVTxejMXTtt5SWJX5Wt4yEnOHJogn7dcc5zWkEQVgly3KnYU+nRYiTGH/lR7S9+S+MY8eRc8cPEFQqMuEwsc0biK5fR3TjOtJtHW3P1O4cDMM6XBKGsqEo9CeudvpYqPT+kyXiTG7Lf7hPt+Q8VpoTtbzb8jzNyVpGm6dyYdY30R3HevdAysuLjb8mKcX5Vv4vydF2vW3bHjJyhn80PIg/1crdRU9iUlmR0jGql92B2TUJ16CeDZaVZYm6lT9CqXFQMPKhHt12X6E1lOLtle2sqYsQiksIAgxy6Rhd1CE8FDs1J3Ql8HDIskwoLuELp/CF0x2XUMf1tt3/F2P7r8oJdAgrzi+JFNlmFU6jkkrFh2xO7eC+3OsZaex+Lfuhx5mhcd1vSISrWVWYi0oCvb+GPMMwSgf8CN0hLP0nK5l0hGDTXAKeKjJJPxpDEbaCizFnTzxipwRZlmivewd/3buo9bnklP0fWuOR7f8HskeIMKmcXFPwG7Rd2Ncl4jXUV99HlvtmbI4LD3vfaCbOg40v4U+HeLjg2+RrspBlmUbfa7SKM8mxX4EicBlv/7YRo03FNQ/lY+ykfvtkI50Js7PpCSLxbRRk3YTLdtFB98mkolR/9G0cZV/HMeSqLm23PhHjvvptjDNZ+WFOyX63NTc+RyS0jPziB9HpO2+XO+/FVtbNDXLdbwvIGaCjtTHJMz+tY+w0C5ff1r0Fk+3xNn7ZMJebnKP4mr20W489WXjDt4QPAqu52jGOqxw9X3Z2KBqTcZ5tqaUmEeMci4NvZuV3e4JZn6inUqxkYWgRKTlFaVTLFQP+jwJNITMDM5kXnEdSTnKG8Qwus1/KAN2RyzU2bo7ym0c9XH6pnWuvPjHZOk81rWNbPMDzJWcddMz1rIsy91EPZRdaOePmrjs9MhmZd15o5YtFIaZebmfGNxydik4z/VvZsPJ9Llu3CZUMzqnXYR1zXo+4Itp2xfn4gQaGX2Fn9De6/t5ujvn5deMqLrEVc0PWydUm+zS9y+FEiNPdMU5S/DP/R9t//43pjDPJueP7CKqOEyaFRoMmvwDj6DFYz7sQ85mTUOfkIkWjRNasILx4If7KDzsEivZ2BLUapc1+UuQqeOLVfOD9K2dYpjPONuNED6dXMalsjLZMQ0ZmuTiLdeHPcWsKcah7TvE+FGK6jZcbHyYuRbkl7xfk6kqOajsKQUGRbjBLxSr86VbKTWcSbF1IpG052QNuRaXt2ZMHQRCQ5TShlvmYss5EqTmxpSw9iSzLfLYtxJNVTTQGkowpNnH5aDvfOcvF+eU2ynL12A09X8vbkwiCgFatwG5UkW/XMMitY2ShkQkDzJxbZuWSkXYuHWXj7FIzY0uMDM3VU5KlxaJXksp0hGSub4yxujbKEmkJXutm2DaGFUuz2elNUJqjx9AD4YFtNW8S9n6Oe/CdVOTdSpltOs6UgoxnAWqVCb311JjopOJe2mvfpmXbn4n6v0BnHoRr4Ldx9rsRnamkSye0giBgsA1DZx1CuPVzxKYqlBobWmNJt76LZnUWObpBrBUr8SXrGGyacMTH+33vkkzU4c773hE7QagVKkYZBvFp6AuWhjcyyTycdv8HtAT+R7b1AjThr/P2Ix70JiVXP1iAqQ+E3vUECoUGh2kSsWQDXrGSjBTHrC/fvzyubQuh+s+wD74MtenI5XYZWeaJpmqSssTP8gagPWAFX28YQii4hJD4GSbzOJTKg0W7/CE6Nn4aomFznGFTzbz9fAuRkMQN9+R2KwsC4BXvasRMgrtyxqPuQy6InqRcX4A3HaJSXItNaaS/7vg4Wy1KFVMtDtKyzCzRx9JwgIE6Aw7V4X9vkizxRfQLXvK+zL/a/k1j0sPZ5il8Mz2G0ZvX0S9vOlZzESONIznXeg5qQc2S8BKqxFlsjW3DqXKSrco65D7Ala2m1Zti7nyRM88wYTnOjqWElOEf3s1MNOUwxrS/yJAIZ5j3mAeDXcWUH3Wvpa9CIVA21kjIn2FxpUg8KjFopOGg92GgzskKg8BHORbOjCmIrZ5LrHYTuoIhKPXHJpIb7CpET5Jdn4UYMNWCuovlaNlqPb5UnHnBRs4wurAe4Ttymq8Oh+uOcVqEOAnxf/QBbW+9gWncBNxfEiAORBAElGYzugEDMU+YhP3CSzAMLUdltZFqbiK8dDHBT+cjzq0iXr0LKRpFaTKjNJy4OrtDIckSrzc/iYzEdbn3ou5G+7GTFYWgoL+hnIGGkWyLrGGJOJNoJkSJvqzXylBCaT8vNz5MJBPk5vwHyO/CqsThMKqsCAgsE2fh0hQi1M1GUOpxllzbKxNmjS6XgKcSBDA6utdqrq8SjGV4/pMWPvgiwECXjgcuzmfaEAuFDi0a1clfBvBllAoBk06Jy6KmJEvL0Dw9Y0tMTBls4YJyG1eMtuPs72GV7lOGMYwL9GeTbVazvDrMnM1BrHolJc6jz76ItK/Bt/NFLDnn4Cja101BZxlCKupB9FShNfVDY+jZ/InjSTy0C1/1a3i3/4NEeBfmrPG4B38Pe+GlqPU5R/XeqXUuzK7JJMLViJ5KUrFmDLYR3cpmsapd6JRmvhBnIiNRaCg/5H0lKU6r53lM5jM67YrRGUaljjJ9MVXicpKhBRiji3Cap2JI3Mjbv/Wg0ii45sF8LNmnVp6MICixm84kLYXwipUkUi1YjRV7RaZQw2Ji3o1kjfgWCuWRj6sfB7x8GmrnDlcRA3UHnysoFFoMxpEEA/OIhFditk46SCRSqRVYstSsqRLx+9OsXRbh/OucDOyCbf3LNCaDvOxbzSW2UkYZT3xQYW8hCAKjjcVUJ7xUiuso1jjJ13QvP+VoUQgCww1mynRGlkVEKgNeBGCwzniQAyAuxZkfnM+fW56nSpxFWk5zueMy7nbfxQTzBBzm/oi7ZiFl4pjyxgGgVWgZZhjGDOt0TAoTKyIrmR2czbroOqwqC7nq3E73SYMH6Zi3IMiumgRTJpuPqwC/OuJjUbiZ65wDcav1+9225G+t+LYnOOdneZiOYl8iCAJDKgzEoxKLK0VC/gylo/cXIgRBYKQxl08TzSzKz+a8wvHENy5CXDULhUaHNm/AMb0fjmItm6sCpGMSBRVdnw+U6q3MD3rYFheZasnr04sipzl+nBYhTiHa//ce7e/8B9OZE3F/9+5uhU8KCgXqrGwMQ8uxTj0X67nnoS3ph6BUEdu6mfDSzxFnVxJa+jmppiaQJFQ2O4L6xJ+ULROrWB1awGWu2495YnyyYVU5qbBMIyXFWSpWsSG8lDxtf6zqnnUShNMirzT+hmC6nW/m3U9hD5W7FOoGsS26mhr/Iorbm7EXXtZrq8kKpZZktJGIbxnWvPOPaCfv66ypi/DYTA+1bQmuH+fkO1NcmHSn5mpfV6hNtvCn1jfpr8vj58XXMiTHyOiiDjfFztY4VRtEdrQmKMvVYdB0731KJXx4NvwOtT6HnLIfI3zJdiwIAgbHaKL+tYjN8zE6xqDSnDzhk7IsEfV/gXf7P2iv/Q+phA9b3vm4h3wfi3sqKk3XQsgOh0Kpw+yajCAoET2zCLctQ28p69a2Xdr+RDJ+vhArsavzcWoLO71fSFxEOLSU7Jxvoe5GsJ1DZaEwXUtObCmtqgJKhB/xzm+bERQC1zyYjy3n1BS3BUHAYhiFQlDjFWcSiW/HZhqLQlDj3/4RIGAffMkRt+NJxnm6pYYxRivXOA4tWClVZnSGwQT8VSRi2zBbJiIc4FJw5Ktp2hFn1dIIzhw1X7/TjULRvUnL6761eFIhfpAzAe1Jvq8/EgpBwVhjPzZEG5gdXM9QfR5Z6u63AD1aXGotZ5sdeNNJqkQfG2NhhulNGJUqfCkf7/nf488tz7M8shy32s2NWTfwHddtDNUPRavoyPgQFCrScT+h+oVY+01H8aWWjmpBTam+lPOt52FXOVgXXcec4FxWRJajVxjI1+Tvl72j0ykwGhTMmiPidqkpLjp+7SHf81fTnk5wa3bpfkJMzdIwa//bzsirHF1uc9kZgiAwaKQBSYLFlSLtLSmGjDHu9/tQC0rK9C6qgjuotZq46MwbSPkaEVdVEavdeEyuCK1JSTyYYfu8ICUTTOjMXTuWahVKbEoNs4IN2FVa+utOHTfqaY6e0yLEKUL7B+/Q/t5/MU2YjPs73zvm7hcKrRZtQSGmirHYzr8I87gJqN05SNEIkdUrCC1eiL/qI+K7dmIYPgKF5sT0ABbTbfyn6Sn6GYYxw3ndV1JdVQpKBhlHUaIrY3NkOUvEmaSlFMX6ISh6wIIayQR51fMI/nQrN+XdT7F+SA+MugOFoKBQN4hQYyVZKQF36V09Gkh5IEq1hWDzXNQ6N1pTvyM/oA8ST0m8stjLa0vacFnU3H9RHuP6m76S3/09BDMRftP4T9SCkl/m34zxS98hk07JlMFmzDolC7YEmbs5iKUbrghZStO06fekk37yy3+OSnvwxFlQqDA6RhFq+ZRw2zLMrskolH27L7ospQi1LKR1258RPZXIcgZH0ZW4S+/G5ByDUtWzOTOCIKC3lqG3DiXkXYzoqUKpNqM19e/S5yAIAsWGkTTENrIhOJcS42iMqoM/C2/ziwgKHU7XDd36TbSHFhFsf524uoRXvVm0Pp2DMtNRguHIPzUFiD0IgoBJPwSNKptWsRIxspJoopZgcAXYraQ1SeLJOuKpJhJpL6m0n3QmhCTFkeQUkizxx5YGIpLEz/L6oz/C+YdanY1a7SLQ/jHptA+j6YyDVnPr65JUb4tTmKtm1LmWbn2Wbekof21dwbnW/pxp6n4OycmISlAy1tSPFeFdzA9upsJQjLWHf8OHQ6NQMN5kI0etYUGondmil5WRT3i97Rm2x7dTYazgu9nf4WrH1ynSFnUa2KsyZBHcNQul1oLeefBihFJQMkA3gPOsM8jV5LIlvoW5wXksCi1CLWgo1Bai3H3OU1KsZd2GKEuWRpg21YKmB8rxjkRalvhb62bOMGYzzrSvPDbqTzP/9x5shRom3elG6KagdiCCIDCg3IBSCZ9XirQ2JBl6hmk/IcKm0mFX6agUtyNo9YwfewVqq4vQ+s86XBFqLdrco3NFOPtr2TpHJOJNUzKh64JKkcbElniARaFmzjbnojvFxcHTHJnTIsQpQPv7b9P+/tuYJ03BfdudPd5+UxAElBYLuoGDME+YjP2Ci9GXDUNpthBeupjImpUYx5yBQqc/8sZ6mPdaXqA91cxNefeh76S+9KuEXe2iwjKNSCbIUrGKzZGVFOoGYe5ma7svE82EebXxEdpSHm7I/Sn9j9DO7WgwKkwINR9Tr0mTdg4hS9N7dnaVNouIbxmJSB3W3EO37uurbG+J89hMD+sbYlw8wsYPznXjNJ14N9KJJC1n+L3nDZpSbTyQdxN5nXTCEASBgS4dEwea2dEaZ9YGkR0tCcryjuyKaKt5g7B3Ce7B38NgG3rI+ylUBvSWUkTPLOKh7ZizJ/VYi7SeJJMKE/DMpGXLs4S9i1BqbDj73YB70HfRW8tQ9HILW7UuG4trColITUd5RrQRg71r5RkKQUGJYTRbQgvZHl5CqXkyasU+sScRr6Pd+yYO5+XoDV13awXCK6hueRaTfigluvto+pObVFRi0D1xRg7sWjL/qYBBW4JBO4BQbB2x+C5SmhhJjUgotg4xuppAZDn+8GLaQ5/RFpyPV5xFa+BjKgONrEgXMUOuxBB6Ha84h7bgAtpDiwiElxIIryQYXUsotoF4qhGDpgSdvh8ICsT2yo7nNu47tgT9ad56vgVXjppwTZLsYi3ObghB77RvYHu8jR/kTMTYhTKSUwWtQs1oYwkLQ1tYFN7OeOMADMdRDE3LaRqTX1CfnEN7Roc/M4A8dTm/yLuR823n4lQ7DzvpVWmtRL3riXnXY8wdi1LTud1fISgo1hYz3TKdEm0J1Ylq5gXnsSD4CQBF2iLUCjUD+umonB0gEpGoGN37pcTrom18EvJwjXMguZoOAUiWZRY+00LQk2L6/XnoezDUtqRMj86g4POZIp7qBMPGGVF+KWein9aONxVhlridgTonxYXlmMvPIumtR1w1i1jtBnQFpSgN3XNmqHUKpDRsmxMkb6QBo7Nrr0kQBAbprFQF6vGl44w39X6O2Wn6NqdFiJMYWZZpf+8t/B+8g3ny2bi+fQfCIVo59SSCUok624WhfAS6gYMRP5lDZMVSjKPGoDQev8yIzeGVfOJ/m3Od11B6glpV9jVUgpohxjHkawewIbyEJYGOE7xCXWm3WwXGM1Fe9TxCa7Ke63PvZaBxZG8MmUjbKqKtC9nlyGZ5YhUVlqm9lushCAIyEqGWTzA4KlBpOxdoNjfF0KoUaNV9YxKZzsi8s6qdFxa0olUpuOf8HKYPtaI8xhWVU4GXvDNZHtnM99yXM+oInTBM2g5XhEWn5JOtR3ZFRNpW4dv5Mpac6TiKLjviWFRaJyptFqJnJlI6jNEx+qhfV28Q8i6mcf1viPm/QGcZvDts8oYuh032FAqlFlN2Rx6A6JlN2LcEnXUIqi7UsmsUOvL1Q1grzqI5vp1S86S9+za/7z0SiRrceXehUHRt8hWMrmNX01MYtf3JM97Lu79tIx1SkLh9E/MsCxmsK8StPj419n0BnSaHbOt5GCJZpL9YRv+y35KfcyPZtvPJspyDw3w2DtMkbKbxWI1jSGpH8e/YUAapo1xpltCp3aiU1t1ZDxIZKUoq3U485SGa2IUYWYk/vAyjrj8W8yTSKR+ivxKVOhvt7qDj/73spbk2wbd/WUDT1hjbl4cpn2ZFpT7y/i6cSfBcyzLONBcyzdK/d9+sPohRqWW4oZC5wY2silQzwTwQbS8Li6FMiMpAJc+1/JlPQ59iUCj5umMIA7UlrIxkWBmNU6zR41If+TepMrgI1n6KuGs2SrURra3fIYULQRDI1+RzjmUaQ/RDaEx5mBecx1xxHgkpyXBXP9IxFbPnBhk53ICzl0Nl/xeooTkZ5TZXGcrdY94+P8jmj0XG3pTVrQyFrlI0SIfZpmRxpUjttjjDxptQqfa9XyMMOayKePgsVMNEUzEmvQXT0EmobW5CGxYirpqFypKF1t29LmfOflp2LAjir0kw4Oyu526YlRoysszsYAODdFZy1CdnN77T9AynRYiTFFmWaX/3v/g/fA/zWVNx3Xr7cREgDkSd7cJQVk7w0/mElizCOGIUSnPv13olpDj/bnocqyqLK913dnuCfarj1OQy2jKVQNrLMnEWO6JrKdYPwajs2meTkGK81vQYzYkars39MYONFb02Vl/160iZOP1Kf8RSsYpQxk+Zqfdajan1eYieKpDTGJ0Hi1cZSeaX7zfwwRd+msUUdqMKh/HE2QY9gSS/r2ri851hJg8y89MLcsm3H3wyl060017/HumEF4XK3ON2+r7IbHEF7/g/41LbJL5mn9Clx3TmitjeEqcsV49Bu88VkYp78Wx8DI0+n5yh/3dQ3fqh0JqKkaQEoqcSpcaKznzic2pkWcZf9w6+nS+jMw8gd+hPsRdeglrvPmFlPB3lGUPQ24YR9i4h4KlCoTKgNR3ZImxSObCos/kiMJOEFKHEOBpJStDqeQGjeQwW25QujUGWJaqb/4RKaabAch/vPuIn2JbmqvvymDpiEKui25gfXM0YYykWZd8LZe5NgjWfkBRryB55CwqlFqVCj0ppQaNyoFW70Gny0GkK+YtfQsxk+EXBSHLNo7EaK7CbxuEwT8JpOZss67lk287HbfsaOfbLMOoGEYgspzUwE1lO4Mq6lkRsJ6J/FjpDKc21Fj58xceUS2yMmGjGVaJldaVIKiHRb9SRP4MPA1tZF2vmbveZWFW9V9rXl7GpDAzW5TBLXM/S8A5GGIqwKHveqdqQbODNtv/yQutfWBtbx0DdQL6VfQvfzPomg/QDGWqwMMpgYXUkSKXoJS5lKNOb9k7QO0NtdGEunExCrEHcNYu4bwv6rLJDuiKgY1/iVrs42zKFkYaR+NI+5gXnMVucTfEAAd+qAjZtinPOVEu3s0W6iiTL/LV1MyONTiaaOzrJhFpSLHiyCVeZnvHfyu61fW1+fx0Ot5ollQF2bYxRPt6IavcCikpQMEzvZq64g80xL1MsxSgFBVp3Mebys0g07UJcMRMpnURfPKzLY1SqBZRaBdvmBMkaqMOS2/WFo0E6K0vDrayK+DjXko/y9Pn7V5bTIsRJiCzLtL39HwIfvY/l7HNw3fKdEyJA7EHlcGIYMYrQos8ILVyAYVg5KlvvrhzNbXuDHdG1XJdzL/ZuhI99lVArNAwzjSdbU8C60CKWiVWoBC0FuoGHPdAkpTj/8jxOQ3wH1+T8X68KAumkH++OF7HmnkdO9tmk5RTLxFnkawfg1PROorlCoSYdbyXkXYw17/yD7OcKQWBUoYGMJLNkZ5jZG4OsrougFATybOrj5j6QZZk5m4I8NaeZeErie9PcXDnGgbqTrhfx4HYaNzxCzL+WSPsqRM9MQt7FpGJNIGdQaR0nfRDngWyM1vBcy7uMMgzkdtcl3T7B+7IrYsHWEHM3iVh0SkqytCBn8Gx8nEwqSN7wX3Q7aFJvKycR3oXomYXOMgT1cWqb1xlSJknrtucRm2Zhdk0ht+xHqLSOEzaeA1HrsjC7zyIZrUP0VJGM1GOwjzhia80sbTEpKc4XYiVGpQN9oolwaDFZ7ltQa6I0YA0AACAASURBVLr2fguCgM04FqNiEu/9Loi/KcUVP82lcKgBtUJFhWEwn4bWsiS8kYmmcnRfgc5Le/BveQeVzoG136HL1uYH26kSfdySnU95Fy3dWnUOWZZppDMhvOIsApEVZGddSyq2E7F9Ph+/OgpQct0Pc1GpBcxOFdFghrWzRfqNNhy2RWpCSvNM81KG6V18zX5qtMs9WrLVFoYbCvgstJV5wU3012bjVh97YK6YFlkaXsbrvjd4re1fNCQbOMs8me+5vsfF9ovJ1ezfscKhUjPV4iCcyVAl+lgTCTJEb8KiPPTnqFQbMBeehUpnJ1jXNVfEHpwqJ5PMExlvHE8oE2JBdB5Js5fAkiFIuijlg3snNHhTzM+cYCNXOfpToDEhSTILnmwiHpKYcX8eGmPvhkbnFmtxFWhYUhVg+7oY5eNMqHe3tDUrteRozMwUtxGT0nu7xSi0esxDJ5GJBhFXVpJoqcE4sAJB1TXnjKNYS/XiMC2bYwzqRm6LUlBQqDFSKdYDUG7oO8ej0xxfTosQJxmyLNP239cJzPwflqnTyb752ydUgNiDymrDOHoM4aWfE1wwD13pENTOrF55rqZENe+3/oUzLNMZZ5vRK89xKuHSFDDKPAVvqpFlYhXVsU300w9F38nKXkpK8u+m31Mb38LX3d+n3Hxmr45N9MwmFliPa/AdKNVmivSlbIqsYFN4GRWWaah6yUaq1NgJNs1GrXV2ulJt1auoKDZy3jAbDqOS7S0J5m8JMnuTSDCWwW1R9WonivZImqfntFC1QaQ8z8D9X8tjkLvzVb1gy6c0bX4KpdpE/oiHsOaeh0afg5SOEGlbTqh1If6GD4n6N5BO+hEUGpQa20kdZNma8vOo5zUcKiv3592A5ii/J192Rez0Jqja7Ypwp6uQxMXklN6N3tr9IFZBEDA6Kgj7VhBqWYApazxK9fHPrEknA3g2PkbMvw5nyXU4+924X2ePvkJHecZEFEodYtMcwt7F6CyDjyiWFOjLaY5vZ504i/x4MyqlnizXTd36bqfjGt7/XRu+uiSX3ZtLyYh9+0WDUkeZvoRZ4nI2xGqYbB6OqgfCfvs6spTGt+4VTHlnYHB3XobnSyX5Q1M1pXojt2Tld+s9VwhqbMYxe10RvuBsDJZxbF3mZMOSQVx8i5GiQftEjfxSHZs+C1G/McbwaZZDBvvNFXeyPNLAHa5xZKm/Ws6VznCqTIw3DWB1tIaqwDrsSiP9dN1btJFlmbpkHZ8EP+Hfvtd5re01VkZWkiLFpbZLuDvnbiaaJ2JVHXpyrxIUVBit9NPqWRT2UyV6MSiUDNAaDltqobP3x1w4iURgtyuibQt65+FdEXuwqqyMM43jLPNkkk4PNbtSbFmqo7r0A4rMrsOO92iYGaijNhnmu66hqAQFGz8MsGNBiAnfycZddnxcia4CDfn9tSyZJbJ5VYRh44xodR3zgwKNlXAmSZW4nUKNlYLdwrqgUGAYMBql3oy4qorIjtUY+o9E2UmL3QMRFAJ6q5Kts4OYXWocJV3PH3Gp9bSmYswVGxlvcmH5CmW3nGYfp0WIkwhZlml7818Eqj7Ccs4Msm+6tU8IEHtQmswYx44nsnIZ4rw56PoNQO3q2eAZSZZ4velJZCSuy72317IDTjU0Ch3lponY1S7WhBawXJyNQWkmV7tvZSElJXm96UmqYxu50v09Rpgn9+qYZFmmdftf0RgKsBd0tIBTCErytf1ZIs4kKoUY0ktZHyqtg0j7auKh7VhyZxzyREit7JikzhhqYViegXBc4rNtQSrXi2xvjWNQK8ixqHt0Qr90V5jHKz20hFLcPDGbmydmdRqeKMsZfLteo73mDfTWMvKH/xy1zoVKY0VnGYzZNRl7wcXobcNQqq2kYh7C3kUEm+cjemaRCO8ik4miVJlQqk6eE/a4lOQRz2tEpQS/zP8mDvWxl3+ZtErOGmzGqlfxyeYAC+udZDlKGF429ag/W0GhxmAfSbB5HtH21R0tKnu5NvvLJMK1eNb/hnTcR86QH2LNPadPC0+CIKC3lKK3DSfiW0rAU4lCqUdrPrRzSxAESoyjaQh9Tk6iCYN9BmZjeZefMxbK8N7jTbTsSnDJj3IYMOZgocihMpOvyaZSXEpj0sd409A+/T72BIlADcHqOVgHXITWcnArVFmWebalFm86xX15/TEdZlX7cGjVOWSZp5GWQjR7F/LZ69dhy27ljOlvYLZNRhA6tqtSK7Bkq/miSkRjUJA3+ODSgrQs8UzLEgo1Vq52dv07cKpjVGqZbBpMddLLTHEtCSlNub7gCG7IJOui6/g4MJMXfS/yYeBDNsY2YlfZOdd6Ljdl3cgNzuspM5TtbbHZFfI0Os4y26lPxqkSfexIRBmuN6M7jDCqVBv3d0VUz0GpMaK1da2rjklpYoypghGDbXw6P0lTtZLZ1r9Tq9yCW+3GoTr2VXhZlvm7dzND9XamWHLx1yZY+GwzhWONjP5GRxhnJiMTi0qExAz+9jTe5hSehiR1NUl2bYuzdVOMzeujrF0VYfXyMMs/D/H5giCfzRWZXyWybVOMcCjT0X7UpDjka8/K1VA0WMeyOSIbl0coG2tEZ+h4f8sNLtZGm/kkVM14YwHm3aGlgiCgyxuILm8QwbWfEFq3AF3BYNSWIy8kWvM1NK6JUr86SukMCwpl1/eNpXob84MetseDnG3OPeX3q6c5mMOJEIIsy8d7PD3C2LFj5ZUrV57oYfQosizje+OfiLMrsZ57Plk33tJnf7BpMYDnyUdJNnnIufMHmMaM67FtLw1UMdP3Cle7f8Bw88Qe2+5XiUDKx/utf2FXbAMDDSO53HU7BqWF/zT9gW3RNVzuup0Ky7ReH0dM3ELjul/hGnwnFvfZ+902y/dvPg98yDfzHmCgYUSvPL/YPB/v9r+RP+LX6K1dt+62R9LM3xxk3mYRfzRDtlnF9KFWppVasOiPfpU0msjw8uc+Fm4PMSBby13nuMmzdS6yZVJhmrc8TSywHmvehWT1v7FLmQWZZJBoYH3Hxb+OTLIdALU+F4NtBAb7CPTWoShUx7/TTVeQZJk/Nb/FisgW7su7gZGGns1bSMVbWbv0Md7zXMnOUC4jCvR8d4qLLPPRiwfRwAY86x/F4BhN7tB7jksAZKRtJc1bnkWhMpI37CcnXTvaTCpM67YXiLSvwugci2vQHYd1ktR7/kxMXMg6YzGXF/wGVRfEabE1xbu/8xD0prno+24GjTu8U+Vj/xJea5vNJbaJ3JB1ajvwxF2z8a59ieLzn0VtOHjl/LNgO8+31nFzVj4X2nqmHPKDVzexrFLDOXf8hZzcBhz6MeQW7vu9yLLMB080Ubcxxi1PFmHJ3v83uShUw3Mty/hJ7mTGGL86HU26SkaWeNW3kNniBs4w9uMu9wx0XxJF29PtrImsYXVkNetjG0jKSbSClhGG4VQYKxhtGI2tk5a4R4Msy8wJtvGarxGdoOB2dxFjjUd2JqSiXlpX/5WYdwP67HJcFbd3+v08FAs+C/LSq62k0jLKijWkp8xhpLs/l9uvoKybrcfTaZl2X4rW5hTelhTV/jCheBpViwbdphiKtEyNU0UkIROLSaSSXZtPabQCOr0CnU6B3qBAp1egVgs01CYI+DMAWO1KSsv0DB6qp3SoHlfuwQshtVtjvPK7JvRGBbf9Mh+Hu+Oz9qYi3F8/G4dKz28LpqM5oEwz2eah6a3fkxK9uC78DpYRU4845qYNUeb81sOYG50Mu7h7pdjzg438rXUz33WVcY7l9O/2q4YgCKtkWR7b6W2nRYi+gSzL+F5/FXFOFdYZF5J1/Tf7rACxh0wkjOepx0lU78T17TuwTOpaUNjhENNtPFd7L4X6wdyUe1+ffw/6MpIssUKcw+y211EKKtyaQmrjW7gk+zbOsE4/LmNo2fYCYd9y+o1/AYVy/1KDlJTk+fqfkZZT3F30BFpFz0+KpUycmmV3YnSOwV16d7cfn87IrKyNMGejyEZPDJUCJgwwc94wKwNd2m59Pzd6orzwSSvtkTRXVNi5YrQD1SFWFBKRepo3PUkq0YZr4G1YcqZ2e+zQsV9JRRuJBtYR9a8nJm5ClhIgKNGZB2Gwj8BgG47WPKDPtJp8u30Bb7d/yk1Z5/E1W9eCKLuKLKVoWPsQqVgz+aMf49NdOv691IdCgBsnZHHOkK7XvB5IwDML386XsRdehrPkuh4d95eRZZlA40e0Vb+O1tSP3KH39qn8h+4gyzKiZya+6tdRaey4D1EaI0lJarbfiaQrYGZqK6XmyZznuuuwn1VLdZz3ftdEJi1z2b25FJQdef8iyzIveWcyJ7iS72RfzLnWU7cjU8vK54m2rqXkwr8c9D760ynurdtCgUbHQ/kDUfTAcdjXlOTpe+sYMUnPuK9/TFtwPgoZsowTKMj74d77BX0pXr2njoKhei7/6f4rp882L6E2GeD3hRf0yJhORWRZpkpcxz99n1OscXKNs5yd8c2sjq6mOlENQJYqizHGCioMFZTpy9D0otu0MRnn2ZZaahIxzrU4uSkr77CuiD2vIVgzF9+Gf3eMt/xGLCXndnnfHAikefcDP/M+EUEpoTxzGckJ8xhi68cVjisYoR++d1vJpISvJUVrS4fQsEdwaG1O0e5LI0n7tqvRClisSnITElZRItJfgzpHg87QISjo9Psuer0CnV7Ye12751+dYr8Wmwe+7tbmFNs2xdi6+yIeQZRo3BXnpUc9qNUCt/4iH9fuNrdrIk083vQZ0yz9uN118CJhJham+f0/EavZgG38xTinXn9E1/Xcxzz4dsS58pnibuVfSLLMw42raEhGeKp4wumyjK8Yp0WIPo4sy/j+9TLivNlYz7+IrGu7V+96IpHicZqefoLY5o1k3fgtbNPPP6bt/afpKbZHv+Duoiexq09c0NupRFuyiXdbX6A+vo2Lsm7hTNsFx+V5pXSM6mV3YHZNwjWo89KputhWXmz8FWMt07nE9e1eGYd3x8sEm+dTMv7PKI/B1t/gTzJ7o8jCbUFiKZl+WVpmDLMyaYDpsG0+k2mJN1e0M3NdALdVzV3T3IfMfoDdK9xbn0Oh0JIz9B70lsFHPeYDkaUUseA2YrtFiUS4GpBRqIzobeW7nRLDT1jI4rLwJv7Y/BZTzCO503VZj+8HvTtfQfRUkVP2Y0xZHSdmrcEUf/20lY2eGMML9Nx+lK4IWZbx7niRYPNc3KV3Y3b1fKmTLKVp3fGP3RkUZ+IafCcKZdet0n2VeGgHzZufJp3worMMwZZ3AcasM/Y6f0LiIlo8z5FX9HM2JLaxtP0tJjtvosL+tU63V7M2wod/bEZnUnLl/Xk487t+0puRJX7f9Abrozu5L+8GRvSwE6evUDvnx2hMueRO+Ml+f5dlmaeaa/giGuTxwlLyND3TfeKfT3jYtTHGPX8qxmxTEYyspbr5j2SkOFZ9Of3yfro3qHTVx34+fa2Ni3+Uw+Dx+9wrsiwjZhLYvqIdMbpCXIqzIbqBWeJK1seSQBrYTKkunwrjaCoMFRRoDl+q0dOkZYk325r5KNCKW63l++5iBuiOnKGQirTSuuavxLwb0buG4xp9O2pD13PImltS/PedNhYvDqPVZVAO3kra3oQ1WIhD7EfMpyPQntnvMQajAleOmmy3GpdbTfae6zlqLFYl3m1xZv2qkQFTLUy8vXePk10VJRx2JR/8tRUQuPXneeQWdxwT/tO2jvf9m7nTNY6zLQc75eRMGt/cfyKuno1hYAU5l96NQnvoz6W9JsFH99dTfqmNiuu6lwfXkAzzs7plTDLn8D33sG499jQnN6dFiD6MLEl4//UywflzsF1wMc5v3HDSCBB7kJJJWl54msiaVTi+fi2Oiy8/qu1siazk9aYnmeG8jrPsl/XwKL/aSLJEIO3Foe7Z/I7DsacUomDkb9BZBh3yfpXeV1kiVnJL3i/pb+j5g1MiUk/96p/g7Hcj9oKLj3l7saTEwu0hZm8UafAnMWoUnF1qZsYwK7nW/Sc7tW0JnpvfQn17khlDLdxwZha6QwgWsizjr3+f9tr/7l7hvgeV1nnM4z0cHaUbG4gG1hHzryO9t3QjB4NtBHr7CAzWoSiOQyvQ2kQLDza8SKHGxYP5txxkIT1Wwt6lNG/5E9a8C8kecPN+t0myzNxNwWN2RchSmsYNj5AI7SB/xK96tHVnJhWkadMfiQc3Yy+6CkfRVX3GvdITSOkoYvMniJ4q0gkvKq0Ta+55WHLOocnzFJlUO0UD/gjAzOY/sSuygsvy7qfogFKujQuCzP5bK1mFGq74Wd5hOy0ciqiU4FcNL+FNizycfyuF2lNHEJdliUxCpKbyThxDv4Gj9Ir9bl8S8vN0Sy3XO3O51N4zx4ttayO88lgTF1zvZMql+6zc6XSY7XX3EZN8aJRO+uX+CKNuIFJG5t8/rycqZrjlD0VoDad+UOix4E15WR1Zw+roajbFNpGSU+gVegZqR7IroScty3w/5zzGGk9sydbGaIg/t9YhplNcbndzoS37iFkjsiwRrN7tihAUu10RnWffRDMSry1spXFnEk1AINMuI7amCYek/bepTZBxN6PPjjOsIJ8xhf1x52rIdqsxmg79XUvFJT76WT2yJHPx40VoDMd3/yvLMq1NKbZuirFtU4wtm2IEAx2ihMWiRIpLqIHr73IxYpwJCZlHPJ+yI97GD9wTGGvqvBRCXDUb75xX0DjzyL36p6hth97fLXquhdplYa54uhhDN/etb7bt4D1/Db/IqzjdLeMrxGkRoo8iSxLef75IcME8bBddgvPq6086AWIPcjpNyz9eILz0c2wXXYrz6uu69VoSUpzn6u5BqzBwZ+FjKIVTq9XgV5GGL36JlIlRWPHEEQKyEjxf/1NkWeauot+jUfT8KlfD2ofIpESKxjzVYxM3WZbZ0hRn9iaR5dVhMhKMKNBz3jAbowoNzFwf4M0VbZh1Sm4/28XookMHQ0qZOK3b/kLYtxRT9mRcg76L4jhbFmVZJhXzEPWv6xAlArtLN1CgswzamyehNffvUjZFdwhmIjxQ/3cyssSjhd/BrupaK8Cukoo1U7/mftSGPApG/PqQrUwPdEV8d4qL7G66IjKpIPVrfo4spykc9UiPlEoko40d7UQTflyDb+8Vl0VfQZYlIu2rERsriYkbQaUCWxqr7UKyczvEo6QU562GBwmn2/hGwSPYNDnIssyyd/0sfqudouF6LvlRLtpjmCT4UiK/bPgHSkHJbwtuw6bqvc4nsiwjSynkTBI5k0DKJHdfTyJlEsjpBLKUQkonkKUkUrrjfntvz6R2P+7L1w/Yxp7/S6m9z5s3+RcYsvcFPAYzae6t20K2SsPDBYNQ9sD5SCYt88xP65Ak+OETRajU+29TkuJU19xHMNOMLAi4bZeS67iK1mqJN37RwIgZVs699XSL7j1EpSi1iTpqEjXUJGrYmdhJQ7IBgBx1DhWGCiqMoxmiH4JKUOFPR3iiaSbViVZudE7iItvIE3qeGc6kecnbwOJwALUgMMlk5zxrFv2P4IxIRVo7siJ8G9G7RuAa/d29roikJDGnXeR9r5/0WxKqTSBbQHKAwgEOl4rCXC02lZINi2LU7khhz0khnDOP9oGfk6PJ4VL7pUwxn4XqMOeeS//RyrZ5Qc5/MB93F8q7eps9osSWPaLEhhihYIcoYTIrGDrCQOEQFbOda2m0+BhvLOCW7ArsneRBRavX0/z+n0BQkHvVj9EXlnX6nOHWFO//uJb+UyxM/G73xNmklOEn9UtRIPB44Xg0fbCL02l6ntMiRB9EliS8r/yD4GfzsV98GY6rrj1pBYg9dIgqLxFcMLejs8eN3+pyZ48q32ssDnzMbfkPU6TvOfv5aU4MyWgjdavu6bL7oDq2iZcbH+ZM6wVclH1Lj48n1LqIlq3PkVf+cwz24QTT7WyNrMaotFBqrDhm0csfSTN/S0eQZXskg1YlkEjLjOtn5LazXIcNs0zFvTRt+gPJSC3Oftdjy7+4T+wL9pVudARc7le6YR3WkSdhH3HMpRtpOcMjja+xI9HAr/K/xQBdzwZXSVKSxrUPkYq3Ujj6d6iP0L7uQFfEdeOzmF5mQXGIloGdkYjU0bD2QTT6fPJHPHRMglLUv5bmzU8jKNQ9Xp7T10lE6mmpf5akVAftoLcMxZp3IUbnGIJpH2/WP4BBZePruQ+z8OUw6+cHKTvLzHm3u1Cqju03JMsyu+INPOx5jXyVgwecF6OW5N2CQLJDENhv8p/80sS/47aOvyeQdt9v330OvH8SOJpzMQFBpUWh1CIo1QjKA69rEHZfOv6+77pSa8FcNGU/UfaZ5hqWhUV+VziYQm3PTLIWfRxg5ms+vvmTXIaM6VyITacD1NU8QFQOkxSS6DQFFLvuZPl/LKyZJXLdwwXkDvrqlWAE0gGqd4sNNYkaapO1NKea995uVVop0ZYwXF9OhXEMeZrcTreTkFL8uWUeyyM7OdcylG9lTznhbWhrEzFmiz4WhfwkZIkBWgPnW7M402RDc4jzxgNdEfbym1hjHcM7rX7a02mGG/VcZrIx2KLDL0hsi8bZHo2zLRqnNp7Y+wtzSEriOyWiO2SyhBTKcbNpyVuKU+XkEtslnGOZdlBORiYtM/9xD/ZiLWNv7J3W9MeKLMvs2BLnn39qQgxJKPUKIpEOF0h2uUT9tK2oclPc4BzJNEv/g3JVkm0emt5+glSgFdcFt2EZ2Xl4+YpXvWypErnkiSJsBd07tq2NtvGYZw1X2ftxtfPULHU7zf6cFiH6GLIk0fry3wgtXID9kitwXHlNn5h09ASyLNP21usEZn6IacJk3N++A0F1+AleU6Kav9Q/wFjLuVziuu04jfQ0vYlv178IeCopGfc8Kk3XenV/5H2JFeIcbs1/iOJuplgfCUlKUr3sTmIGJ4sdWhoS2/feZlJaGWU+mzGWc3Bqco7peTKSzKqaCEurw4wqNHDWIPNhf9sxcTPNm/+ILKVxD/kBRseoY3r+3iST6ijdiPnXEw2sI51oA0Cty0FvH95RvmEbhrKbpRsvtn7MnOBK7nZfwWRzz3dJ8e54CbFpNrlDf4LR2fWgwdZQir9/2sr6xhj9s7V8+6xsBmR3fSIUbltJ86Y/YMqeiLv07qPax3eEXb6KxlBA7rCfHFFAOdWQpRTVO76HTjcYvWIIomcW6YQPlTYLs+tsAkY7H3tfQ/PfW4luyWf09CRjL4yClDisG0A6QCTYdz25n1CALLHZbOL14gLKgiGurWukK7J6x2T/yyKAFsVuYaBDBNAccH3/++8nGKi0CApNh9igUCPs/r9CpQVB2WPnDivCAf7QXMPVjhyuchzbfnAPYTHNUz+qo2iQjpvvO3x7vkSinsaah5BUBmKKDKlMgCzTJcx65Ay0ei03PFp4zMJSX0WWZVrSrXvFhj2XQCaw9z4ulYsSbQn9tCWU7L7YVV3vUiDJMm+2LeWDwGqG6wv4v5wLMPaBPJloJsOnoXbmiD48qQRmhZKpFiczrE5c6s7Hlwi3MHdDJZWaUnyabAZolVyf62aY6dDHnnhGYmesQ5DYFusQJ8KZ3WUacdAHJTT27YiGJVjUQS6xz2C6dTr6LwVmy5KMLIHiGL6HGVkmlMkQSmcQ0xmC6QzB3f8v0mkZaTKgUx6bWzMUSPPyox68niQX3pxNIJxh9kcBolEJfUWE1qm7GJJr5TuuseRp9s/J6gisfJpYzXps476Gc9oNBy0mxoMZ3vthDTnDDEy7t3Ph63A807ye5eFWfl90Jnmak6d1+GmOjtMiRB9CliRaX/oroUWfYr/sKhyXf/2UESD2IMsy/o/ep/2dNzGOHov7zh+g0HSulkqyxN8afkEw3cb3i55Crzy9QzrZkaU0NcvvQmcZTO7Qe7r8uIQU5891P0EpKLmz8HE03ehNfih8SQ8bw8vYFFlOnreasggsLChkoHUiQ03jaE+1sCo4n22R1UhIlOiHMtZyDmXGcah7MTEcQGyag3fnK6h1bnKH3ovGkNerz9eT7CvdWL+7dGPjAaUbw9HbR6AzDzhs6cYccSUvej/utZaIIe9iWrY8gy3/YrL639jtx8uyzOKdYV5b4kOMZpgx1Mo3xjkwaru2ithe9x7ttW/iLLkOe2HXc25kOYNv56uITbMxOCrIKf1+n22pCh0rlB2ugAMn+weu+h/ODbBPNNizjbQ6QMbRhqLZBBEJKZMAVQb0gBoSESOfVd5ErDUP99kfMd69/JBjFBTqLzkB9ogA/9/efcfHldUH//+cW+ZO06hXy7Is97Jrr7f3Biwty7KhpZDwhPIQEkihhJAfJOQBAiQBQgkEQigp7C4ku9kNJWwv7OL19nVZN1mWrT4qM5p62/n9cUfSSJa9li1Lsjlvv+Z1+51rHZ3R3O8953vM0g1/+fzMQIDFA1qSH8oubjLaeYu1eVogQGhmMJ3YXzt2KL2lLlPqhlGpG3x6+TqMebr+O785yNMPp/nA59sms/afSC77Ir3dn8WKrsMP1zM8/jCa28KOb93M1uu2cPGvzW1owKXIlS49ds/0gIN9mLyfB0BDozW0bDLQ0G610x5qJ6rPT16eh9J7+NbgQzSZlXyk5XU0mif3kOBMk1KyM5/h3lSSp7IpJLA1muBVlXVsiVagCYGUkuczOW4bGKGrUKRFFLmh7y425A9Qf97bqVhx/UnXPSklfbbDnnSeBw+kOVgsImsBAUgJ2gCG3scF8VreULONVZHKWc/tS0nO80l5pYDCRHBh2rLLuOeTcl0ynn/CNk+mEJwXj3BRRZwLE1EqX+Yh3vHkMh7f/ZteeruKvPX9TXRsjvDT/x7lwZ+l8KTEvWSI4nX93Nq6jl+rXjetZYz0PZL3/Supp39GtGMrjW/4APqM7jIv3DnCc7eP8OpPLqNh3dz+No25RT7Y/QQrrAo+3rLtrPu8VOZGBSGWmKCXDAAAIABJREFUCOn7DP7z1xl//FFqbnkTNbe8abEv6Ywau+9nJP/tu0Q2bqb5Ax9CCx/7FPGXYz/jJ8nv8ubGD3BexRWLcJXKfMskd9C/5+9p3vQRYjXb5nTswdyLfK/301xR9TpeXff2Ob+3lJJB+0gp8LCdwVJf2VZrDeeZ66nffw81K95CTdut045LuyM8m36YZ9IPMuoOEtHibKm4mosSN9BgLZ/zdZzwGn2XoYPfJd1/H9HqC2hc//6Taj3g+TbJ3HOMFfbSELuY6nluLXI6pO9SGN8f5JMYfYFiphOQSN0iFa2l09LpiUTZVH0Vl8UvJaEn2J3v4tM9/8r50VV8uPltaPOcZNHO93Hk2Y9hxZaz7LxPHDcPxMnIFT3ueGqE/92VIhHW+e3L6rhqTfxlvzxJKRnY+xUyQ0/QvPFDJ9USw3Nz9O/5EvmxF6ha9npqV/7mKeUxkVKC785683/iFgInEUAoz03gT3QnOAVCO34LAN2ikOhEajbx4hWT2yYCCKNJh/u+v5JcxqLuljsY2foS12hXsa76NehG+JjznU4uGCkl30n+lJ+ndvDO+tfxyspZv0+dtb4+0M2j4yN8unUtK09i1IKT0XOowD9+7ChXvKaS1/3OybfgSY89xGDfN6iovI5w5aV0D34L2xnj6ONXc+1rfpeqxjOfJHc+FPwCQ84Qg+4Qg84g3XaQx+FI8QguLgCWsGiz2oLWDaEg4NAaaj2jQ2YC7Mr18IX+n6Ih+FDza1kXmfvT7DNp2LW5PzXM/elhUp5LgxFia7iKrpzHvlyRBtPgzY21XFkZx8sNMvDMNygk9xBt3ELDBe/BiMw9oXMm6/GfPxnh57tS+M2Q2ATjVQ5BqkcICYd10RgJIxQEFkpBhnHXwzvOOU3hYmo2usgjRA4pMviM48gxbEaBDIhs8KII/nIsuRXpb8D2o4BkbcTiksoKLqqI0WTN7feikPP53ud66d5X4OIbE1z7hmrQBPf8aIRfPJRGhHxyV/bTeH2e9yy/iDXh6T+31DP3MvTz72DWNNPy5g9jVk+1kHIKPnf98WHijSav/qtlcw4k3Jc6yj8PvcT7GjZyTeLseQCjzJ0KQiwB0vOCxI1PPEbNrW+h5uZbX/6gc0D6sYcZ/PY3CK9aTfOf/Bl6bCq5V8od5quHP8TyyFre3vxRFQ09R/Tu+jzFzCHaL/nqKSUwvHvwWzydfoB3tf41y8PHH1VjgpSS3mInuzNPsju7nWGnH4FgRXg9G+OXsiF+MZVG8Me158VP4+R7WXHxV2a9KfGlz6H8Lp5OP8CezA48XFqtNVxUeQOb45efdtJM107Rv+eLFNIvUdX6Bmrb33rCmyNfugznnqc/8wSDmafxZJ7SoxqqI5tYVX0r1ZGNi153xtwxDhY7OVTspLNwiN7cAWrzKdYUYbUNVaVvad0m7Ixo5Ks2sccVVBkVfKb13UT1U/u5Sik5krXJuj6NEZPqUNA83fdsjj7/cdziMMu3fRbTmp8+vIeGCvzzY0McHCyysSXCO6+qZ1l1aPJaXFwc38GRDo50caWD7eWwd38NWRjCWf9/KFqV2F4ezyuy0mihlvjkzb+dH2Ck5w48Z4x49VWEIx0zggazJS20p3IU+DbStfH9IFBwynkGZgQFZusyMGvOASNU1kIghDBmBhZmHHeCwJBt99F98E+oqX8rNXXTR3DoO1Dgrs/1IoGb/7SScOxhfpr9T9K6x9XjNbQ1vZ6Kxuvm3DXoRDzp83d9t/F87gAfaf5NtsZWz9u5F9Nz2TSf7evklupG3lY7PzejUkq++Vc9JPsc/vSLbURic/s7MDx0B6PJ/6Km/q1UVt/EoZ7vkrYfwU43snnD+4hH1s3LdZ4ORzoknSSD7hBDziCDzhCD7iBDzhBD7hBpLz1t/wotPr11g9VOs9k878HXk9Vrj/H5vv8h6Yzz3sYbuKpi8X+mM7nS58cjw9w9NEbWFYDP6rjJ2xsbWBeZajUrpU+q8+cM7/oBQmjUbHwLFW3Xoptzr/8jIy4/unOEhx5JY4bggtcJBja9yCE3CBIYWCCy+GTwRRrIlgUSMiByIDJADkNoxPQYMa300sun0WnrwlqYXruPA8UD7M8fYMAG/A3gbQAZ1Mtq02FbRZjrq5pYFQmf1N99u+Dzs/8YZscDKZCw7boE191STcGW3HXbMM/uyELcpXBdL9ffWMVvNJ5HWJtKxpzr2kn/nV8MElbe+idE2jZObtt3X4pffnuI131mObUr59Zy1ZeSv+x5in47xxdWXE7FAifiVhaOCkIsAYWuTo5+6hNBC4hTHMLybJXZsZ3+b3yZUEsrLR/+GEYiaP53W98X2J97jj9s+zuqzXNnCLRfZW5xhK4n/4Dq5TdT2/4bp3SOgp/ja90fJiTCvHf538zaLcKXPkcL+9mV2c6e7JOMuUk0NFZGNgWBh9hFxI2qY47LJJ+kf88XTio/QNZL8/z4ozydeoAhpwdLRDiv4kouTFxPi9Ux5xv/YqaLvt1/h+ekaFjzXioarpx1P1+6jOR2BYGH7A5cP4uhxWiMXUxjxeVUWmvoHX+QQ6P3YHtjVIXXsarm16mJnLcgwYggWdohOouddBYP0VnoZNQbBUAgWBZqYaXVQUfp1RZajl4cJTO8g5GBh7AL/fxTbTsjusl6+yg1NVu4rPJazotuPmFm8gmeL3kpleepZJanhrMMFdzJbZYmaIqYVHtHqSzupmPZpbTXr6YpYpIwj99/fqo7QXCTn7QH2FXYwx77AClvHEc6uKXAgi09Mj0byR68FumF0NseR7Y/hG8cvzVAhSf5/SS4Ar5RB7myJJetOcmmFGzJQGLiO/M44Ew/x1R3gpcJBJTnEjipAML0cyyV7gTJwX9nbPjHtK/+GoY51Qy/8+ks//MP/cSqdG79aAvVLcHnw7g9xG1HPorwbK4YdLCERaLxWipbXj1vXZ3yfpG/OvodBp1RPtn6e7RZCzfk8VxIKbGlTdbPkvfzZL0sOT83+cr6OVzpssxcyfeTJhFN57Nt6zDn6Yb4+cfHuf3LA7zxPfVcfMPcm/tLKRno/RqZ9GM0tryfisoreeahX1Co+B7hyjTxyEYaql5HZfSCMzZMrSc9RtwRBp0hhtzB0jRo1TDkDDHqjSLLgnw6OvVmPfVGPfVmPQ1GPQ1mA/VmA/VGHZX67M35F9O4V+ALfT9lT6GXX6++mDfVXLxkrrG/aHPH4AhPpDJENY1rquMUtAKPZ8YmE1m+srKWK+LVk4ksnUw/g89+k3xyN0IPEV92GYkV1xOuXT/n/1dvn83tPxxm+44siQqdG16vk956LykxWhZUiBLT4rMGFuJaHFOc+mdp2ktzsHCQA4UD7Mr20pm3sL0O8NsBDVPkWB7JcGEixvVV7dQYJ65nY0mHh+8e46kZwYjRMY8f/scQB/cU8auLmDclefeNq9lWMZUg2h7pp+9Hn8cZHaD+pt+jcuuNAPieJN1rU7X81LrOdhcz/PmR7Vxd0cx7Gze+/AHKWUkFIZYIZ7Afs2F+Ej6dbbIvPk//V/4eo6aWlg//BWZtHd35vQw7/VyQuHaxL0+ZJ6NH/pvhrh/QdtEXCZ1GE8/92ef5176/4erqN/DK2iCY4UmPw/mX2J3dzp7MDsa9UXQMVkXPZ1P8EtbFLiKqn3gYPem7dO14P1a8nZZNf3ZS1yKlpLuwj6fT97Mr80scadMUaueiyhs4P34V4ZPoqzs+9ASD+76ObsRp2vghwhUdM97DZyS/m4HMEwxknsTxx9FFhIb4RTTFL6c2ej7ajBt0z7fpST/AodG7KXojVFpr6Ki5lbro1nn7Ipn20nQWOuksdnKoeIiDxU5G3BEgCDg0m810WCvpCAcBh3arnfAJWov4UvKFnu/zdKGLt6eHWZsdxAVeCsP+WJS62iu4MnENa0otYCaGLczbRZ4fzfP0SJHn0z5ZT2AIycaIw5ZojmqtwIAtGLB1BmyXQddglBr8sjSCYWzqSFPrj1EnR6jxhql1B6l1B/BJcygGB+PQGYdhK/j5xVxJtQ26BMMHQwYvXYIsxujruYnk6Das0BjrWu+lpaoLQxiYmJiagSFCmFqIkAgR9W3qxvfimpXYNZeCbvGSGOAZ2UVtdoCbU5AxdHpbLmdL4mparGXTgwOL9MR0MUjp0rX/fYQj62hePpVX5oX7Utz/7SEaVlrc8pFmYlXT60R/YT8/OvpJmkMruKKwjOzg4yBdotVbglE15iHx67Cb5v878s9oQvCp1ned0nCyUkokEg8PT3r4+PjSx8efXPakjy898n5+MnAQBBFKAQUvX5rPl4INpX28YL/jNxIv9ypgCy3mA1wQa2RDZAPrw+uJv8zn6InYBZ8v/mk3sYTO+z7TOqdRZcpJ36HnyGco5PezrO0vsKz13PbJA5j1v2DFtb/EiI5hGS00VL+W2oqr0U4xh5AvfY7YR9iV38UR++hkkGHYHZ72MxQIao3aqSCDWU+DMRFkqKfGqF60Vg2nw5Ue3xp8iIfHX+KK+Bre23ADodPouna6RhyX/xoc4cHRNIYQvLq2il+rryKuB61pcr7HI+kgkWWPUySu6VyXqOGVlXU0mhZSSoqjB0kffoDxo48j3QJmvJnEiuupaLsGI3zsw4kTOXCwwA9uH2bXnjz1dQY3XJ9g1cowHSst4vGFG2HElz59Th8vZjt5Mp2iKx8m57YAISCPZRxmRSTPRRUJNkRX0W6twBTHDi+dGnZ5+L9H2fFACinhwmsTXPuGKnp6HW77jwGGjvh4zTk6brb5g6s2UWUG+R68QpaBu75M7tDzVF70Gupu/G3EPAyx+e/J/dwzdpi/XHYhGyJnf84X5VgqCKEsCfl9L9H3xc+hRWO0fPgvCDUtrX6IyumRUtL99J+gm9W0bvnL0z7fnQPf4PnxR3h9/e/RU+xkT2YHOX8cU4RYE93KxvglrI1tI6zNrcnlcNcdjB65kxUXf3nOow3kvSwvZn7B0+kH6Ct2YYoQm+KXcWHiBtrC6465+ZfSZ+TwDxk9cifhxDqaNvwJRqhqcttYYS/9mScYyGzH9lJowqIhdmEp8LAF/ST6BvvSoSf9MIdG76LgJklYHXRU30p97MI5BSPGvfHJlg0TLR2SbnJye7PZzEprJR2hdlaarbTpzYSldvycAmXdA1w/R94b4SFh8xMrzRtyYa7NCDwvhS2TOCKNgaQgYFcYOg2IZmJEsuvpERs4aK7CFSYRP8c6Zy8bnD2sdg5gMaP1gQ5UAZ5A5hKkzHqGtTqG9TqSooqkqCRJglEZRVL2sxE5MIfRjFHqDJuOkMl54So2R2pJWNaxrQwmkxDq7OnN8+3Hhjg6anPhihi/e2UdDRXHfvmDqaFiE02voGHNu5DSZ7jrB4wdvYdMrIl7amLscjsBWB5azqXxS7g0dimtodYl84RyIWTSv6S/50s0L/8zYvELggShd4yw/c5R2rdGef0fNxEKz37Dtyf9MPcOfp2tla/hispbSPc/QKrv51ixdlo2n1zgcTZFv0jSTTLoDLEnf4gfj71IWNNoMAo4FIKgQVkQwZf+cQMMPv4pX8eEsAgT1aNES09fo1qE6MRUj5XWB9snXjE9RkSLENWi7M5n+XzfEdZYoxjiEQ4UD+JIB4GgLdTGhsgGNkY2sD6ynoSeePkLKrn/RyPc/6MR3vNXy2hff3rJVD0vw9GuT+B5aVpX/DVuoYFnf5Zi96OjRFqep+2ax4k39aARp6H6VdRXvgpzlhZwMw06g+zM7WRnfic787smu05U6pWlwELQiqHBqA+CDGY9dUbtSbXUOhtJKbl77Bl+MPxL1oab+GDTa6icx65MJ2Pc9bg7OcrPhlP4SF5RXckb66upMmf/mUsp2Z3P8PNUkh1liSxfWVnL1mgCTQh8t0Cm55ekux6kMLIXhEas6UISK64j2rj1pG+ipZS8sDPPHT8a5mBncXJ9Q4NBR3sQkOhYabGy3SI2x65HpyPt5rl/rJsd6XG681FcGQIc0DrRtL20RfJsiLayOryaNeG11Bt1k39HUsMuD989yo77g2DEtmsTXHNzFXv35bn99gEKwxqyI8Nr3pbgjeetRAgRJKy8/99IPfVToiu30HjLHx2TsHKuCr7Hh7ufICR0Ptd2KcZZGMhTTkwFIZQlo9B1iN6//wxCaLR8+C+wlrct9iUp8ySf2kPPC5+kYe3vk2g8/dYteS/LV7s/xLg3iiUirI1dwMb4payJbjmt3AxOIcnhHe+nevkt1La/9ZTP01vo5Kn0A7w4/guKMk+9uYxtiRvYmriamJ7Ad3P07/0auZGnSTTdQP2q/wPCIFU8QP/44wxktlP0RtCESV30ApoqrqA+egH6KTzRk9LHc3P0pR/hUPonFLwkMb2Z5eGrqdVWBV0NSnkCfN8m42bolgN0+UN0i1G6tRQjWmHyfHWuSWsxxLKiTkte0JL3CTlBqwTkyTxhBdeEXEXwysfhsKzgPr2Vbek8b0kW0IypbgBoIaSW56jnsctt5iW5niO0AhohbYy26DA3xENcGI9iGLPnF5BA3+7P4Nop2rZ9DsOqmbwWRzrsy+9nV34XO/M7OZDvwncr0b0G6lhH3G9DujWkigbDxen/P12ApWmEdEFIE1i6RkibPm9qgoExh0ODRaSEjU0Rzm+JEja00n6CUOkc+YH7KA4+QEPrq7Fye3BHt5NofiX1Hb+L0AySzjBPZp9ke2Y7+wr7kEhazJYgIBG/lBWhFed8QKKn+9M4xT5WrP4yvie495uD7H5knE3XVfCKdzW87FCNjwx9j+dSP+UVDe9lY+I6pO/iueMYoeM/abN9myF3aLJP/5CTnGx+n3SHSM3o46+RwKeZhKaxPlyBrunoaGhCQ0NHE9q0ZV3oaGjoQkNDQzvBsl46XkMnooWD4IIeKQUbokS0CPop5NuZUPA9PtK9F03A55avx9I0bN/mQPEAe/J72J3fw/7CfmwZBPlaQ61sjGxgQ3gDGyIbqDrBjf74mMvup7Jc+or5GXXBsQc42vVxNC1Ca/v/QzcS+L6k6/kcOx9MMZzcxbLLf0Ht+r0IdKpiV9Fc+zoiZQmF016anbmg7u/M7WTQHQSgWq9iU3Qz50U2symymTpz7gkNzyW/zBzgawP3UaVH+bOW19Maqnn5g05TwfP5yfAY9yTHKPg+V1dV8KaGGhpCswdyZzNSSmT5QHqYUc8lrum0W5GyV5S6QpJM98OMdz+CV0yhh6tJtF1LYsV1mPGTb6GcyXoc6irSeahIZ2eBzkNFhpJTXQKbmswgKNFu0bEyzMp2i0jkzN9Ye1KyL1fg0bEkT43nSLs6IBHaEaS2B0QfCcNmbaSRtZE1rAmvZZXVQX5U4+G7R3nqgTS+L9l2bYKrXlfFo88Oc++dafysTvT8HO/67TY2twX1PvXc/Qz9779gVjfS/KaPEDrNIX2fzSb5XN9zvLVmFW+sWTkPPw1lKVFBCGVJsXt76Pn8p5COTdPvf4DIhs0IfeGix8qZMbDv62SST7Ly0q+jnWKiwZmG7B5GnUFWRjbN65CZvbv+luL4Adov+dppjZoAYPsFdmZ+ydPp+zlS2I+OztbQeazv70IvpqhYfitm1SoG8jsYzD9H0R9FoFOtr6RWW02VXIYmCUYamByBoFiWo6A4LV/BbAkKpT+VQEACmSoYawDHAqMATgp6feiJBK9Ra+omrsYWLCsatNohlrsRWt3gaerM0Qhmn58KBKAZZBhi1D3IsPMSWbcPgIjRgBfexL9kh2gLNfGJZe+YbO7rS8mBdCHI75DM0psP/h9tYZd12l7WFB+iWfYxYsCLEchUreb8mhu4JH7JMU3GB/Z9g/GBh2ne/FEiVedxqHiInfld7MztZG9hL7a0EQg6rA42RzezObKZdeG1x2Sitz2fgbxDX96hP++QdT2KnsT2JbbnU/RnzHsS2/exfUnB9Sl6EjmHGEFM86iPRqgPm9RZBnVhk/qwQa1lYJpZ9hSf5snsdnbn9yCRNJqNXBK7hMvil9JxCrlJFpL0XaTrlEbUsKeG8XSnL0vXxvccNCOEXpWgd+gz1NS9mXj8jdzzxT4Ov5Dn8jfVcNmvV5/U/9eXHnf1fobe/F7e1PqXNIXXYPs2STdZFmSYHmwY88amnWNmH//yaYNZT6Veyf+mdvC95M+oN6pYaTWzwmqk3WpiRaiJWiOxZMtme2aML/V38Yllq9kQmb3rhStdDhYOsie/hz2FPezN76Mgg0Bli9nChsiGydYSNcaZvVkt5PfTc/ivscLttLR9HK2szmbHXPY8Os7eZw6SWP0ITdueRTcdXK+DIxV1bHf66XaOABDVomyMbGRzZDPnRTfTYrYs2TJaLAcKA/xt34+xpccfN93EluiZeVDk+JL7RlPcNThKyvO4uCLGWxprWB4+9aG5XSl5KpvihVyarmKe7mIBt5S3IyQEbaEIK0IWLYUhagaeoqr3F5jSIVK3iUT79cRaLgn+ls1RenwiMBEEJToPFRkeDgITQkBzs0lHqQtHR7tF+wqL8HFacs0HKSXdRZun0ll2pDN0FcpbDLogkiCSCDFCXQhWhStZ6y4jc18LOx9ygmDENQkufXWCOx49yu6fe+BqrLhC8vu/0U5tbYjc4V30/9cXAVj2W5/Aaji935Mv9b/A09kkf7v8MppCZ8cIOMrJUUEIZclxhgbp+fyncIcGESGL8KrVhFevJbxmLeFVa6aNoqEsfb6b49D236ei4Uoa1rxnsS/nuKSUID0yyacY2PslKhquQzcqkV4B3y+WggBOMO87Uy/plqYeSBcpPaT0gYmpBIKpBBBga5DVIVMBrhXsEslAfAyiadCP1yJ7xrCFs3cFMGftHlDQ4KiW5rAYpVsmsf2jrCRLNTAGdIo4IWstHeFVdETW0BHuOK3+346XZTj3PEO5Z0hmn8fxxxFoVEXWUx+9gPrYNqJmC98e+jFPZ/fy6eXvIS5i7BwLEks+M5xlzPbQBWyojHBRXYyL6mLUhYOnYJ6bJZvcQXLgAbz0PgTQawQjbMiazVxYcwPbotsoDD7B4P6vM1J/Po9WWuzO7yHrZ4HgKe7myGY2RzexIbyBmB47wf9ofuzoyvC9J4ZIZj0uWhnltVuqsEJaELzwfQp2gaH+x8hH1pAWdSQLLkMFl2TRoeBN/5tsaYLasEG1JfC0YcboYkDuQ+ojVFsalyU2clnFpawJrz7tPulS+vjFHF4xg18cxytksAspCvkR7MIYTjGFV8yB5yA8Fzx3at6dWC5bJ0+h28EKkK2Q27WKJx9+I+PDlbS/uYfY9UUcHGxpY0sH27dL88HLmVwO9vH8PI3OIOCzV4RJy8K0t9HRqTPrpiUSLA82VOlVJ/XzfCD9DM9lD3DY7mfAGZ1cH9PCrLCaWBFqZIXVyAqridZQPeYSadLf7xRpMk/+hs+THoeKhyZbSrxUeIm8nweg0WxkQzgISGyIbKDenFs3t5ORSW+nv+dLhKw2QlYrul4RvIwK0KL0umle3Jehd4fJsvAAyy9+ilBFhvFcJYWKjXQ03URHeM1ptSD5VZF0xvl834/ptoepMypYHW5ktdXAqnAjHVY9lnbyrRRm82Qqw/f7kyQdl02xCG9rrGVNdH4eXJRzpaTXLtBVzHOomKermOOwnSfnB59LAmiSNo2Zbpoy3bQ4KdbWdtC84lqsqvbTeu+xlMuhQ0U6J1pNHCowOhq0shMClrWEgqBEh8WqlWFWtIUIhc5MYGLMcekp2vTZDn1FhyPFHEcKecZcbXq3RLLocpyK/ija3jjmsOD8lVG2XRrhB/cdYfTxCEKDy18V5a23NmPaQ4w8fhcNN70TYZze78SIW+SD3Y+z2qrkYy0XqODgOUQFIZQlyctmyb34PIUD+ygc2EexuwtKfxxCLa1BQGL1WsJr1mE2NqkPpSUs1f8AQ/u/SeuW/0c48fLDas4UjE4wMeRgKRAwmV/gZYYonDY/cdzMc0ztO3ljVAXMvB+Qs0+lBF8DXxP4moavaXi6wNdFaV2w3dPA1ySu5uHoLkgw/Qp8N0La8RjzUxSFiyfA1SBiVlFlNVMTXkZtuI368ArqrTYs/eX7Uuf9PF3FLjoLnaXhMQ/R5/RNbq8z6uiwOlgZaqcFGye7g5x9lIjZSEf1LTRXXI0mDHzpU/Rz5P0snnSpNOoIHadLiJSSnNPLUPYZhrLPMFbYi8TH1Cqoi22lPnoBtdEtmDNu9NO2wyNDw+wblTw/kqPoS8K6YGtNEHTYWhMlbp745sC1RxkffILhwQchGzzZPBSCTsvkmozDURO+UwO1ZkOppcMmNkU2nbDp+JlUdHzuem6Uu58bxTI03npxDa/cWHnCRH1SSrKuHwQkCg5DxWCaLLgkiy7Jgkvamdkdxgc9hWFkaQibrIrVsT7WQEtIUq8V0J1R8sURivlRioVRnEK6FGTIQDGHKBbQ7QKG7WA4Lsf7GuwDBSN42Xrw++tq4GjgzFh2y9Ydb3m2Y6MuvNOE5NE6dt7+u3iFGBeddxuNdfso6NBbAT0V0FchGEqEyMYsQppFSIQICXMyCejEy5QOfu45dD1OY+JGGsxmGswgyFCtz38iwbxfpLs4yGG7n8PFfg4XB+i2B7Bl8FRUR6MlVDcZnGi3mlhhNZJYgMDYfPOlz+HiYXYX9gStJcoCf5V6grhWEeSimMxbESUymZsiWupWUp63IuhyEhbh45ZLeuxBUqP34XkZXC8FfmHW/ZyiRc/u88lkK6jZsIt40wBuPopZXEVLawfhUC2aUTEVyNAr0PT4tBYWv+ryvs0D6d3sL/RzoDBI0h0HQEOwPFTD6nAjq8KNrLYaaQ3NrS49NJrm3pEUb2us5bz4wj71llIy5Np0FfPTXiPeVGvCSjvFMi9DR6SKNXWrWRWrptY4/VGDRkZLgYlDhSA40VkklQ4+zzUNamsM6moNautM6mpL86VpXa14UtwMAAAZX0lEQVQ57906XCkZtB16ikX25AY5kE8xYLuMuxa+LPtM8iWhgkfMcbEfAu1FCz0CN95cxa+9toawNT+Bvf8dO8J3knv5w8bNXFXxq5nE/1ykghDKWcEvFCgcOkhh/z4KB/ZSOLAfPxd8qdEqKoiUAhLh1Wux2jvQQuoLw5k0NWzhzJv98m4DwfxI/38h/SKJqleC78waNCg/R/mxvmeD7778Bc1iatjCma0FZutCUGo9YFgILURWjOCQx9clnubjCQ9POLgUcWUBV+ZxZA7Hz+H6OeD4n5WGFsHQ4oT0CkwthqnHqYpsoCF6MYZRgSMdHOlQ9IsMO/0M2D0M2j0MO/0MO4OMuUlcPCQgEUS0OFG9koheQViPE9IimCKMh0/Oz3G4eJg+p29yiLgavYZ2q41lZgtNZj31ehWagIKXIednKXgZ8l4Gzz5KyD5CSBaw0egVBr3SPiZNXkKvocZspDbUTLVRT1y64PSTKeyj4A4BEA+1UR/bRn30AirDa044esM/vTTIg/1pqkM6F9YGgYdN1VHMU8ycb+f7GR/8BcODD6AVhinqJkNr38qGyotpNJfWsIm9Yzb/8tgQO3vydNRZvPPqelY1nPpTv6Lnl4ISDkMFl758nv3ZIXrzOTK2Tsd4kt/p+VeME4yOUNAFeUOSM6FgCpyQgRMK4YUsZCgMVhQtHMOwKjCsBGakiohVSdSIExbBtcvJ3z45OS+lf8y6yT3l7MeALI0WAeH8QZxnX+DJ238PYehc/seChppRtJE+5HAP3vARnJEjULph0EJRrLqVWHUdWHUdhOtXYlQ0TrtZOJB5kp/0f4Fqs4U6q42E0UDCbCBh1lNpNFJh1qGfwdYJvvTpd0Y4XBwoBScGOFzsZ8Qbn9ynWo+XtZpoYoXVRLNZc1aNtjAxysSe/B667W6yXm5y9I6pUT3yONI54XkEYjLvxbTkmnrQTSzlpdiV2824P44mJSvNJs63VrHWXMZyoxZTOnjeOJ43ju9lSB6BnoMaem031as68WyDQn8jiViaWGJ82nvH4hdPG41FmTLm5jhYHOBAYZCDhQEOFgfJ+kGSRksYdFgNQYuJcCOrrAZqjfhxb9p9GTx/X0oPltKeS1cxT2dujINjRzns2AwZCWTpGmMC2sNxWkyLWiNEnWlSa4SoNUxqDPOUEipKKRkZ9YLcEl1FhoYcksMuyWGXkRF34pncpFhMKwtOzAhU1JlUV+mnPBrNTAP2GE9lDvHC0AhH9sco5mpwqgV2vY+W1LEeBPMg+BWS+O+aLFtu0RgyaAyZNIVMGkMmdSETYw5l7EvJx4/uIOkW+Pu2y4nrp9e6QlkazpoghBDiD4HfImgl9UUp5e3H21cFIc590vex+3pKQYl9FPbvxRnoDzbqOlZ7x7TAhFG1OE88F5KUEnwX37PxnTxeLo2XH8fLZ/DzwdNNv5DHs3P4Tg5pF/DdQtDn2rcRhkDqIHSQmgRNgvCReEhckB5STnVDOCk6UA1kgTwg9GPyBRw7XwoaGCGEFkIrBQaEEZqRi+DYYMJchi30pDcZAHCkgy0dXOng+A6dfZ/Dm9EPHGGBCOFrIaQw8TDxhIErNFx0bKFhAzaCPJICkoLvYwsXx594H7v0Pi62tKeNJX+qBBKBQEfDFAZxYREROmHpo0kHX+ZP+D46BhE9RliLEdGiJPCpcIYw/HEQEULR89D1C8jaUXIySc47gusewvL7SYgipgAPSAE5EUUPLaPKWk6N2USt2USt2UyN2XjcvB1HszYFz6ejwkKbxy+eUkrsXDeaHsEMN8zbeeeblJInDmb4/hNJUjmPV2xM8NZLaonP0xOkCQW/wLP9D5He8xh5LU5eqyIjKhmTlSS9BMN+jLwewRMGAqgLG7REQ7RETJqjIVqiJi3RENUhfVFuEJ78yfd4/D8uJVEX5tY/X0ZV47FfQqXvYo8epTDUSXGok2Kyk+JI92QgU7NiWLUrseo7CJeCE/vkTvZlniDtDjHuDOHPGHoxZtSQMBqoNOtJmI0kjHoqzSBYEdOrzsjwqGkvx+FiP93FAQ7bA3QV++mxh/BKIcGQMFgeauTXa65hW2ztvL//YrF9uxSUyE8NN+rnyXnZY9ZPDDmaLxuiNKyF2RTZNNnF6mTzUbiOZP+zLzGY+jGx5c8iNJ9sz3oqQ9toXR1G6BlMs56KyqvO8E/g3OBLSb+TKgUmgtfhYhK39PtbrUdZVQpITAQmovqp53tYaFJK0qOdvHT0SQ6m+ui1auiPtjJiVZGbEbQUQKWmBUGJiSCFYVJrBkGKWiNElW7M6W+f70tGxzySSYfhUmAimXRJDgeBiuFhl2xuepRC16G62pgMTtSVWlTU1hqs6giTqDj1vzdjI0V+ctdRdj3o4UQg/arDjEdNQjvqaH6bhaNZDNgOdtk9pQbUmUFgotEKAhPlr7B27OdqV3Gcjx15kusTLby7YcMpX6+ydJwVQQghxCrgh8BlgAU8CVwhpRydbX8VhPjV5KXTFA7uI79/b9CFo7MT6QY3y0Z9QykosZbw6nUYNTUgZenGXQbN8CeXy+bLXlL6pX2D/SePJZjK0jmQEun7wTl9ie+5wegDfpB0DVlqQVCeV8C3Z+QXcILEbdIp5RiY2Fa2n3QBD4kHwi8FDU7hBzeRssAD3NL0ZF6+CBI3auZUEMCwEEYYzQyjhSLYdb048aMkRl6FJqNoQgch8JG4msTVfBzNL029qWUhS1MPR/NK8z6O8IKpFkw9S4eG2skgglMKJNhlwQVH2jhyIhBgT2470VB4jUh8oAgUAAdm9I8MGBiYmhk09xYhDGFMzpvCnP6a3M/EEFPzU/samCJESDOPPba0X0iYpfcIoQlBykky5PQwWDzCoH2EEWcAUwsR1uJEtNhUcEGPEdFiwXo9RqQ0DWsxTBGaZfhQyUj+RQ6O/Cdjhb0cHLmah4/cdMz/XxM+pu5j6D6a5iC0IlLL44scUsujaTZCKyI0h5AusUwNS9eJGBphwyBs6IRNHVP3SETdUvZ/A10EIwboGGgT86XlifmJUQVmrj92Hw1RGolAoKEhEKI0RZuaL1+HWPAb7VzR446nRvjfXSkqLJ2VdRamIQjpAlMXmEYwDZa1GculeUObWmeUrZ9cDrYLprfdkVJS8Hz6S0k3+3L2ZPLNvryD7U/tHdYEjRGTpohJUyREc8SkKWxgFQWjox6mIUAKfCknP1qDj03JxMerX5oPluXUx6qUpe1T81LC2M4k/Y/6xJuztL62nVBMw9AFmga6LtC18nmCZT2Y6vh42QHc1BG81FHcsSN46aNo0kHDx7AiRBJVRCxAN/E1cDUfV7jYOBRFkaIokCdPgcK07lXoOpaZIByqImLWEA3VErPqiIcaqAg3Eg5VQSlIISY+PyZ/rcTUwrR1gBBlnzbBnItPr52k2x6guzhEtzPI66suZ3O0Y2pPcYJzIo5Zt5SeNi8Vw/1DHDzwY6h8BCOSI9Pbijb+CuprL0c3gqfJmg6aJhAaaLpAlH4XNb1sW2mqaQTby/aZtm2enk4vdY70OFxMcqDUUuJAYYA+ZyrQ32JWl1pLNLDKamSlVXdWtPbx3SKZ3u2MH34Ye7yHvFMgZUZJmQnGzAQpM0HKrCBlJkiHgnXOjLwZmpRUC58aTVCr69SaFnWhKPVWnLpQmFojREhopRYik7V38hNktpYjubzPcFlQYqIVxXAyWDcy6uKV4q0f+uMmLrrw9HOtpUddHr1nlO33pnGER+TmJB+4/iKqakNIKRlzPfpth4FZXhlv+vexKkM/JjDRGDJ5JHOYe9NH+OSyi1gXmf+Hi1P3vbPc/x5vm5xqwzf7/sc/hsk2fyf3HrNtm3hfTQ+jGWdPMA/OniDEu4FlUsq/Ki3/E3C3lPLHs+2vghAKgHRdil2HyB8odeHYvw8vNfbyB54iX8A//GlpQcyYnorZPnMmMhvOeJPJP0BCm1oWwQ0VmggSGgqt9BdMQwTffoLpzIucDLqUBWfKgi+zLk/dUUwL3iR8j2YfXrTA08E1gpenn/4XL92TGJ6GFamYvDGf/ebdnOwTHtzoT934h0oBAbM8KKCZmJSmE/3JjwkcBMGAs+FL0umQUjKa381/9vyA7eMa0g+BF0L6IaRvlaYhpBcCf8b60n4T6zlORoFreh5m69CzGFay7I3LfitLv/vTfmPK182yXZTVnf4GuOfY+MnLEqWAxImCFpdVXMutdb8195OfwKFkkR89NcJY3sVxgxE2HE/iuBLH87E9iXcKOR1PiwGEZnkZTP3gDwI7z8zbX137ElW25FG3mbH8/H/xXFs7wP/d9tD0UTk8B99zkO7UKB0n6nZ19jvV4MVU4GT66cr+Ps2ybmoy27rSUccESWZ5LyHKt5Su9+WPEzOvZcb1+UKSDFl4y4YJVY0zsn81L3zvHcw/yZYrR7jx/ZeegXMvbRmvQGdxKAhMFAY4UBwg5eXREHyn492nneRyMUgp8Z0cnj2Ob4/jFdN49jhecRzPTuMWxxl38ox4HqMSRtAZ08KTgYpUKEHaqMDT5t4yQciJTpulZWRp3USwomy7JyGjIdOCN3kPc75/iJkJr6ZuAU98Az1zWy4f4/ldl7D/4GZ+/eZvE41kT3BMsJwXIUaMaobNaoaNakbMakZK05SRKNvfh9BRDCn5i5e+T6jsYdK0IMAx96/yxOvPAbWb3071mtct9mXMydkShPgYkJZSfrW0/Glgv5Tyu2X7vAd4D0BbW9uFhw8fXoxLVZYwKSVucigIRmQzpe8qpRvzyRv10heYUlMwISZu4sVx9iW48RfBl5Z/9L4OaGX7a1C6cUHTEOhlAYGy9aJ8vV4KEpRi3BNf1IQoW/+y/9sz9WM8BWLyZn/yhp5SiwGM4IZfmBhCx8QkhIEpjNIWY9orhIEuDEypB7eHmoaeSLz8JSin5UjxEC9mn8YotfbQhYEhDAym5vVSgGdymdI+wkBDR0oD19NxPY2MYzNcGGXYHsV84Ukqj3SzqqJ58nd9IiuAFFMZAqSUSFHKL3Ccf/5E/gH8yalbU0n2qi3B6A7IqSlBwCxY8oOn8xNbZGndMftPzftSsjqynosrrlzw8vD9UmDCKwtSeBLH9WcsT223XX9y/YRp93LH3ASWb2PWba6UZHyPtO8xlHYZS3u8Y0MtlqmXPkbFxMdn8HR44uNTlJ4Cl81PrJ/4+NXK5vPZX2DnO0nUvB3Pl3gewdQPfhZeKTDjeUHriWDb1H7+xNQH15PBMWX711TqXHTeiZ8EToyeEwQlZg4tGrxsZ5xscYicPULeHqXgjFFpNNBgrZw4S9lkZobbyXea5cv/LMfN+H4W5NY4iZuF2Z7azdxv2vsf54ZktidzM69JTh1/7Hsd5/pmHjfbz2LGOnkS10LZOU/41HHmE0opGTfS2AULbawBKQW+L5BSK5svTf3SOlk2X9p3Yj8pBdKfflzb1no23DTr9/BfKVJKku44vfYYW2JnZvjPpUj6Lp6dmQxYuMVxxooZkk6BYddh2PcpDepZViOnQgoTuSnKQxASkEJMa8Epy8MQYmr5CnuAltJoNrMGA2dZf7zgYfmC5+gYpn8Sx8z2nXYq4GmjMYxFkjBJwrykmQzoko+6vYQn6+70QKOY5VwnFdSk/G/h8a/reOeavcXbzGNnbpv4v852TPmGWa5HTL1vuGbtaY/cstDOliDEHwFxKeWnS8tfBe6VUv73bPurlhCKoiiKoiiKoiiKsvScKAixlNoZ3w+8VgihCyEiwHXA9sW9JEVRFEVRFEVRFEVR5suZG5dqjqSUO4UQ/wM8TtDK6AtSyv5FvixFURRFURRFURRFUebJkglCAEgp/wb4m8W+DkVRFEVRFEVRFEVR5t9S6o6hKIqiKIqiKIqiKMo5TAUhFEVRFEVRFEVRFEVZECoIoSiKoiiKoiiKoijKglBBCEVRFEVRFEVRFEVRFoQKQiiKoiiKoiiKoiiKsiCElHKxr+GUCCGGgMOLfR2noA5ILvZFKKdNleO5QZXjuUGV47lBleO5QZXjuUGV47lDleW54WwsxxVSyvrZNpy1QYizlRDiKSnlRYt9HcrpUeV4blDleG5Q5XhuUOV4blDleG5Q5XjuUGV5bjjXylF1x1AURVEURVEURVEUZUGoIISiKIqiKIqiKIqiKAtCBSEW3jcX+wKUeaHK8dygyvHcoMrx3KDK8dygyvHcoMrx3KHK8txwTpWjygmhKIqiKIqiKIqiKMqCUC0hFEVRFEVRFEVRFEVZECoIoSiKoiiKoiiKoijKglBBiHkghFgnhHhcCHFbadkQQnxTCPGYEOJZIcQrSuvXCCEeEEI8JIR4Ughxa2l9QgjxQyHEo0KInwshWhfz//Orah7K8R1CiJdK6x8SQnxqMf8/v6rmUI4JIcTtpfU7hBBbytar+rjI5qEcVX1cAoQQMSHEP5Y+K3cIIT5TWv/pUvk+IYS4rrTOLJXxo0KIR4QQm0vrVZ1cZPNUjqpOLrK5lGNp/U1CiB4hxHvL1qn6uMjmqRxVfVwC5vjZ2iGEuKe07ikhxJtL68/KOmks9gWcIy4FvgzcUlr+PaAopbxKCFEPPFL6Yvwp4OtSyh8KIRqA54QQdwIfAnZIKT8vhHgD8LfAbyz8f+NX3umWI8BnpZTfXegLV6Y52XL8KPCklPLvhRBrgX8HLkbVx6XidMsRVH1cCqqA/5BSvk8IoQF7hBA7ga1SyiuEEC3AA6Ub1bcDrpTyaiHEVoIkXFeg6uRSMB/lCKpOLraTLkcppQusB74/4xyqPi6++ShHUPVxKZjLZ2sj8IdSysNCiGXA/cAPOUvrpGoJMQ+klN8H+stWbSH4xUBKOQT0AptK+9SV9qkGhmWQGfRG4I7S+nuAKxfgspUZ5qEcAT5Yilz+18TTH2VhzaEcy9fvA2qEENWo+rgkzEM5gqqPi05K2SOlfKy0GANs4EKCL05IKXuBw8A6yuqelPI5oFYIEUPVyUU3T+UIqk4uqjmWI1LKfwCKM06j6uMim6dyBFUfF91cylJK+YSU8nBp3xZgf2n+rKyTKghxZuwBbgIoPZnbBujAx4F3CyF2AQ8BE82i6oEkgJTSDw4TqmwW31zL8ftSyvOklFcAXwHuEkKIBb9qZabjleMe4NWl9VcDy0rrVX1cmuZajqo+LiFCCJ3gSdyHgQpKdawkSVDv6l9uvaqTi+s0y1HVySXiJMvxeFR9XCJOsxxVfVxC5lKWQogm4EvA+0qrzso6ueQv8Cz1z4AUQjwKfIDgS3In8E8ETZ82ARcAXxNC1AFZoLLseFn6JVIW15zKsbzMpJQPEkSdq489rbLAjleOnwE2CyEeBl4J7JNSJlH1camaUzmq+rh0CCFM4N+A26SUP+PYOlYJjM5hvaqTi+B0y1HVyaVhDuV4PKo+LgGnW46qPi4dcylLIUQzcBvwbinlkdL2s7JOqiDEmeFKKd8npbwa+ClwWEo5QtAsqrO0z0hp2kzQlPhmACHEK4HnFvh6ldnNqRyFEOdPRJGFENsI+q+PHHNWZaEdrxzTUsrfllJeS9Ds/yel/VV9XJrmVI6qPi4NQogQwRemu6WUt5dWl9exOoLP1L0z1q8jKPMUqk4uuvkoR1UnF98cy/F4VH1cZPNRjqo+Lg1zKUsRJJz8EfAHUsrdZac5K+ukSkx5ZpwvhPgqIICDwLtK6/+I4Kl5AUgAd0opXxRCfBb4rhDiNwAH+L+LcdHKMeZaju8HvlVaXwR+czEuWjnG8crxJiHEnwMh4Angg6X1qj4uTXMtx2tR9XEpeBdwHUFegIm69EFgQAjxOMHDkD+SUhaEEN8Gvl1q7SKAd5f2V3Vy8c1HOao6ufhOuhxPcA5VHxfffJSjqo9Lw1w+W78ANBHcg0wcfyNnaZ0UU/n0FEVRFEVRFEVRFEVRzhzVHUNRFEVRFEVRFEVRlAWhghCKoiiKoiiKoiiKoiwIFYRQFEVRFEVRFEVRFGVBqCCEoiiKoiiKoiiKoigLQgUhFEVRFEVRFEVRFEVZECoIoSiKoiiKoiiKoijKglBBCEVRFEVRzhghxFeEEO8oW94mhPjxIl6SoiiKoiiLSEgpF/saFEVRFEU5RwkhKoBHgVcAI8D9wDuklIcX9cIURVEURVkUKgihKIqiKMoZJYS4BbgFeBpASvkVIcSHgDcCEnhMSvlRIcSVwCcBHYgBb5NSdgohuoD/BrYB75NSvrgI/w1FURRFUeaB6o6hKIqiKMoZJaW8C6ggCER8TQhxHXAdcI2U8ipgtRDicqAPeD3wBuAx4E1lp7lfSnm1CkAoiqIoytnNWOwLUBRFURTlV8I9wHoppS+EuAhYC9wvhACoApYD64Abgd2ldemy4+9b2MtVFEVRFOVMUEEIRVEURVEW2k7gUSnlOwGEEI3AOHAQaAV84DszjvEX9AoVRVEURTkjVBBCURRFUZQFJaX8mRDiYiHELwCboMXD7wC3AS8CPUD/Il6ioiiKoihniEpMqSiKoiiKoiiKoijKglCJKRVFURRFURRFURRFWRAqCKEoiqIoiqIoiqIoyoJQQQhFURRFURRFURRFURaECkIoiqIoiqIoiqIoirIgVBBCURRFURRFURRFUZQFoYIQiqIoiqIoiqIoiqIsCBWEUBRFURRFURRFURRlQagghKIoiqIoiqIoiqIoC+L/B5Oue9AnUhzz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38200" y="2047448"/>
            <a:ext cx="10918372" cy="711137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연도</a:t>
            </a:r>
            <a:r>
              <a:rPr lang="en-US" altLang="ko-KR" sz="2000" dirty="0" smtClean="0"/>
              <a:t>-</a:t>
            </a:r>
            <a:r>
              <a:rPr lang="ko-KR" altLang="en-US" sz="2000" dirty="0" smtClean="0"/>
              <a:t>장르</a:t>
            </a:r>
            <a:endParaRPr lang="en-US" altLang="ko-KR" sz="2000" dirty="0" smtClean="0"/>
          </a:p>
          <a:p>
            <a:r>
              <a:rPr lang="ko-KR" altLang="en-US" sz="2000" dirty="0" smtClean="0"/>
              <a:t>연도에 따라 아래와 같은 플랫폼 트렌드가 보인다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6513" t="56616" r="36872" b="26463"/>
          <a:stretch/>
        </p:blipFill>
        <p:spPr>
          <a:xfrm>
            <a:off x="752475" y="2901460"/>
            <a:ext cx="70104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6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838200" y="26248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문제 풀이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6275" y="1575897"/>
            <a:ext cx="10896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0" dirty="0" smtClean="0">
                <a:solidFill>
                  <a:schemeClr val="bg2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출고량의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 높은 게임에 대한 분석 및 시각화 프로세스 가 포함되어야 합니다</a:t>
            </a:r>
          </a:p>
        </p:txBody>
      </p:sp>
      <p:sp>
        <p:nvSpPr>
          <p:cNvPr id="2" name="AutoShape 2" descr="data:image/png;base64,iVBORw0KGgoAAAANSUhEUgAABCEAAAEGCAYAAABb44/XAAAABHNCSVQICAgIfAhkiAAAAAlwSFlzAAALEgAACxIB0t1+/AAAADh0RVh0U29mdHdhcmUAbWF0cGxvdGxpYiB2ZXJzaW9uMy4yLjIsIGh0dHA6Ly9tYXRwbG90bGliLm9yZy+WH4yJAAAgAElEQVR4nOzdd3RUdf7/8eedTOqkV5JQAgGE0EmCtEACiBTpYkOK4oZdXVd2laKuCvpFRcH2c9m1CygrWOiC1CAlIIRepQUISUib9GQyk7m/P+JGkJbATG4S3o9zOJA7n3vv616GYeY9n6KoqooQQgghhBBCCCGEvem0DiCEEEIIIYQQQog7gxQhhBBCCCGEEEIIUSOkCCGEEEIIIYQQQogaIUUIIYQQQgghhBBC1AgpQgghhBBCCCGEEKJG6LUOcKv8/f3VsLAwrWMIIYQQQgghhBDiMklJSVmqqgZc67E6W4QICwtjz549WscQQgghhBBCCCHEZRRFOXe9x2Q4hhBCCCGEEEIIIWqEFCGEEEIIIYQQQghRI6QIIYQQQgghhBBCiBpRZ+eEuBaz2UxKSgqlpaVaRxFC1BMuLi40bNgQR0dHraMIIYQQQghR59WrIkRKSgoeHh6EhYWhKIrWcYQQdZyqqmRnZ5OSkkLTpk21jiOEEEIIIUSdV6+GY5SWluLn5ycFCCGETSiKgp+fn/SuEkIIIYQQwkbqVRECkAKEEMKm5DVFCCGEEEII26l3RQghbmby5Mn06tWLU6dOaR1FCCGEqFEF5aVsyj+KRS3XOooQQog7VL2aE0LUb8nJybRv357IyEhUVaVx48Z07tyZ9PR03nzzzevuN2fOHJ577jkADh48SFJSElu3bq2p2EIIIUStcN6UzZy0H8mw5GNRy+nv1U7rSEIIIe5A0hNC1CkRERFs3ryZhIQEOnTowFtvvXXTfebMmVP555ycHEJDQ+0ZUQghhKh1dhee4aWU7zCrFho6+bLCuE96Q9RhFovKqh+NFBTI36EQou6RnhCiTjKbzZw9e5bnnnuOjIwMAF599VU2bdpEaWkpbdq04bPPPmPgwIHk5OQQGxvLzJkzmTx5MqmpqfTv359169YxY8YMNm/ejE6no23btrz77rts27aNF154gaCgIPR6PYMHD2bVqlUUFxdz/vx5nn/+ebZs2cLhw4cJCgrihx9+kHkDhBBC1EqqqrLUmMSSnF2EOwfybPAgzpoyeTttNdsKfiXWs7XWEcUt+PaHHJavNGI2q4wY5qt1HCGEqBYpQog65ejRo8TGxqKqKn379sXLy6uyCDFq1Cj++c9/kp6eTvfu3cnIyGDNmjU0aNCAhIQEAN577z3+85//8M0337BmzRoOHz5MQkICiqLw7LPP8sUXX9CiRQsuXrzIunXrcHd358svv+T8+fNs27aNzMxMmjZtyq5du+jUqRMxMTEcPnyYdu2kS6sQQojaxWQ18++MTewsPEVPj5bEB8ThpNPj4+BGEyc/Vhj30svjLnSKdIytS078WsKKVUYAdicVSRFCCFHnSBFC1CkRERGVBQWAL7/8EqhYnvW9997Dzc2NZs2a4eLiQnFx8Q2PdejQIXr27FnZi6Fnz55s2LCBFi1acPfdd+Pu7l7Z9t5778XJyYnQ0FCCgoLo1KkTAKGhoeTk5Nj2IoUQQtQJF0zZeDq44qV30zrKVbLMBcxJ/5FzpizG+HXjPu9Olf/fKYrCcJ9I3r+0jl+KztDVvbnGaUVVlZZa+ffHGfj56enZ3YNlK4xkZZvx93PUOpoQQlSZlL5FvbBmzRoUReH999/noYceIjs7+6b7tGvXjm3btqGqKgBbt26lY8eOAOh0V/7TcHBwuOafgcr9hRBC3DlSy3J5/sISJp/7itW5+2vV/AonStJ4MeVbLpnzmRo8mCE+na8aNni3ezjBjt4szdkj/4/VIYu+yeZShpkn44Po1dMDgD1JRRqnEkKI6pEihKgXunbtyr59++jatSvPPvsswcHBlY917NiRQYMG8dVXX12xz8CBA2nTpg29evUiNjYWk8nEY489VtPRhRBC1DGqqvJF5hacdHpaugazMGs70y8s5lDxBa2jsTn/KK9eXIarzon/a3g/nQxh12ynU3QM8+nMubJs9hWfq9mQ4pYcOFTMuo15DLzXi4jWroQEOxEa4sjuPVKEEELULUpdrX5HRUWpe/bsuWLbsWPHaN1aJlgSQtiWvLYIIS6XWHCS9y+t4zH/XvT3aktScTILMreRYcmnq3s4j/r1wN/Ro0YzlatWvsrazpq8g7RzbcQzDfrj7uByw30sajmTz32Fj96dV0NHyiTLtVhhUTlTnz+Pq6uON15rhJNTxfeI/12SzcrVRj76sCkeHg43OYoQQtQcRVGSVFWNutZjdusJoSiKQVGUeYqi/KIoym5FUV7/bfssRVF2KIqSqChK7G/bHBVF+VhRlK2KovysKEpbe+USQgghhLhVJdYyFmRtp6lzAPd4tUFRFKIMTZnT+GFG+3YhqSiZZ88vYmnOHsw1NESjsLyUN1NXsibvIIO8OjA95L6bFiAA9IoDQ7w7c7I0naMlqTWQVNyqLxdmkZtXzpOTgioLEABdogxYrbB3v/SGEELUHfYcjuENLFJVtQtwNzBKUZRHgI6qqnYHRgH/URRFD4wFLKqqxgB/Az62Yy4hhBBCiFvyXc4v5JYXMTGg9xWrSjjp9IzyjWZu40fo4NaYxTm7mHL+v+wtSrZrnpSyHF5M+ZZjJan8ObAP4wJ64lCN1S7iPFvj5eDKMuOemzcWmti1u5Bt2wsYMcyH8GZXFpeaNXXG11cvQzKEEHWK3YoQqqpeVFV1228/GoAyIBL49rfHU4FzwF1AX2DJb9v3A36KohjslU0IIYQQorrOmbJYk3uQvp5taO4SdM02gY6e/CN4IC+EDEWHjrfSVvNW6mrSzXk2z5NUlMxLF76j1GrmpdDhxHpWf9iYk07PYO+OHCpJ4VTpJZtnFLcnN8/Cp59n0KypMyOGXr0Up6IoREcaOHi4GJPJqkFCIYSoPrtPTKkoigOwAJgCeABZlz2cBQT89uta2/94rHhFUfYoirInMzPTfqGFEEIIIS5jVVU+y9yCQefMQ35db9q+vVsj3mr8IGP8unO05CLPnVvE4uydlFrNt51FVVWWG/cyJ201DZy8mdVwNHe5Bt98x+u4x6stBp0zy4xJt51N2I6qqnzyWQalJpUnJwWh1197zo6oSANlZSoHDt14aXIhhKgt7FqEUBTFEfgK+EZV1bVAEeB1WRMvwHiD7VdQVfVjVVWjVFWNCgi4qkYhhBBCCGEXPxcc59fSdMb4d6/SfAvw25wLPp14p8kYuro3Z6kxiWfPL2Jn4albXhazzGrhw0vr+W92It3cWzAjdMRtT4LpqnNigFd79hSd5bzp5ktci5qxZWsBSfuKeWi0Hw1Dna7brvVdrhgMOhmSIYSoM+w5MaUT8A2wQlXVxb9t3ggM/e1xfyqGYpz4w/a7qJgfwvb9FoUQQgghqqmwvJSvs3Zwl0swvTxaVXt/X72Bvza4h1dCR2DQOfNe+k/MSl1BSllOtY6TYylkxsWl7Cg8yUO+XXk66B6cdY7VznMtA73b46zopTdELZGZZWb+wkxat3Jh4L1eN2yr1ytEdjKwd38RFkvdXPVOCHFnsWdPiCeAWGCSoigJiqIkAGnAJUVRdgCrgGdUVS0FPgMaKYqy9bc//8mOuYQQQgghquyb7J0UWU08HtAL3W0sY9naNYQ3Gj3AY/69OGvKZNr5xSzM2k6xteym+54sTeeFC9+SWmbk2eBBDPeNtOmSmu4OLtzj1ZbEwlOkl+Xa7Lii+qxWlX9/nIEK/CU+CJ3u5n/PUZEGioqsHDtRYv+AQghxm+w5MeU8VVX9VFWNvexXkqqqf1NVtbuqql1VVf3xt7Ylqqo+oqpqjKqqPVVV3W2vXPZWVFTEk08+SZcuXYiOjuaFF14AYN++fXTv3p2ePXty3333AWA2m4mPjycmJoZevXpx+PBhAPLz8xk9ejQxMTH079+flJQUza7HHpKTk3FxceG9996r3DZhwgQSEhJIS0vj8ccfp2fPnvTq1Yu4uDgSExM1TKuN5ORkPD09iY2NJTo6mr59+7J69WoALl68yJgxY+jduzcxMTEMHTqU1NQ7Z2m1/92buLg4YmNjGTduHEajkZEjR9K7d29iY2N5+eWXAThw4AB9+vShZ8+edO/enQ0bNmicXghR15wsTWdj/hEGerenibP/bR/PQdFxr3c73m0yht6erfgxdz//OPc1P+efuO4QjZ/zj/PqxWU4KXpeaziKKEPT285xLYO9O6JXdKzI3WeX44uqWbs+j6PHShg3JoDAgKr1dOnQzg0nJ0WGZAgh6gS91gHqm9zcXB555BHmzZuH1WqldevW/O1vf2PSpEksW7aMkJAQLBYLAAsXLkSv17N161b2799PfHw8O3bsYM6cOURHRzN16lSWL1/OlClT+O9//6vxldnWkCFD+Oyzz5g4cSIeHhVjWUtLSxk4cCAvvvgin3/+OVBRkDl37pyWUTUTERFBQkICAKdOnWL48OGoqsqLL77I22+/Tf/+/QE4efIkZvPtT3RWl0RERLB582YA5s6dS3h4OE8//TQzZ84EIC0tDaiYNfy7777D19eXc+fOMXjw4MpinxBC3IxVtfJ55s94Oxi437eLTY/t6eBKfGAcfT0j+DzzZ+ZlbGBj/hEeC4ghzDmg8vxfZyeyOnc/bVxDmdxgAB5VnI/iVvjoDcR5tmZj3lFG+kTd9lwTovouppbx38XZdO7oRlzvqt9/Z2cdHdq5sSepkAlj/avUe0IIIbRSb4sQmV/Px3Q+2abHdG4cRsCY8TdsExoaSmhoKFDRK8LJyYnvvvuOrl27Eh8fT25uLs888wyjR49m48aN/OlPFSNPOnbsSHZ2NkVFRWzcuJGvv/4aqPiw/vTTT9v0Ov7n28z5pJiSbXrMhs5hjA648T0CMBgMxMfHM2fOnMoPjtnZ2XTu3JnRo0dXtvP09KRdu3Y2zVgdmYnzMWUn2/SYzn5hBHS7+T26XPPmzZk1axYjRozg8ccfryxAALRo0cKm+apjfuZekk227bYb5uzN+IDOVWprNps5e/YskydPZsWKFQwbNozOnTsTHFwxS3z79u0r2/766680adLEplmFEPXb+rwjnDVl8kxQf1x1158Y8HaEuwTxWsP72VJwjP9m7+T5C99yj1cbBnt35PPMnzlQfJ4BXu141L8HesXBLhkuN8S7ExvzjrIqdz8TAmLsfj7xO4tF5V//uYSLs0L8xMBqD7eJjjKwO6mIs8kmwpvZr1glhBC3q94WIbRWXl7OuHHjePvtt1m1ahUXLlzghx9+IC8vj27duhEbG0tmZib+/r937fT39yczM/OK7TqdDlVVsVqt6HR2X1G1Rk2aNImoqCieeuopAFJSUmjbti0AOTk5jBw5ksLCQkaPHs20adO0jForNG/eHEVRaNWq+pOi1TdHjx4lNjYWVVXp27cvL774IkOHDmXu3LlcuHCBt99+m+jo6Mr2sbGxnDhxghUrVmiYWghRl+Railics5N2ro3o6t7crufSKQpxnhF0MYTzbc4v/JR3iHV5h3FAx58CYunr1cau579cgKMnPTxasin/KCN8IvHSu9XYue90y1caOXPWxOSnG+DtXf236J07GtDp4Jc9RVKEEELUavW2CHGzHgv2ZDabGTduHA899BADBgxgzZo1jB49GicnJwICAoiMjOT48eMYDAby8n5fBCQvLw8fH5/K7e7u7kBFl3J7FCCq0mPBnpycnJgyZQqvvfYaAOHh4WzatAkAX19fEhIS+PLLLzl+/LhmGavbY8Gejh8/jqOjI2fOnNE6SqWq9liwtcuHqvxPx44dWbhwIadOnaJ///4cPHiw8t9QQkICycnJ9OvXj8OHD+PiIm/OhBA39lX2DsqsFh4L6GXTCSBvxODgzISAGOI8W/Nj7gFiPVvT2jWkRs59ueE+ndlacJwf8w7wsF+3Gj//nejM2VJ+WJ5Dj27udO3ifkvHcHd3oHUrV3YnFfLwA342TiiEELZTv75arwXKysp46KGHGDp0KA8++CAAPXv2ZOPGjUDFEI2DBw/SsmVL+vbtW/nN7IkTJ9Dr9Xh5eV2xff369XTs2FGbi6kBY8aMYceOHZw/fx6DwcCWLVuumDywtLRUw3S1x5EjR5g1axY7duxg8+bN/PLLL5WP7d+/n/3792uYTnuJiYmVz5UmTZrg4OCAxWJh9+7dlJVVzDrv6+tLWVlZ5ZwsQghxPUeKL7Kt4FeG+HQmxMm7xs/fxNmfvwT11aQAARDi5MPd7uGsyztMUblJkwx3krIyK/M+ysDT04HHxgfc1rGiowykppq5mHrzFVeEEEIr9bYnhFY+/fRTEhISyM7O5qOPPgIqJs7z8vIiKioKvV7PK6+8QlBQEBMnTmTixInExMSgqiqffPIJANOnT2fChAn897//xdHRsfI49ZFOp2PmzJkMGTKEl19+mbVr1/Lss88yZcoUvL29cXR0ZMaMGVrH1MTRo0eJi4tDURQCAwNZsGABbdu2Zfny5UyePJm0tDQMBgMhISG88847WsfVVE5ODr1798bFxQWz2czUqVPx9vYmJyeHIUOGYDabKS4u5o033qjsHSGEENdiUcv5ImsLgXpPRvhEah1HM8N8ItlZeJp1eYcY4RuldZx6bfF3OaRcLOP5KcG4G25v3o+ozga+XJDFnqQiQkPsM4+JEELcLuV6y0HVdlFRUeqePXuu2Hbs2DFat26tUSIhRH0lry1C3DlWGPeyKDuRKcGDiTSEaR1HU7NTV3Gq9BL/L2wcLrqqLRUpqufosRJee+MifeM8eeKxQJsc84WXL6AoMGtmI5scTwghboWiKEmqql6zii3DMYQQQgghgCxzAd/n7Cba0PSOL0AADPeJpMBaysb8I1pHqZdKSqz8++NLBAY48ujD/jffoYqiowycPmMiJ0eGHwohaicpQgghhBBCAPOztqEC4/x7ah2lVrjLNZgI11BWGfdjVsu1jlPvLFyURVa2hScnBeLiYru35F0iK4Yd7tlbZLNjCiGELUkRQgghhBB3vH1FyewuOsMo3ygCHD21jlNrDPeJxFhexJZ87Vaqqo/27i9iU0I+QwZ7c1dLV5seOyTEkeAGjuzeU2jT4wohhK1IEUIIIYQQd7Qyq4UvMrcS4ujDYO/6uyLVrWjn2pBw50BWGPdSrlq1jlMvFBSU8/GnGTRu5MTokbZfSlNRFKKjDBw9XkJhkfRgEULUPlKEEEIIIcQdbbkxiQxLPhMDeqFXbm91gvpGURRG+ESSYclnR+FJrePUC5/Nz6SgsJwnJwXh6KjY5RzRke6Ul8O+/cV2Ob4QQtwOKUIIIYQQ4o6VVpbLitx99HBvQRu3hlrHqZU6G5rSyMmX5cYkrHV0VbXaYkdiATt3FXL/SF/Cmjjb7TzhzZzx8XaQIRlCiFpJihBCCCGEuCOpqsqXWVvRKw486t9D6zi1lk5RGOYTSUqZkT1FZ7WOU2flGC18Nj+TFs2dGTrYx67n0ukUoiINHDhYTFmZDKMRQtQuUoSwseTkZFxcXHjvvfcqt02YMIGEhAScnJyIjY2t/DV16lRUVWXatGn06NGD2NhY7r//fsxms4ZXYF8mk4mJEycSExNDXFwc8fHxAOzcuZN7772X3r17061bNyZNmgRAbGwsXbp0oXv37kRHR/Pyyy9TWlqq5SXY3fjx49m0aVPlz126dOHjjz+u/HnMmDHs27eP2NhY+vTpQ2xsLD/88IMWUTVRlfszd+5cEhMTSUlJYfLkyVrEFELUAbuKTnOg+DwP+t6Nj96gdZxarZt7c4IcPVlm3IMqvSGqTVVVPvo0A7NZ5clJQTg42GcYxuWiI90xlakcPFxi93MJIUR16LUOUB8NGTKEzz77jIkTJ+Lh4VG53dfXl4SEhCvaHjx4kF27drF9+3YAMjIy0Onqb23op59+wmKxsHXrVgDS0tI4fvw4TzzxBMuXLyc8PByADRs2VO6zYMECWrVqRWlpKVOnTiU+Pp4FCxZokr8m3HvvvWzYsIE+ffqQnZ1Nw4YN2bRpU2XB5vDhw7z66qu88sorxMXFAZCenq5l5BpVlfvz1VdfoSgVb/AuLwgKIcT/lFjLWJC5jTAnf+7xaqt1nFrPQdExzDuSjzM3c7D4Ah0MjbWOVKds3JzPgYPFPDbOn+AGTjVyzojWrri56di9p5CozlJkE0LUHvW2CPFj5nzSTck2PWYD5zAGBYy/aTuDwUB8fDxz5sxh5syZN2zbuHFjLl26xLJlyxg6dCiBgYG2intT8w9kkpxrsukxw7ydGd8h4LqPt2nThunTp5OQkEBsbCzBwcG8/PLLvPjii5UFCIB+/fpdta+LiwvvvPMOjRo1orCwEHd3d5tmv5b5SzNJvmjjexTqzPgR179H99xzDx988AFQUYwZOXIkixYtwmq1cuzYMdq2bUu7du345JNPaNmyJaGhoTRo0MCmGatq/leZJJ+z8f1p4sz4R2/v/jz22GM89NBDtGrVioceeoidO3faNKMQou77Pmc3OeVF/D14AA5K/S3+21Ivz7v4zribZcYkKUJUQ/olMwsXZdGujSv39PWqsfPq9QqdO7qxd18R5eVqjfS+EEKIqpD/de1k0qRJLF26lIyMjMptOTk5VwzHWLx4Md7e3mzevJnExES6dOnCV199pWFq+wsPD2flypUsWbKErl27snbtWi5cuECrVq2qtL9er6dhw4ZX3Nf6JiAgAFVVMRqNbNiwgX79+tG5c2d2797Nxo0b6d+/P9OnT+fBBx+s/LB9J/WEqMr9EUKIG7lgyubH3AP08YyghYs2Rdy6SK84cJ93R46VpnK8JFXrOHWC1ary748v4eCgMOlPgeh0NVsIiI5yp6DQyvFfZUiGEKL2qLc9IarSY8GenJycmDJlCq+99lrltmsNxwBo0KABs2fPpqCggEGDBtG4cWN69epl94w36rFgT+Hh4cybN4+MjAzi4uJo3LgxZ86coVOnTjfd12w2k5qaSnBwcA0k5YY9FuypX79+bNq0idTUVBo0aEDfvn1Zt24dSUlJzJs3D4Bhw4YxbNgwli5dyiOPPHLFPAk15UY9FuzpZvdn8+bNmuQSQtR+qqryaeYWDDpnHvbrpnWcOqevZwTLjEksNSbxvGuI1nFqvdVrcjnxaylPTgrE38+xxs/foZ0bjo4Ku/cU0aa1W42fXwghrkV6QtjRmDFj2LFjB+fPn79umxMnTpCaWvFtgoeHB2FhYeTm5tZUxBq3d+9e8vLyAAgMDMTPz4/Zs2fz+uuvk5aWVtlu8eLFFBdfubZ1YWEhf/nLX3j66adxdXWt0dw17d577+XDDz/krrvuAqB79+5s2bKFrKwsQkJCrviQ3b59+3r9nLmWm90fIYS4np8LTnCiNI2H/bvh4eCidZw6x1nnyCCvDhwoPs/Z0kyt49Raqqry49pcFi3OJjrKQEwPj5vvZAcuLjrat3VlT1KRTCgqhKg16m1PiNpAp9Mxc+ZMhgwZwssvv1w5HON/unTpQnx8PGPHjsVkqhhX37FjRwYPHqxRYvuzWCwMHjwYRVEoLy9n4MCBtG/fnrfeeotRo0ahqip6vZ5u3boxatQoAMaNG4e7uzuKojB+/HjGjRun8VXYX7du3UhKSmLKlCkAODs74+DgQJcuXQBITExk6tSpuLu7Y7Va+fDDD7WMW+Nudn+EEOJaCstL+Tp7By1cGhDr0VrrOHVWf6+2rMjdy1JjEv8IHqB1nFqnrMzKZ19msmVrAdFRBp6aFFQ5WbIWoqPcSdqXwdlkE82aSuFNCKE9pa5WRaOiotQ9e/Zcse3YsWO0bi1vKoQQtiWvLULUD59lbGFD/hHebPQATZz9tY5Tpy3O3skyYxJzGj9MqJOv1nFqDWOuhbnvpXHqtIlRI3wYNdy3xueB+KP8gnImPXWW4UN9ePB+v5u2t1pVUk6baNTcWdPiiRCiblMUJUlV1ahrPSbDMYQQQoh6wqxa2FFwmDKrResotc7p0ktsyD/MAK92UoCwgYHeHXBS9Cwz7tU6Sq1x6nQpL7x8gQspZfzjbw0YPdJP8wIEgKeHA61bubJ7T1GV2m9bnct/Xkph43c5dk4mhLhTSRFCCCGEqCcWZW3gg0vfMy9jKdY62tPRHqyqlc8yt+Dt4MZov7u1jlMveDq40tezDdsLfiXDnK91HM39vC2fmbMu4qhXeO2VhnSJtv8y4tURFWkg5WIZaellN2xXZrKydVUujk4Km743kpQgf7dCCNuTIoQQQghRDxwqPsOavF00dgpiZ+FRFmWv1zpSrbEh/yhnTJmM9e+Jm85J6zj1xn0+HdGhsOIO7g1RXq6ycFEW8z7KoGVzF/5vZiMaN3LWOtZVoiMNAOxJunFviD2b8inKK2fc1GCat3Nl6ScZnDxQfMN9hBCiuqQIIYQQQtRxReWl/DtjOSGOfrzWcCL9vaJZlZvIurzdWkfTXK6lmG+yE2njGko39+Zax6lXfPXu9PZsRUL+MXIsVevqX58UFpUze24qq9fkMuAeL56fGoKnh4PWsa4pwN+RpmHO/HKDIRkWs8rPK42EtXYhvK0bj/w9mMBQJxa9l0baOVMNphVC1HdShBBCCCHquC+y1pBrKeCpoBE46xyZ4D+ASLeWfJG5hqSiE1rH09SSnF2YrBYeD+gtk+zZwVCfzlhRWZ27T+soNerixTL++UoKR46WED8xkAnjAtDra/fzKyrSwMlTpRhzrz1nzN4t+eTnlBM3omKiURc3HeOnh+Di6sD82ankZctcM0II25AihBBCCFGH7Sw8yraCg4z07UW4SygAOkXH0w1G0dQ5mA/Sv+d0aarGKbWzr+gcXd3DCXXy0TpKvRTk6EV3jxZsyDtCQXmp1nFqRNLeIv454wIlpVZefiGUPrGeWkeqki6/DclI2nt1b4hyi8qW5UYahjvTvJ1r5XYvXz3jpwdjKlGZPzuV0uLyGssrhKi/pAghhBBC1FFGSwGfZqwi3DmE4T4xVzzmonNiavDDeDi48QwcvPkAACAASURBVFbaIjLMuRql1E6epRhjeRHNXAK1jlKvDfPujEm1sCb3gNZR7EpVVZauyGHOe2kEBzsxa2ZD7mrpevMda4mGDZ1oEOR4zVUyDuwowJhpIW6k71U9hho0dmbMPxqQcbGMRe+mY7HIpLdCiNsjRQgbS05OxtPTk9jYWKKjo+nbty+rV69GVVWmTZtGjx49iI2N5f7778dsNmsdt8bl5ubywAMP0K1bN7p27co777xDQkICgYGB9O7dm+joaAYPHkxiYmLlPvv27aN379507dqVTp068f/+3//T8ApqxqlTpxg9ejQxMTHExMQwYMAATpw4Ufnc6tWrFwMGDCArK6tyn9WrV9O6dWsOHKjfbwKr+xwymUxMnDiRmJgY4uLiiI+P1/gKhLANVVX5KGMFZaqZp4JGoFeuHovurXfn+ZAxWNRyZqd+TWF5iQZJtZNsqniNDHMK0DhJ/dbI2Y9oQzN+yjtEsfXGqy/UVaWlVt7/1yUWf5tD967uzPhnKP5+jlrHqhZFUYiONHD4aDHFl/VosFpVEpYZCW7iRKvObtfct3k7N0bGB3LqUAnLPs5AldV3hBC3Qa91gPooIiKChIQEoOLD5PDhwzl9+jS7du1i+/btAGRkZKDT3Xk1IJPJxIwZM4iIiMBisdC6dWveeOMN+vTpwzfffAPA3r17GTlyJD/++CO+vr48+uijrFixgvDwcMxmM48//jgfffQRkyZN0vhq7CMrK4tBgwbxySef0Lt3b6Di+ZKfn3/Fc2vWrFl8+umnTJ8+HYDFixfz6aefsmDBAubOnatVfLur7nPo1KlTWCwWtm7dCkBaWpqW8YWwmY35SewvPsUE/4GEOPlft12oUwDPBj/IrIsLeSd9Cc+HjMFRuTP++z9rygQgzPn690fYxgifSHYXnWF93mGG+XTWOo5NZWWZmfNeGufOlzHmIT/uG+RdZ+cXiYo0sPLHXPbuL6Zndw8ADu8qJCvVzMOTG9zwujr39sSYaWHjdzl4B+jpN9qvpmILIeqZevsuJPPgfEx5yTY9prNXGAHtx1drn+bNmzNr1izmzZvHpUuXWLZsGUOHDiUwUPuuoZnL52O6mGzTYzqHhhEw7Pr3KCgoiKCgoIrzZ2ai1+sxGAxXtOncuTN///vfmT9/Pn5+fkyYMIHw8HAAHB0dmTt3Lv369auRIkRm+nxMpmSbHtPZOYyABte/Rx999BGPPvpoZQECIDAwkOLi35fIUlWVlJQUBgwYAFT0DigpKaFHjx689NJLWCwW9Hr7//POXD8fU0ayTY/pHBhGwD22ew7Fx8czffp0EhISiI2NJTg42KZ5hdBCelkOC7PW0c61Gf29om/aPsI1jL8EDePDS0v5KGMlTwUOr7MfoqojuSyTQL0nBofat2RifdPMJZAObo35MXc/A73a46SrH28xjx0v4d0P0rGUq0x9NphOHQw336kWa9HcBW8vB/YkFdGzu0dFL4ilRgJCHGnT5ebX1meUD8ZMM5u+N+IT4EhkHZkPQwhRu9x5X8VroHnz5pSUlLB582YSExPp0qULX331ldaxNDV9+nTatGnDP/7xD1xdrx5P2bx5c9LS0khOTqZ58yuXVAsMDLxiGEJ9k5KSQtu2bQE4evQosbGxdOzYka+//rry5zZt2nDixAl69eoFwJIlSxg0aBAAsbGx/PTTT5rlrylVfQ6Fh4ezcuVKlixZQteuXVm7dq0GaYWwnXLVyr8ylqJXHPhz0DB0VSwm9PRoz4O+cWwrOMiSnM12Tlk7nDVlEuYsQzFqyn3eHckrL2FH4Umto9jE+o15/N+bF3F31/F/MxrW+QIEgE6nEBVpYP/BIsrKrJzYW0z6+TJih/ug0938tURRFEb8KZDm7VxZ+kkGJw8W33QfIYT4o/pRpr6G6vZYsKfjx4/TrFkzGjRowOzZsykoKGDQoEE0bty48kOkFm7UY8He3nzzTV566SUGDBjAkCFDrnr8f/fM1dWVM2fOXPFYVlYWfn410wXwRj0W7CU8PJxTp04Bvw/tmTFjBn5+flcMx9i4cSMPPPAA69evZ9GiRbi6urJ8+XKKioo4cuQIgwcPtnvWG/VYsLeqPoeg4p7OmzePjIwM4uLiaNmyZeVjQtQ1K43bOVmawl+DRuKnr963kMN9Ysi05LLUuJUAR2/6eNavbvOXKy43ccmcT6xHa62j3DHaujakoZMPP+UdordHqzrb28ZiUflyYSYbNuXTqYMbTz8ZhJvb1XOu1FVRkQY2bMrn0OFidi014hOop30Pjyrv76BXeOTvwXw8I4VF76YRP6MhwU2kt5EQouqkJ4SdHTlyhFmzZvH888+TmlqxRJqHhwdhYWHk5t55M5WfOHGCzMyKMbpubm54eXnRoUOHK9ps376dhQsX8uSTTzJu3Dg+//xzkpOTAbBYLEyZMoUnn3yypqPXmLFjx/LZZ5+xb9/va66Xll697FloaChGo5HTp0/j5eXFmjVrWLZsGevXryc1NRWj0ViTsWtMdZ9De/fuJS8vD6joRePn50dhYWGN5xbCFpJN6Xybk0BX9zb0cG9b7f0VReHxgMF0cAvn04xVHCg6ZYeUtcO5smwA6QlRgxRFob9Xe86aMjlZeknrOLckL8/CrDcvsmFTPkPv82bKP4LrVQECoG2EG66uOjZtyCfltInYYT44OFSvYOTipmP8tBCcXXXMn51KXrblpvucNRmZdTGBvyWvosR6503OLoT4Xb3tCaGlo0ePEhcXh6IoBAYGsmDBAhwcHBg7diwmkwmAjh071sg31bWNXq9n0qRJ5OXlUVxcTM+ePXFycmLTpk3ExcUBFd9aL1u2rHLejAULFjBhwgRMJhNlZWWMHTuWP//5z1pehl0FBQXxww8/MGXKFNLT0/H29sbd3Z3x48czdepUYmNjURQFq9XKf/7zHxYsWMCIESOuOMagQYNYvHhxvbxP1X0OJScnM3jwYBRFoby8nIEDB9K+fXuNr0KI6iuzWvjw0g94OrjxRMDgW/6WWa848EyD0cxI+YJ3079lZsPHaOLcwMZptfe/SSmbyqSUNaqXR0u+yU5kbd5BWrrWredV8jkTc95NIy+/nKefDKJHt6r3DqhL9HqFTh3d2L2rkDY+DnTqdWvzOnj56Rk/LYSPZ6Qwf3Yq8TNCcblGwSbLXMTinENsKziHm86RIquZ9XmnGOojvZSEuFMpdXWJnaioKHXPnj1XbDt27BitW8sLmhDCtuS1RdQGC7PWsTo3kenBY+hoaH7zHW4i25LPSxc+BeC1Rk9Ue2hHbTfv0gYOFV/g300f0zrKHWd+5jbW5R3iw7Bx+OjrxjwKibsK+PfHGbi7O/Dc5AY0a+qidSS7WvFDDouW5jCqnxejx99eb6GTB4uZPzuVZhGujJ8WgoO+okBaXF7GMuMx1uT9CsAAr5YM92nNe+k7OF+Wx/9rMrjeTGAqhLiaoihJqqpGXesxGY4hhBBC1HJHS5L5MTeRezyjbFKAAPDTezItZAwlVhOzUxdRbDXZ5Li1RbIpS4ZiaORer7ZYsbIh74jWUW6qrMzK199k8f6Hl2ga5szrrzas9wUIgPTDxShAkQ2m7WjR3o0Rfwrk1KESln6SgdlqYU3urzxzbjUrco9zt3sj3mk8iDH+HTA4ODHCN4K88lI25Z+9/ZMLIeokKUIIIYQQtVix1cS8S8sIcvRljP89Nj12E+cgJgc/wMWyTN5NW4JFLbfp8bVSZrWQUpYjRQiNNHDypqNbEzbmH6nVz6njJ0qY/s8LrFydS78+nvxzeijeXvX/m/kLJ0tJPlpK42BHkvYVYYte0ZGxnsSN8ubnrPM8dexH5mfto7GzN280vIe/BnUlwPH3HjGtXQK4y8WflbnHa/XzQwhhP3YrQiiKcpeiKDsURfnmt5/DFEVJVxQl4bdfqy5rO+u3tomKosTaK5MQQghR18zPXEu2JZ+ngkbgonOy+fE7uIXzp8D7OFRyhk8zVtnkA4nWLpRlY0WV+SA01N+rHbnlxewsPK11lKsUl1j5/MtMZvzfRcxmleenhvDEY4E4OtbN1Tyqa/OyHFzddfS9x4vMLAvnzpfd9jFPlGTxc9f9ZDx8hpJclVFZkfwzJJamLr5XtVUUhRE+EWRbitlacO62zy2EqHvsWe69G/gAGH7ZtrWqqk64vJGiKH2AjqqqdlcUJQTYpChKW1VVbz7NrhBCCFGP7S48zpaC/YzwiaGFS0O7nSfWsxMZ5lx+MP5MoKMPI321Wz7aFs6asgBZGUNLHdwa08DRi5/yDtHTo6XWcSol7Svisy8zMRotDLzXiwfv98PF5c7pGJyabOJ4UjH9RvsS2cWdLxZmsXtPIWG3uMRmWlkB/80+yC9FKfg4uDDRL4pzS5w5cKSUToYSmrdzu+Z+Hdwa0MzZh+XGY/TyCMNBuXP+DoQQduwJoarqAiD9D5v7KoqyTVGUTYqiDP3fNuDb3/ZJBc4Bd9krlxBCCFEX5FoK+ThjJU2dgxnl29vu5xvtG0uMR3uW5Gxma8FBu5/PnpJNmRh0zgTo6+fqBnWBTlHo79WOk6XpnCnN0DoOeXkWPvhXOm+/k4bBTcerLzdk/KMBd1QBAiBhmRFnVx3dBnjh5aXnrpYu7E4qqvZx8stL+SIziefOr+FAcTqjfdvybpPB3OMTzqOTgwkMdeLrd9JIO3ftuWYURWG4TwTp5kJ2Fl643csSQtQxNfnKew5orKpqT2AC8LaiKHcBAUDWZe2yftt2FUVR4hVF2aMoyp7MzEx75xVCCCE0oaoqn2SspFQ18VTQCPTK1cve2ZqiKEwKHEob1zD+c2k5R4rr7qRxZ02ZhDn73/IypsI2Yj1a4azoWZt3SLMMqqry87Z8np1+nl27Cxk90pc3XmtEi+b1f/LJP8q4WMaRXYV0u9cLV0PFa0p0pDvnL5RxKcNcpWOUWS0syznKM+d+ZH3eaeI8m/F+k0GM8m2Dy28rXbi4OTB+WgjOrjrmz04lL/vanZujDKE0dPJkmfEY1nowDEwIUXU1NvuOetkgU1VVzyuKsgFoAxQBXpc19QKM1znGx8DHULFEp/3SCiGEENrZXLCPpOJfGed/Lw2dam5IgV5x4B8NHuSVi58zN30xrzacWKPnt4Vy1cr5smz6e7XVOsodz83Bmd6erdicf4xH/bvj6eBao+fPyDTz2ReZHDhUTIvmLkx6IpCGodeeV0VVrahWC2q5GdX626/KP1tQy8uu/P2Kx82o5Ras1qvbYLXi2bQvrn7ad/LdssyI3kmh+yDvym3RkQYWLqoYknHfIJ/r7mtVVbYWJLM45xA5lhIi3UJ4xL8DoU7XXtrXy0/P+GkhfDwjhfmzU4mf0RAXtyu/+9QpCsN9WvPhpV3sLUolyj3UNhcqhKj1aqwIoShKS+CCqqoliqL4ADHAm0AZMBb4WlEUfyqGYpyoqVy2lpycTPv27YmMjERVVRo3bswHH3zA8ePHeeWVVygtLaWsrIz27dvz0UcfaR1XE9e6R++//z4TJ04kOzsbRVHo1asXr776qtZRNVOde3TmzBmeeeYZsrKyMJvNTJs2jdGjR2t9CXZT1Xszffp0WrduzcmTJ3FyqnjTmZ6ezr333suBAwc0vgohru+S2ciCzJ9o49qUAV531/j5DQ4uTAt+hJdSPuPN1K/5v4ZP4K13r/Ectyq1zIhZLaepzAdRK9zr1Y51eYfZmHeEEb7XXC7e5qxWlbXr81j8bTaKAhPG+dO/rxc63dU9Y6zmYlJ3vk1p1jHbnFynR9E5otM5ojjosVpMFKb9QmjPl3DxCbfNOW5BdrqZA9sL6D7QG3fP33tWBQY60qSxE7uTiq5bhDhYnM7XWQc4V5ZLM2cf/hrUlQjXwJueM7iJM49MDmb+7FQWvZvG+GkhOOiv/Dvo5t6YJdmH+cF4hEhDiPReEuIOUZPrEIUAnyuKUg44Ai+qqnpBUZQUoL+iKDuoGB7yjKqqpTWYy+YiIiLYvHkzAHPnzuXxxx/n119/Zfny5YSHV/wHtGHDBi0jau6P9yg8PJynn36amTNnApCWlqZlvFqhqvfo0qVLfPjhhzRp0oSLFy/St2/fel2EgKrdGzc3N+Li4li7di1Dh1ZMQfPNN9/wyCOPaJZbiJuxqlbmXVqGoij8JXAYOo3ekAc4ejM1+GFmXvySt9IW8XLoBLuszGEPMill7RLq5Etb14aszz/CUJ/Odp+A8EKKiY8+zeDUaRMd27vxxGMB+Ps7XrOttbysogCR/SveLYbg4OiO4uCIotOjODhV/K5zQnGoKCwoOsffHv9Dm8q2epQ/XJ+l1EjKlldI3fEmDXvNwMlDm2/7f15hROeg0HOw91WPRUe68/2yHHLzLFcsUXrOlMui7AMcKE4nQG/g6aCudHNvXK3XpRYd3Bj+p0B++CiDZZ9mMHJS4BWFBgdFxzCf1nySuYeDJZfo4Nbg9i5UCFEn2LUIoapqApBw2Z97XqONCvzN1ueenzmfZJNtl/0Jc27C+IDxVW5vNps5e/YsK1euZMGCBZUFCIB+/frZNNutmJ+5lmTTH+cOvT1hzg0YHzCgyu3/d48mT57MihUrGDZsGJ07dyY4ONimuW7V/MytJJuybt6wGsKc/RkfEFPl9je7R926datsm5qaSosWLWya90bmp2WSXHLtSaduVZirM+ODq/bh4Wb3ZuzYsXzyySdXFCG+//57m+YVwpZW5SZyovQ8TwYOx9/R6+Y72FEzlxD+1uB+5qR9wwfp3/Ns8IN1Ygb7s6ZMnBQ9IY5Xf9gS2hjg1Y456WvYXXSGru7N7XIOs1ll2coclq0w4uaq469/DqJHd/frfrOuWi2k73qX0qzjBEX9FY9GPeySS+/iQ0iPF7j48yukbn+d0F4zcXSr2aVjc7PM7N2ST1RfLzx9r37rHx1l4LulOSTtLaJvnBdZ5mK+yznMloKzuOkcedSvA/d6t8DxFuemiYrzJDfLzKbvjfgEONJn1JXLdvbyDOP7nCMsyzkqRQgh7hC1/91EHXT06FFiY2Pp168fgYGBxMbG0qpVK61j1Sp/vEcvvvgin376Ke+++y6xsbHs3r1b64iaq+49Sk9PZ/LkycybN0+jxDWnqvcmLi6Offv2UVhYyMmTJ/Hw8CA0VMacitrpnOkSS7I308XQmhiP9lrHASDS0JLHAgayt/hX5metQa0Dk8clmzJp4uSHrg4UTO4UnQ1hBOg9+CnXPhNU/nqyhOdfusD3S410u9udubOb0LOHx/ULEKqVS3v+RfGlfQR0nGi3AsT/OLk3IKT78xVDP7a/Trkp367n+6Otq3JRgV5Drl2Ya9zIicAAPYl78vkycy+Tz61mW8E5Bnm35P0mg7nPp9UtFyD+p+/9vnTq5cGGb3PYu+XK63dUHBji04pjpZkcL5GJ54W4E9TkcIwaVZ0eC7YWERFBQkJC5c9PPfUUZ86coVOnTpplupbq9FiwtT/eI4COHTuycOFCTp06Rf/+/Tl48CDu7tqOQ65OjwVbq849SktL4+GHH+aTTz6hUaNGNZaxqj0WbK0692b48OEsX76ckydPMnbsWE3yCnEzZtXCvy79gMHBhScC76tV46L7e0WTac5lZe4OAvQ+DPHprnWk67KqKsllWfR0b6l1FHEZnaKjv1dbvs5O5JwpiybOtukJUFpq5Zsl2fy0IQ9fXz3Tng2mU0fDDfdRVZXM/Z9SeDERvzZj8GpaMz1Tnb3DCO42ldTtr5OaOJvQHv9E52j/iToLci3s3phPpxgPfAKuPSylyFqGe5sSDm914EjGGWIDmjDSpw0Bjje+l9WhKAoj4gPJz7Gw9JMMmtzlgl+D34d49fFsxlLjUZYaj/K8q/2XJBZCaEu+JqgBkyZN4vXXX79inoPFixdTXFysYaraJTExkdLSiqlAmjRpgoODAxbLtZd0ulNd7x6lpKRw//33869//YuIiAiNU2rjRs+fsWPHsmjRIlauXMmoUaO0jCnEdS3J3sz5sgwmBQ7F08FN6zhXedivH13d27Aoez0XTBlax7muDEs+JdYywmz0IVfYTpxnBE6Knp9stFzn/oNFPDf9PD9tyKN/Py/mvNG4SgWI7MNfk5+8CZ+Ww/FpOcQmWarK1b81Dbo8gyn3LGm73kEtr9qymLdj2+pcyi0qvYddPelksdXMdzmHefrcas40PQ3lOsYaezMpsItNCxD/o9crjH4qCAcHhTVfZ1/xmLNOz2DvuzhQnM7p0hybn1sIUbvU254QtUn79u156623GDVqFKqqotfr6datm3wgukxOTg69e/fGxcUFs9nM1KlT8faW8byXu949io+PJz09naeeeqqy7caNG3FwuL2uk3XJjZ4/bdu2JT09nTZt2mAw2P5NlRC361jJOVbl7qCPZ2c6G2rnN/g6RWFiwCD2F51kqXErf2tQO///SjZVdOWWlTFqH3cHF3p6tGRbwa884tcNdweXWzpOfkE5C77OYtv2AkJDHJnxz1Dualm1HgXGX5eRe2oVXs364xvx4C2d/3YZgqMI7DSJjL3/5lLSvwiK/ttVk1naSnFBObvW5dG+uzv+wb/3Oii1WliXd5IVxuMUWsvoYmjIqG4RvP59Lif3l19jBjfb8fTREzvch3WLczh9uJjwtr8XXe/xas4K4zGWGY/ybLAdQwghNKfUhfGd1xIVFaXu2bPnim3Hjh2jdevWGiUSQtRX8toi7KXEamLa+f8ACm81/nOtX4Hi66z1rMpNZG7jpwhx8tM6zlW+yd7JSuM+vgyPv+0x7ML2zpmymHZhMWP8ujPEp3pDVFVVZXtiIfO/yqS42MqwIT6MGOqLo2PVhi7lnl5L1sEv8WgUQ2DkX+z2wb+qjCdXk314IZ5h/QjoONEuQ7DWL8lm8w9Gnnm7EUGNnDGr5WzMO81S4zHyykvp6BbMA75taeZSMVHkx59lkLizgI/nNavyfb0V5jIr7z17HmdXHU+90QgHh9/PtST7ED8Yj/J2owE0ctZ2cl4hxO1RFCVJVdVrrs0swzGEEEIIjSzI+olMSx5PBQ2v9QUIgPu8u+OoOLDMuFXrKNd01pRJqJOPFCBqqSbO/rRyCWZd3iGsqrVa+370aQYf/vsSgQGOvPFaIx4Y5VflD8r5538m6+CXGIKjCez8Z80LEAA+LQbj3XIY+ckbyDm2xObHLy0uJ3FtHm26GPBr6MimvNNMPvcjX2btI8TRgxmhfZge0quyAAEQHWmgpFTl8FH7Dhd2dNIxYIw/6efL2LPpykkqB3q3xFnRs9x4zK4ZhBDa0v5VWAghhLgDJRWdYHP+PoZ6d+cu18Zax6kSL72Bvp6RbCs4yCWzUes4V0k2ZcpQjFpugHd7Mi0F7Cuu3jLqkZ0MjBvjz2uvNKRxI+cq71eY+gsZSf/GNaAtQdFPo+hqT4HKL+IhPJv0wXhiKbmnfrTpsXf+lEdJSTkewwp57vwaPs7cg4+DCy+GxPJyaBytXK/+d9K2jRsuLgq79xTZNMu1tL3bQFhrF9YvyaakqLxyu4eDM/d4hbO98DzpZQV2zyGE0IYUIYQQQogall9exMcZK2niFMRovzit41TLEJ8eOCg6lhu3aR3lCkZLEXnlJTIpZS0XZWiKr4OBtdVcrjM6yp1BA7zR6ao+TKA44yDpuz/A2ac5wV2fQ+dQ872NbjTsWVEUAjo9gSGkC1mHFlBw3jY9jEwl5aw+dYbM546zSN2Ls6JnSnBPXmvYj3ZuQdcd+uHoqNCxg4GkvUVYrfYdrq0oCveNC6Ck0Mqm76+ciHKw913oFYUVucftmkEIoR0pQgghhBA1SFVVPslYRVF5KX8NGom+jg0d8NV7EOfZiS35+8ky52kdp9JZmZSyTtArDtzj1ZZDJRe4WGa/3jQl2b+StnMuTu4hhHSfhk5/axNh3laGonLmPnOOL99MJSut7JptFEVHUNRfcQ1ow6W9/6Yofe8tn09VVfYVpfHc6Z+4MOI0rp46ngnqxhuN+hNpCK3SvBNdIg3k5Zdz8lTpLeeoqpCmzkTGeZL4Ux6Zqb/fHx+9K3GezdiSn0yWWVaSE6I+kiKEEEIIUYN2Fx1nd9FxHvSLo5FzoNZxbslQ74qZ61fkbtc4ye+STVkoVMw7IGq3Pp4R6NHZbLnOPzLlnSMtcTZ6Fx9CeryAg5O7Xc5zMxu+zcGYaeHciRLen3Ke9UuyMZddPReGzsGJ4Lufw9krjPRd71KSVf0eAEeKM5hxcROz034mr7SMiMQWvNd8IN08GqOrxqSXHTsa0OvhlxoYkgFwzwO+ODop/Lgw64rtQ7xbASqrpDeEEPWSFCGEEEKIGlJqLWN+1loaOwUxyLub1nFumb+jF709O7A5fy9GS+0Yt51syiTI0QvXOjDB553OS+9GN48W/Jx/nGLrtXsI3KqyglRSt7+OTu9MSM8X0btos9x3+nkTu9bl0aWfJ39/pwlt73Zn8w9G3nvuPMeTrv6Ar3N0JaT7dPRu/qTtfAtTXtXmzDhZmsWsiwm8lrqZTHMRfTIjCH03gkc7t8LhFibgdHPV0TbCjT1JRTccSmIrHt564kb6cmJfMb8e+P2+BDgaiPEIY2P+GXIt9u+VIYSoWVKEEEIIIWrI0pyfybbkMzFg0C19QKhNhvnEUK5aWWncoXUUoGI4hgzF0JZqtVCWn1KlD68DvNpRqprZkm+7VRDMxVmkbp8FqkpIj3/i6KbN80FVVVZ+kYmzm457HvDD00fPg083YOJLIegdFRa8ncbCt9PIyTBfsZ+DsychPV5EcXAhdfsbmIsuXfccySYjb6Vu5aWUjZwry2Wcf0fmhA4i92sPwpq70TTC9ZbzR0UauJRh5vx52xaIrqf7AG98gxz5cWE25eW/P3eG+rTGolr5MfdEjeQQQtScuv0OqBY6deoUo0ePJiYmhpiYGAYMGMCJEyfw9PQkNjaWXr16MWDAALKytEx7MgAAIABJREFUsm5+sHrIZDIxceJEYmJiiIuLIz4+vvKxiRMnMmTIkMqf33nnHWJjY/n/7N13fBR1/vjx1+xudjdb0islCQQIvRMSWkINVRBEESmWO9G7k1MU9c47f3J+76x4yHmcHKJib0cRAUFK6L1ITSDAEgKBlN1sskl2N7s7vz8iUSSBlC2BzPPxyEMyO/OZ96yzm5nPvD/vT2pqKkqlsurfH3/8sS9C95pFixYxe/bsqt9XrVrFww8/XPUepKSkkJKSwpkzZ3wYpe/MnDmTzZs3V/2emJjIf//736rfH3jgAebPn8/u3bvJycnhySefBODBBx/k+++/r1rPYDCQlJTkvcAlTd4lewHfFe0mRd/9tpkN42Yi/YIZoO/KxuIDmB3eSd2uicVpJd9RQpzUCeFTRVnryN70DBc3P4f5/EZcN3mCHa+OpI0qkvXmY7jc8MTdYS3i8s6/43KU06z/n1DqmzW4zfo6ttvC+VNWRkwJRaP/ueZLfCcNT7wWw8gHQjl7vIwFT2ezebkRR8XPx++nCaN5/z8juhxc2vl3HNai69q+aDPzVu5Onr+4gUxrPlNCurAwdgyjgxI4ubOMogIHg+8OrlX9h5ok9tEhl8POPd7JclL4CYyeHkpejp19P/xcZ6aZUk+SrgU/mLOwOL3TISKRSLxD6oRwo4KCAkaPHs0f/vAHtm/fzvbt2/noo4+Qy+V07NiR9PR0tm3bxsCBA3nvvfd8Ha5PrF+/HofDwfbt29myZQvz5s0DwGQy4XK5aNeuHceOVY4RnTNnDunp6aSnpxMSElL17+nTp/vyEDzu8ccfJyMjgz179lBUVMRrr73G22+/XfUebN26lUcffZT58+f7OlSfSEtLY+PGjQAUFhbSokWL6zoljh8/zpw5c0hOTqZFixYsWLDAV6FKJFVEUeSD/LWoZUqmhg7zdThuMyF4ABWigzVFu30ah8FW2bEvzYzhW+UFJ5GrgkCQkX/kPQzrHif/6DLsJZerXX9kUBeuVJg5VnaxQft12i1c3vUKjnIj0cnPoQpq1aD2GsJmdbHuk0KatVLRZ0jADa8rFAKDxgXz5PwY2vfUsPErI2/PzebMjz8XYFQGtKBZv+dwWs1c3vUKTnspl+0lLLyym2cvfs+xsitMCu7Ev2LHMiGkI2qZH06nyNZVJpq3VtG2m6ZBxxCgl9O1s4ZdeywenyXjmg69tLTu5M/Gb4yUWX6esnNCcEfKRQfrzU3zwYtEcqdS+DoAT8k/uwxbqcGtbaq0cYTHz6zx9cWLFzNt2jRSUlKqlkVERFBW9vMfFlEUycnJYeTIkW6NrT6WncnHYLG5tc04nYqZbWt+EtWpUyeef/550tPTSU1NJTo6GoAvv/ySMWPGEBMTw7Jly3jzzTfdGld9bVmWT77Bve9ReJyKwTNrfo8EQWDJkiVMmTKFdu3a8eqrr6LX669bJzs7mw4dOrg1rvr4clk+F938/rSMU3HfTd6f4cOHs3DhQgA2btzIxIkT+eyzz3C5XJw6dYrOnTvz0EMPMWXKFNq3b8+UKVPYs2ePW2OUSOpqt+UEx8vP83D4aAIVWl+H4zbNlGEk6zqzwbyfccH90MsbdvNTXwZpZgyfE0URqykLbVQvInrOwmo8jfnchsqfs+vwj+hKUOsRaKJ6Ivw0FClJ14aPC3byvfko3bT1yw5yOazk7n4Ne3EOzZKfxT80wZ2HVWfpK0yYjQ6m/DHyptOJBoX5MfWpaE7/WMrqDwr44JXLdErUMmZGGEFhfqhD2hLddw7HD7zDVxmfcFAThFKQc1dQB8YGJ6CXq65r79huC4VXKpj2dFSDsiCu6Zes59/vXuVMlpWEdvUf2lFbgiAwdmYY/3ruIpu+MTLuwcrPcqwqiF7aZqwrOs3ooHb4y/w8HotEIvE8KRPCjXJycujcuTMAJ0+eJDU1le7du/Ppp59W/d6pUycyMzMZNGiQj6P1jfj4eFavXs1XX31FUlJSVXr8N998w6hRo0hMTGT37t04nc5btHRni42NJTExkYsXL1adK0ajseqc+vLLL5k4caKPo/SN8PBwRFHEZDKxceNGhg0bRs+ePdm/fz+bNm1ixIgRvg5RIrlOucvGxwUbaKWKZlhAL1+H43Z3Bw/EKtpZV7TXZzEYbAWEKHQEyD1/sySpnqMsD5e9BHVIGwRBwD80gag+TxA38t+EdLgXe3EOuXve5MKG2ZhOr8JpK0YhyBkW0IkjZRe4Uo/pXkVnBbl752M1ZhHVZzaayG4eOLLaK7xiZ8caEz0G6olNqN252K6blj++EcPw+yqLMy54Optt35q4ai3lU8HO2wnDOKLWM6ismLdjRnF/WNcbOiBcLpH0lSYiWypp38s9nZy9e2pRKgV27rK4pb3aiIpR0WdoAHs3mLma8/Pwi7uDO2Jx2dloPuu1WCQSiWfdsZkQN8tY8JT4+HiysrIAqoZfvPTSS4SGhlb9DrBp0ybuvfdefvjhB6/H+Es3y1jwpPj4eBYtWkReXh6DBw+mVatWZGRk8MADDwCVKfbr169n9OjRPonvl26WseBJ586d4/Tp00RHR7N+/XrS0tKqhmNAZSfXqFGjOH78uE/iu+ZmGQueNGzYMDZv3szly5eJiopi6NChbNiwgYMHD7Jo0SK2bNlywzb+/v7XZSWVlZWh0fjmqa2kafnGuJUiZwlzou9FdpsXo6xOS1UEidoOfG/ey9igZDRytddjOG/Lp5VSGorhS1Zj5fWPOrjNdcsV6iBC2k8kuN14SnMPYD63nsITn2M89Q26FskMiEthJTI2FB1jRviAWu9PdDm5sn8h5XnHiOj5GLrmfd16PPXx3bICFH4CaVND67Sdwk9g8N0hdO+v55svLvGJ+TAlFwqQyWBoUBuGFudTcfZbbBUViD0fq8okuebkgVLycuzcN/vm2Rd14e8vo2cPLXv2WZgxLQyFwj3t3sqwe0M5usvC2o8LePD5aARBoI06lC7+kXxXlElaYBuUsjv29kUiaTLuvKshH5o+fTpLly7l8OHDVcus1huLMjVv3hyTyeTN0BqNQ4cOYTZXPu2IiIggNDSU559/noULF7Jy5UpWrlzJ//73P5YtW+bjSH3H5XIxa9YsFi5cyIIFC3juueeq3rNrIiMjsVgsXpk+qzFKS0vjnXfeISGhMu22X79+bN26lYKCApo1q74YWa9evfj222+r3rNVq1bRs2dPr8UsaZou2vJYV7SHwQE9aatu4etwPObukIGUuWx8b97n9X3bXBVcriiSilL6mNWUhSBXoQxoWe3rgkyOrnlfmg98kZZD30Afm4rl0l5Kt71M57JStpiPUVZRuwKnougi79BiSnP3E9Z1JgGxqW48kvrJOFhK5uEyhkwKISC47jfJxU4ra2Qn2D7mACVJBYSeCqPZ/E5oPm9OcMgwQjpMpiR7G4XHP73ub78oiqQvNxEa5UeXJJ07D4kByTqKS5wcP1l265XdRBcgZ8ikEM78WEbm4Z/3OyG4I2anlS3F570Wi0Qi8RypK9GNIiMjWb58OXPnzuXKlSsEBQWh0+mYOXMmzz77LKmpqQiCgMvl4t133/V1uD7hcDgYM2YMgiDgdDoZNWoUX3zxxXU1Mjp16kRGRgZFRUUEBflmfm9fev3110lLS6Nt27ZAZYHO2bNnVw3HEAQBu93O4sWL3TLu83aUnJzMwYMHmTt3LgAqlQq5XE5iYmKN2zz00ENkZmbSq1cvFAoFMTExLF261FshS5ogURR5P38tGpmaKaFDfR2OR7VSRdNT0461RXsYFdQXf5nq1hu5Sba9EBGRVlJRSp+yGrNQBbVCkMlvua4qoCUR3R8hrNP9FGdvo9+lbfyo8WfV3pcZHtyNwFbDapxeUxRFCo5+RMnFbYR0mExQ/Ch3H0qdVdhdfPdRAeHN/EgeWbfrFovTxndFmawrOoNddDJQH8vEkE6ExmrYWmFi6yoTmYdLGXrPENrGlVCUtQa5MoDghPEAnD5SxmWDjUmPRbgtC+Kabl21aDUydu220L2r92rZJKUFsm+jmbUfF9CmqwaFQqCjfzgJ6jBWF2UwNLA1CuHW55lEImm8hNv1SWrv3r3FAwcOXLfs1KlTjaJYn0QiubNI3y2S+thecpR/X13Bb8PHMjTwzqsF8WtZ1kv8Jec9poYO467g/l7b7wbzMd7P38Y7sTMI89PfegOJ24kuB+dWP0Rg6zTCukyr8/Yul4vnDR9jtxfz+1O7EABtdC8CW6fhH975ug73wpNfYspcQVCbMYR2ntYoOuPTVxjZ8KWRh/7cjLZdazfMr8xVwdqiTNYUnabcVUGyriX3hHSmufL6GTUKr9hZ/UEBp38sIypGyYB+WwkQ1xDe/bcExA3h3RdzKDE5eXpBLHIPDJlY/F4eu/eW8N9/t0Kp9F4CdcahUj56PZfR08MYMKayY+dwaS6v5W5jVkQfBge09losEomkfgRBOCiKYu/qXpMyISQSiUQicbMyp5VPCjYQr2rO4ICmMeynjbo5Xf3jWVO0m7TARFReqmJvsBWgl6kJVbg3FV1SezbzBURXBeqQNrdeuRoymYzRYYm8m7eZstS/0OLyUcyGzZTmHsBP14zA1iPQxwyi2LAJU+YKAmIHN5oOiKKCCrasNNEpUVurDgirq4L15ixWmzKwuOz00TZnckhnYlTVZ1CERimZ+Xw0J/aXsmZZAd98kUz7DtH0sH6OcCGIi2cCGf9IuEc6IAD6J+vYsrWYQ0fKSEr03mcsoYeGtt00bP6fke4D9egC5HTXRNFKFcwq0ylS9HF3ZI0diaSpkD69EolEIpG42VfGLRQ7S3kkfDSyRnCj5C0TQwZhdpayqfig1/ZpsOUTpwprFDekTZXVeAYAVXD9OiEA+unaopep2WjNJrTT/cSN/DcRvX6HzE9DwdEPMax7nMLjn6JrnkR4j982mv/f6z4pRHTB6Gk3Hw5kdzlYY8pk9oU1fF54lLbqUP7RYjhPRw+osQPiGkEQ6Jyo46n5MaSMD+LM6TiWr3uK7z6tQB8o0jPFcxlAHTv4ExwkZ+fuEo/tozqCIDB6ehh2q4tNXxdWLZsQ3IErFRb2WHK8Go9EInEvKRNCIpFIJBI3umC7wnrzfoYH9qa1uvpCqXeq9v4xdPSPY7VpJ8MCenu8ir1DdJJtK2RUkG+nZmzqbKYs5OpgFP51mxXil5QyBYMDOrK66DD5FcWE+wUQEDOIgJhBWE1nMZ+rnFEsosdvbpgdwlfOnijj2B4LQ+8JITii+syfCtHJZvM5VppOYnJa6eIfyeSQzrTzr3sNE6VaRtr9YfQYFMC3S69w7qSK5MQtyMQowDMdETKZQFJfHRs3F1Na6kSr9V4thsgWShKHB7J3g5m+wwMrp/DUtqC5XwArTSdJ0rVsUp28EsmdpHF8i0skEolEcgdwiSJL89eil/tzb8gQX4fjExODB2FyWkgvOXzrlRvokt2EAxetpJkxfMpqzEId3KbB2QnDAzsB8IP5xHXL1cHxRPZ6jMhejyE0kukZnU6R7z4sIDhcwaC7qs9ksLsc/OniBj4oOESkn54Xmw/mheap9eqA+KWI5koe+WtLZv1FoH2rdPIOvevR2bL6J+upqBDZf7B2s5e407B7QlBrZKz5qABRFJEJAhNCOpBtN3Oo7LLX45FIJO4hdUJIJBKJROIm20p+5LT1IlNDh6OT+/s6HJ/o5B9HO3VLVpl24BCdHt3XeVs+AHHSzBg+47RbqCi9groBQzGuCfcLoLe2FZuLT2B3OdwQnefs3WDm6kU7Y2aE4VdDwcbvzWfIsRczOzKZ/9d8MB39I9y2f0EQiO0cT3iXByi9chDz2XVua/vX4luriIzwY+cu7w7JANDo5QydHMLZ4+Wc+qkTpJ8uhgiFlhXGk012qnKJ5HYndUJIJBKJROIGFmc5nxX+QDt1Swbpm+7wAEEQuDt4IIWOYrYV/+jRfRls+agEBVF+TW8658bCasoCQFXPopS/NjKwCxaXjZ2W025pzxMsZgcbvzbStqs/HXpXP3WlxWlnlekU3TXR9NPHeKyGRWD8KLRRvSg4/ilW0zmP7EMQBPol6zh+spyiIu93DvUdFkh4cz/WflyIo0JELsi4K7gDZ21GjpVf9ei+XaKLw6W5vH1lF+nF5z26L4mkKbllJ4RQ6T5BEJ4UBCFYEIQYbwQmkUgkEsnt5MvCzZQ4y5tcMcrqdNe0obWqGStNO3CKLo/t57ytgDhVeJN/v33JZswCBNRB7pkysaN/c1oqQ1hfdKzRPuVe/3khdpuLMTPDa+xc+NZ0ijJXBfeHdvFoLIIgENHzMRTqQK7ufxtXRZlH9jMgWY8owu69Fo+0fzNyhcCYGWEYr1aw6/siAFIC4giR+7PCeNIj+zQ5ylluPMHsC2t4LXcbuy0X+bLwGC4Pfp9JJE1JbTIhlgK9gamAA1js0Yhuc1lZWUyePJmBAwcycOBARo4cSWZmJgEBAaSmplb9vPXWWxgMBtRqNQsWLKja/sEHHyQ9Pd13B+BhI0aMIDU1lfbt2xMTE1P1fly4cIE5c+bQr18/Bg0axIABA1i9ejUAJpOJ3/72t0RFRV3XltFoZMKECSQlJdG/f38uXLjgi0PyiJrOo4yMDCZMmEBKSgr9+/dn6tSpWCzevyDwJYPBQEBAAIMHDyY1NZUZM2ZgMpmYOHEiKSkppKam8uKLL163TX5+Ps2aNePDDz/0TdCSO94562U2Fh8gLbAPsaqoW29whxMEgYnBA8lzmNhZcswj+3CJIhdsBdJQDB+zmrJQBrRA5uee4UeCIJAW2AWDvYDT1ituadOdLmZZOZheQv/RQUQ0V1a7jtFRxjrzGfrrYolVBXs8JrlKT2Tv2VSU5pF35D2PdN40b64kNkbJrj3eH5IB0K6bloQeGrYsN1JS5MBPkDM2uD2nrPlklOe7ZR8uUeTH0lzm5+7g94bVfGU8TpSfnj9GJvOHyCRMznKOl+e5ZV/eYHU52WO5ikPqOJE0QrWp7tNKFMWHBUHYIopiiSAIKo9HdZsqKChg9OjRLFmyhJSUFADy8vIoLi6mY8eON3QuGAwGxo0bx9KlS3nkkUfQ6z03xVJjsWHDBgA+/PBDMjIyePXVVxFFkbS0NEaPHs38+fMRBAGbzcaxY5UXrgcPHuTxxx+v6pS4ZurUqfzlL39hwIABiKKIy3VnfMnWdB5duHCB6dOn89lnn9GzZ0+g8r1xOBr3uFlP6NixI1u2bAFg/vz5xMfH88QTTzBv3jwAcnNzr1v/j3/8I5MmTfJ6nJKm4VoxygC5lntDBvs6nEajlzaBGGUkK0zbGaDvgszNMxpcqTBjFSukopQ+JIoiVtNZdNG93druAH07PivczffmoyT4R7u17YZwuURWf5CPPljOkIkhNa73jfEELlHk3tDOXovNP6w9IR0mYzz1FZrwzgTEub8wbv9kPZ99WcjVvAoia5gNxJNGTw/j7bnZ/PCVkYmPRjA0oDUrTSdZYTrJn/xT6t1ukcNKevE5NhefI89Ril6mYkxQAkMCWhOtrLw2t7ucaGV+bCsx0FXT+Duaj5QWsDQ/g3yHlYfD2zMisIWvQ5JIrlObTgg/QRCUwLVu1duiEyIjfxklNoNb29Sr4mgfPrPG1xcvXsy0adOqbhwBIiIiKCurOTVOq9Xy6KOP8uabb1bdQHnLsg35GK7a3NpmXKSKmSPqdkG4a9cuHA4HTz75ZNUylUpF796VFzXDhg27YZvjx4+jUChYvHgxzz33HEOGDOHll19uWPDVuJi/jHI3n0f+qjha1uM8WrJkCTNnzqzqgADo1auXW2Orq2X5mRhs7n0qEqfSMzM8oVbrVlRUcP78eZ588km+/fZbxo8fT8+ePYmO/vmi9euvv6Z169a0aeOe8coSya9tKT7EWdslfh95Nxq52tfhNBqCIDAxZCALrnzDHstJ+unde0NmkIpS+lxF6VVc9hJUbihK+UtqmZJUfQfWm49hdJQSoqi+7oK3HUovIeesjcm/j0TlX32n2mV7MenF5xkR2IYIP51X4wtOmEB5wQnyj36IKqQtqoCWbm2/X5KOz74sZNeeEu6+q+ZOGE8Jb6YkOS2QXevMJA0PpFkrFaMD2/GF8RjnrEZaq2sfk0sUOVF+lY3msxwovYQTkY7+EUwJ7UofXXP8hOunIlXK5CTrYtheYqA8vAJ/mfc7YWqjyGHjo4LT7LJcpZmfhlCFin2WPKkTQtLo1OaxxLvAdiBeEIR1wAeeDen2lZOTQ+fOlRdZJ0+eJDU1le7du/Ppp59W/X7tZ+vWrVXbzZo1ixUrVpCXd/ukeLnTL983qByykZSUxBNPPFHjNhkZGZw4cYI33niDrVu3cujQoRsyJW5XNZ1HH374Ie3bt/dxdI3Dtfdl2LBhRERE8MILL/Dee+/xz3/+k9TUVPbv3w9UZpUsXrz4huEZEom7FDvL+LxwEx3UsQzQeXbs9+0oUduR5n5hrDBtx+XmFPHztnzkyGih9P7NkKSS7aeilGo3FaX8pRFBXXDhYqP5uNvbro/yUifrvygkNkFN9wE1dy58UXgMpSDn7uCOXoyukiDIiOz9B2RyNVf3vY3L4d4HTWFhfiS0U7Nzl++GgQ6ZFIK/TsZ3H+UjiiIjAtugkfmx0nSqVtubHVa+NZ1iTvZa/n55KyfK8xgZ1Ja3YkbxYvPB9NPH3NABcc1AfRw20ck+S447D8ktXKLIZvMlns7ezT5LHpNDWvNaTBID9dGcLDdR7LT7OkSJ5Dq3zIQQRfETQRB2A92Bk6Io1u5T7mM3y1jwlPj4eLKyKv8gXxt+8dJLLxEaGlrjcAwApVLJ3LlzPfIk/2bqmrHgKfHx8Sxbtqzq9w0bNpCens67775b4zZyuZyhQ4dW1YkYO3YsR44cYdy4cW6N7WYZC55S03kkl8s5d84zla/rq7YZC+5W3eepe/fufPzxx2RlZTFixAiOHj3KU089xRtvvIFSWf24XYmkob4o3ESZy8rD4aM9Vv3+diYTBO4OGcg7V1dwoDSDRF0Ht7VtsBUQowpFUcMNg8TzrMYsBLkKpZufuANE+QXSXRPLpuIT3B3Su8YbQ2/Z+LWRshIn4/7crMbPepa1kH2lOUwK7kSgwjdZUQp1MBG9f0/urlcoOLaMiB6PurX9/sl63l+WT/ZFGzEtvZ8c7a+VM/zeUFYtzef43lK6JOkYGdiW5aaT5NjNtFAG3rCNKIqcLM9jY/FZ9lku4cRFe3U494R0IlHbEqWsdudWO3UokX46tpUYSAlo5e5Dq7dL9lKW5J0iw1pEB3UQv43oQDNlZfZQX10EK00GDpTmMySguY8jlUh+VpvZMV4EHgA6AZN/+l1SjenTp7N06VIOHz5ctcxqtdZq2wceeIBdu3aRnZ3tqfAarV69elFSUsInn3xStexW71tycjL79u2jvLwcgPT0dLp27erROL2lpvNIoVCwdOlSTp/+edqyzZs331EFOetr9+7dVedMbGwscrkch8NBZmYmr732GlOmTGHhwoX85z//4ZtvvvFxtJI7xRlrDluKDzEqKImWqghfh9NoJes6E+UXwnLTNrcVzBNFEYMtXxqK4WNW0xlUwa0R3Fzv45qRgV0xO8vZY8nySPu1dSXbxt4NZhKHBdAsrvobb1EU+bzwKAFyFWODfdNBf402shtBbe+i2LCZkpxdbm07KVGHTAY7d/mmQCVA7yEBRLZU8v2nBVTYXYwKaodKUNyQDVHstPGdKYM52et4+XI6R8uuMiKwDW/GjOSlFkMYoI+rdQcEVA4xG6SP42R5HgUVpW4+qrqzu5x8XXiWZ7P3cNFuYVZEB15s3quqAwIgTqknQuHPXkvTzLaWNF61qQlxbQJeOTAauOS5cG5vkZGRLF++nLlz53LlyhWCgoLQ6XTMnDmTZ599ltTU1Kp177rrLiZOnFj1u0wmY968eYwbN67JpY4LgsCqVat4/vnneeONNwgODkYQBObMmVPjNlFRUTzzzDMkJSWh1WoZMGAA48eP92LUnlPTefTaa6+RlpbGY489hsViQa1W0759e+bPn+/rkH3OaDSSkpKCWq2moqKCZ599lqCgIPbt21e1zksvvURcXBz33HOPDyOV3Clcoov389cSJNdzT0j9C6I1BXJBxoTgAbyb9y2Hy87QU9uuwW0WOiyUuKzEKRtHRl9TJDorsJkvEBQ/ymP76KJpSbRfEOuLjjFQ75sbe1GsLEap0sgYfm9ojesdLbvCifI8Zob1aBT1AkI73ou18BR5h5egDo7HTxvplnYDAuR07axh5x4LU+4N9UkGmFxeOWXn+3+/zM61RaROCGFYYDxri05zT3AnTM5yNprPsteSgwMXCeow7g7uSJKuBUpZbW59ajZAH8vXxuPsKLnAhBDvD7m55kSZkffyM8itKGOALorpYe0IVNyY9SkIAn11EawtysbirEAn9/25KZEACHV5KiFUdnWvEEXR53d7vXv3Fg8cOHDdslOnTtGhg/tSPSUSiQSk7xbJjTaY9/N+/lpmR05ye8HFO5FDdPLUhXcIlGt5ucUjDb5xOVB6njdz1/K35pNo59/4K9XfiazGM+Rs/StRiXPQNU/02H7WFf3IsoId/L3FPcSr3XMjXRdHd5XwxcKrjH8knL7Db0z1h8rx+H++uIFSVwVvxY7y+dCRayrK8rm4+Xn8tJG0SPkbQgNvwK/ZtqOYRYvzmPfX5iS0c8/UrPXx8Zu5nD1WxpwFsTj1Fcy+8B0yZNhEBxqZH4P0cQwNaE1LVZBb9/tSzmaKnVbmx4zyeidMidPOpwVnSC/JJULhzyMR7emmqblzDOCM1cxfc/bzu4iODApo5qVIJRIQBOGgKIrVTp9U1/w5NRDT8JAkEolEIrk9mR2lfFm4mc7+rUjWdfJ1OLcFhSBnfHB/smyXOFbe8No2Bls+AhCjuvnFt8RzrB77diSlAAAgAElEQVQsSvlLKQEdUAt+fG8+5tH9VMdmdbHuk0KaxanoMzSgxvV2W7Ix2IuYHNK50XRAAPhpwonoMQtb0TkKT3zutnb79NLh5yewc7fvClQCjJ4WitMhsuGLQoIV/kwM7kRrVTCPRSTyn7i7eDC8p9s7IAAGBcRxuaKEszaj29uuiSiKbC/JZc6F3WwvucL4oDjeiEm6ZQcEQBtVAKEKFXtLpSEZksajNjUhcgVBuCwIQi6QAfzX82FJJBKJRNI4fVa4EavLzkNSMco6SQnoTogigOXGbQ1u67wtn2i/YNSNIO29qbIazyBXh6Dw9+zsJBqZkkEB7dldcgazo+Ypzz0hfYUJs9HBuIfCkMmq/6w7RCdfFh4jRhnIAH3je06na55IYOsRFGWtofTKIbe06e8vo1cPLXv2WnA63TvrTV2ERinpNzqIQ1tLyDlr5e6Qjvy/FkNIDWiFyk1ZH9VJ0rbAT5CzrcTgsX380pWKMv5x+TD/vnqCSD9//tEykfvD2qCqZT0LQRBI1EZwtMxImcvh4Wglktq5ZSeEKIrRoig2++m/MaIo/scbgUkkEolE0thklmezteQIY4OSaa6UiiLWhZ+g4K6gfmRYszlZbmhQWwZbAa2kopQ+ZTVleTwL4pq0wC44cLGp+KRX9gdQeMXOjjUmegzUE5tQ85CDTeZz5DlKmRLaFZmHCnQ2VGjnaSgD47h68D84ygvd0mb/ZB3FJU6On/Bux9CvDb47BG2gnDUfFbit8O2taORK+mibs6skG4fo9Nh+HKKLlcbzzM3eQ5bVzENhCfytRR9iVfo6t9VXF0mF6OJwaYEHIpVI6q7Gb0tBEF4RBOEf1f14M0CJRCKRSBoDp+hiaf5aQhUB3B0yyNfh3JaGBPQkUK5tUDZEsbOcQoeFOJVUlNJXnLZiHKV5qIO90wnRXBlMV/+WrCk6wmV7kVf2+d2yAhR+AmlTa053t7oqWG46QXt1OD000V6Jqz5kciVRfWYjOu1c2f8OoqvhN87du2nRaGQ+H5Kh1sgYcV8IFzKtHPViLAP1cVhcdg6X5nqk/dPlRfzp4l6+MJ6lhyaU+bHJpAW1RFbP7Lt26kCC5EpplgxJo3GzLtsMILOGn1oRBCFBEIRdgiB88Ytlf/9p2W5BEFJ/WuYnCMJ/BUHYLgjCNkEQpCpfEolEImlU1pv3kW2/ysywkahlN1Yhl9yaUubHuKB+HC8/z+nyi/Vqw2CrfJInTc/pO96qB/FLD0ekIBdkvHp5tceHZWQcLCXzcBlDJoUQEFxzWv+aotOYnTamhnZt9EOzlPpmhHd/BGvhKYyZyxvcnp+fQGJvLfsPWLDbXW6IsP56pQYQHafk+08Lsdu8E0tXTSSBcrXbh2SUOR28n5/B/7t0gFKXg2eiuzEnuhshCnWD2pUJAom6CI6UFWB1QyeURNJQNXZCiKK4rKafOrTfF1h47RdBEIYA3UVR7AdMAt4VBEEBTAccoigOBGYj1Z2QSCQSSSNicpTwdeEWumna0Efb3tfh3NaGBfZGL9Ow3FS/bAiDLR+AVlImhM9YjVmAgCqotdf2GeUXyNzo0RQ5y3g9dw02V4VH9lNhd/HdRwWEN/MjeWTNRQ2LnTa+M2XQW9ucdv63R4dYQMwg9C0HYcpYTln+iQa317+fnnKryOEffTskQyYTGDszHHOhg41fGXE6PD8sQy7IGKCP4VBpLiVOW4PbE0WRvZarPJ29ix/MOYwMbMn8mGR6a933PZeojcAuuvixTBqSIfG92hSmfEkQhHxBEK4KgmD9qUBlrYii+BFw5ReLhgJf//TaZeACkPDT8q9+Wn4ECBUEQVv7w5BIJBKJxHM+LfiBCtHJg2EjG/0Tz8ZOLVMyJiiJI2VZnLVervP25235hCn06OQNezIoqT+rKQtlYAyyBj6drau26iieiBzOOVse/7r6Ay7R/U+9d64pwni1grEPhqNQ1PxZX2k8iVV0MiW0i9tj8KTw7g/jp4vm6oF3cNjMDWqrUwd/ggLl7NxV4qbo6q9VB3+6D9CzY00Rb8w2kL7SSFmJZ5/4D9LH4cTFbkt2g9opqLDyZu6P/PPKMQLlSv6vRSIzwxPwd3NxzQ7+QehlftKQDEmjUJsKOmOAROBvQDfgmwbsLxz4ZfdbwU/Lalp+HUEQHhUE4YAgCAfy8/MbEIbn2Gw2HnnkEQYOHMjgwYN59NFHSU9PR61Ws3Llyqr1UlNTMRgMGAwGAgICSE1Nrfp56623qm3nTmEwGFCr1SxYsKBq2YMPPkh6ejpGo5EJEyaQlJRE//79uXDhQtU6oigyfPhwHnzwQR9E7V3XzovBgweTmprKjBkzMJlMTJw4kZSUFFJTU3nxxRcB+PDDD4mJiWHw4MEMHDiQefPmea04ky8sWrSI2bNnV/2+atUqHn74Yc6fP8/o0aNJTEykR48evPjiizgcUhVoScOdKDOww3KMu4L7E62UpoR0hxFBiWhlalbUIxtCKkrpW6LowmY667V6EL/WR9eamWEDOVB6nmUFO9z6966ooIItK010StTStqumxvXyK0rZYM4iRR9HC2Wg2/bvDTKFmqjEP+KyW8g7uAixAR05MplAcpKOwz+WUVbm+xT/e34XwcznoolormTDF0Ze+72BFUvyuJpj98j+YlXBxCgD2VpsqHcbVpeTP+fs5Xi5kQdC2/L3lonEq2ueDrYh5IKMProIDpUWYJeGZEh8rDadEMWAAYgVRTET6N6A/ZUCv/y2DgRMN1l+HVEU/yuKYm9RFHuHhzfONMz169fjcDjYvn07W7ZsYd68eQBMmzaNl19+Gafzxg99x44dSU9Pr/qZM2dOje3cKcaNG8fSpUspKbm+93zq1Kk888wz7Nmzhx07dtCiRYuq1xYtWkTnzk2nXEjHjh3ZsmUL6enpdOvWjfj4eLp06cLWrVtJT0/n8ccfr1p36tSpbNmyhW3btnHw4EF++OEHH0buWY8//jgZGRns2bOHoqIiXnvtNd5++23GjRvHyy+/zL59+zh06BAVFRX89a9/9XW4ktucQ3TyQcFawhVBjA8e4Otw7hgamYpRQX05UJrJBdvVWm9X7rJzpaJIKkrpQxWWK7gqSn3WCQEwMqgrY4K6s958jDVFR9zW7rpPChFdMHrazTu5vjYeRxDgnpDb85pEFRhLWJfplF39kaIzaxrUVr8kPRUVIvsOlLopuvqTyQQSemh5+IXmzH6jJd0H6Dm8rYS3n8nmg1cuc/pIKS6Xex/SDNLHcdZm5JK9uF7b/1hWQLGzgjlR3RgXHIvcwzOs9NVGYBWdHC03enQ/Esmt1CbPJxNoD0QJgvA813cW1NUmKus/fCoIQhiVQzEyf1p+F7BTEIQEKutDNChHbNnOfAyFDR+j9UtxoSpm9r/5hU+nTp14/vnnSU9PJzU1lejoaDIzM2nRogWBgYF89NFHPPTQQ7fcV3XtuNu2/GXk2wxubTNcFceg8Jm3XE+r1fLoo4/y5ptvVnWwHD9+HIVCweLFi3nuuecYMmQIL7/8MlCZGbB27Vreeecdr3bILMvPwWArd2ubcSp/Zoa3uPWKP6moqOD8+fM8+eSTfPvtt4wfP56ePXtWe06YzWby8vIIDfXO09r9y/IxGtz7OQuJU9FnZs2fM0EQWLJkCVOmTKFdu3a8+uqrrFu3jpSUFHr16lW1zrx582jbti2vvPIKDz74IFqtltOnT3PlyhX+9Kc/MXXqVA4ePMjcuXMB8PPz4/3336d58+ZuPR7J7W1d0V5y7PnMjZ6CSubn63DuKCMD+7LGtJsVpm08GTW5VttcsBUggtQJ4UPXilKqvFiUsjoPhPaj0FHCJ4W7CPPTk6RrWDxnT5RxbI+FofeEEBxR82f9oq2I7SUGRgclEOZXc7ZEYxfQajhl+ccpPPkF/mHtUYe0rVc7beJVREQo2Lm7hNRBnnmCXx9RLVXc/WgEw6eEsn+TmT0bzHz4ai7hzfzoNyqIHoP0KFUNv+EfoI/l08KjbC8xMCW0a52332fJRy/zo7MmuMGx1EYnTTBamYJ9ljy31puQSOqqNp++FCo7Dv4MWIH7G7C/NcBVQRB2Ad8BfxRF0QosBVoKgrD9p3//tgH78Kn4+HhWr17NV199RVJSEt9//33Va3/+85+rhlr80smTJ68bjrF169abtnOnmDVrFitWrCAvr3JsWlRUFCdOnOCNN95g69atHDp0iNWrVyOKIrNnz2bhwoVNaiz2tfNi2LBhRERE8MILL/Dee+/xz3/+k9TUVPbv31+17meffUZqaiqTJ09mzpw5VTfjd6rY2FgSExO5ePEigwYNwmAw0KbN9RegSqWSoKAgCgoqR3qVlZWxYcMG1q5dyyuvvALAjBkzeO+999i8eTNPPPEEf/vb37x+LJLGq9BRzDfGdHpp2tFLm+DrcO44Ork/aUGJ7LWc5JK9dkMsr82MIRWl9B2bMQtB4Y9S79sOW5kg8LuIYSSoo/n31Y1klNe9vsg1TqfIdx8WEByuYNBdNRejBPii8BhqmR8TgjvUe3+NgSAIRPSYhcI/mCv7F+K01y+TQRAE+ifpOX6inCJz4xsCqQuQM/juEOb+K457/xCJUi1j1dJ8XvudgfWfF2AubFjMQQp/ummi2F5yAVcdhwZViC4OleXTWxfu8QyIaxSCjF7acA6U5uPwQE0ViaS2apMJ0Q24G3gPKAEO12UHoiimA+k//VukcvaLX69TDkytS7u3cquMBU+Kj49n0aJF5OXlMXjwYJ5++mkAQkNDuffee3nnnXeuW//acIxbtdOuXTtat3ZfJeraZCx4klKpZO7cuVXZDnK5nKFDhxIVFQXA2LFjOXLkCDk5OaSlpREfH4/BYPBqjHXJWHC36s6L7t278/HHH5OVlcWIESM4evQoUDkc49VXX/V6jDfLWPCkc+fOcfr0aaKjo1m/fj2xsbHs2LHjunUcDgdFRUVVWSGTJk1CEARatmxJQUEBBQUFXLx4kYcffrhq/WbNmnn9WCSN1ycFG3AhMjN8pK9DuWONDkpmXdFeVhi384eoibdc32DLJ1DuT7D89n0CfbuzmrJQB7dG8NJN080oZQqeiR7Nizn/483ctfytxSSaKev+RHnvBjNXL9qZ9nQUfsqajyujPJ+DZZe5L6QLermqIaE3CnKllqg+fyRn20vkHV5MVOJT9XrY07+fnhXfmtiz18LIETfvxPEVhUKg+wA93frruJBpZefaIrZ9W8T21UV0TtLRf1QQLdvWr9DqIH0cC6/u5lR5Hp00kbXe7niZkXKXk0RtRL32W199dRFsK8nleJmR7lqpvo7EN275F0QURYcoil8Dk4FsfprdQlK9Q4cOYTZXjiSJiIggNDQUi8VS9fpTTz3F0qVLKS29eY/zrdq5UzzwwAPs2rWL7OxsbDYb+/bto7y8cvhDeno6Xbt2Zf/+/Wzbto0pU6bw2GOPsXXr1ib5xHr37t1YrVagMhNALpc3ycKLLpeLWbNmsXDhQhYsWMBzzz3HyJEj2bJlC0eO/Dw2eN68eUyZMqXqgkqh+LnPVRRFQkNDiYuLY/ny5aSnp7N161befPNNrx+PpHHKtRey23KCsUHJRPh5J022KQqQaxge2JudluPk2gtvuf55Wz5xqvAmlRXXmLicdmzmCz6tB/Frerma55uNRSbIePXydxQ56jZdZGmxk43fGGnb1Z8OvWuemE0URT4vPEqQXM2ooHYNDbvRUIe0JbTjfZRe3kfx+frVk2rRXElMSyU7dzf+61RBEIhr788Dc6J55u1Y+o0KIvNwGf/5aw7/+etFju4qwemsW0ZDb20z/GV+bCsx1Gm7vZY8/GVyOmtC6rRdQ3XVhOIvyNlbKs2SIfGdW2ZCCILQB5hFZf2G94EYTwd1O3M4HIwZMwZBEHA6nYwaNYquXbtWPdHW6XT87ne/44knnqja5lra/TV33XUXAwYMqLadO41MJmPevHmMGzeOF198kWeeeYakpCS0Wi0DBgxg/PjxjB8/vmr99PR0Pvzww6qZIZoSo9FISkoKarWaiooKnn32WYKCGucTB096/fXXSUtLo23byvGrc+bMYfbs2axatYonnniCwsJCHA4Ho0aN4v/+7/9qbEcQBP7zn/8wceLEqs/ZCy+8QEyM9BUngR/MB5AjY0RgH1+HcscbG9SP9eb9rDLt4LHI8TWuVyE6ybGb6K6N9WJ0kl+yFZ0H0YkquH71Azwl0i+QZ6PH8LdLK3kjdw1/bT4BdS1ruGz8xoi93MXoGTfv3DpUdplMawGPhPdC7eapE30tqO1YyvNPUHDsY9ShCagC6/4Z699Pz+dfFpKXV0HETWpqNCbBEX6Mnh7G0HtCOLi1mF3rzHyx8CqBoYUkpwXSe0gAGp38lu0oZQqSdC3YXXKRh2p5fjhFFwdL8+mpCcfPy1lFfoKMntpwDljy+U24y2tDQSSSXxJuNbWRIAhfAv8SRXHHTVf0st69e4sHDhy4btmpU6fo0OH2HqMnkUgaH+m7pWmxuuz8zvAW3TVtmR01ydfhNAkf5q/jB/MB3ol7kmCFvtp1zlvz+VPOVzwZldbgIoSS+inKWkPBsY+JG/UuCnXj6wQ/UHqe+bnr6KmJZU70qFveXF25aONfz16k74hA7nqo5uGFLtHFsxfX4xBdvBkzCsUdeNPmsJm5uOk5ZH4aWg7+BzJF3YYm5BdU8MRTF5gyOYQJd3n3yb67uFwimYfL2Lm2iHMnyvFTCfQcpCd5ZBARzZU33fZUeR7zLm3hD5F9GaCPu+W+jpcZ+b/Lh5gT1ZVEnXeHYwDss+Tx1pWjvNCsJ128nIkhaToEQTgoimLv6l6rzXCM+xpbB4REIpFIJJ6yo+QYZS6blAXhRSMD++LCxUbzgRrXOW+rLF4Zp5TGMPuK1ZiFwj+sUXZAAPTWtuLBsIEcLDPwYf52bvagTRRF1n5UgEojY9g9N78J215ygRx7MfeFdLkjOyAAFKpAInv/ngpLLvk/vl/n7cPD/Ehop74thmTURCYT6NBLy2/+2pwnXmtJ12QdB7YUs+DpbD589TJXsmueDSxBHU64QsvWYkOt9rWvNA+lIKObxjuzmf1aN00oKkHGXkvtp0iWSNzpzvwmlUgkEomkHkRRZIN5P7HKSBLULX0dTpMRpQyhh6YdG4sPUiFWX+vGYM/HX6Ykwq8hM4VLGsJqykLt46k5byUtqAvjgnrwQ/FxviuquZZ65uEyso6VM3RSCBp9zSn3dpeTr43Haa0Kpq/uzv5O0ER0IThhAiXZ2yjO3lbn7fsn67mYYyf7onun7vaF6FgVkx6L5Nl34hg6OYSLWVa+/NfVGju2ZILAQH0sx8uvYrxFXRKXKLLfkkd3TSgq2a2He3iCSianuyaM/aX5dZ7VQyJxB6kTQiKRSCSSn2RYs8m2XyUtMFEqfuhlI4MSMTtL2V1yotrXz9sKiFOGIZP+v/iEw2bGUZaPqhEVpazJ/aHJJOva8GnhbnaVnLnhdadDZO3HBYQ18yNpxM07tX4ozqLAUcb9oV2bxLkX0v4e1KHtyT+yFEe5sU7bJiXqkMm4rbMhfk0fpGDopBDGzAjj6kU7p4/U3MEwUB+HCOwouXDTNrOsZkxOO4m62s+k4Ql9dRGYnXYyrUU+jUPSNEmdEBKJRCKR/GS9eT9amZr++i6+DqXJ6eLfmuZ+YXxv3nvD00aX6CLbVkCcShqK4Ss2YxZAo5oZoyYyQeDxiKG0V0ez6OpGTpVfvu71PRvMFORWMHpaGHJFzR0LZU47K40n6eIfSRdNlKfDbhQEmZyIno8hOm0UGzbXaduAADldOmvYtbvkpkNhbkdd++kJDFGwbXXNN+zRSj3t1KFsKzHc9Pj3luYhR6CnxrffZz20YfgJMvZapFkyJN4ndUJIJBKJRAIYHSXst5wiNaA7qlpW1pe4jyAIjAzqyzlbLqetOde9lltRhE100EpVc/FAiWdZTVkgyFAFtfJ1KLWilCl4Jno0EX6BvJm7lkv2yqf6ZSVONv2vckrOhB6am7axuiiTEped+0PvvNnJbkapi0IT0Q2zYTOiy1mnbfsn68gvcHAmy+qh6HxDoRDoPyaQ8yfLyTlb87EN0seRYy/GYDNV+7ooiuyz5NFVE4JG7ttZVvxlCrppQtlnyZOGZEi8TuqEkEgkEokE2GQ+iAsXwwOkgpS+MlDfFa1MzTrz3uuWVxWllDohfMZqzEIVEINMofJ1KLWmk6t5vtlYFIKMVy9/R5GjlI3fGLGVuRg9PeymQ66KHOWsLcokSdeS1uqmN3tAQKthOK1GSq/UXFejOr176fDzE+6oIRnX9BkSiFoju2k2RJIuBgUytpUYqn3dYC8h32Gljw9mxKhOX10ERqeNs7ZiX4ciaWKkTgiJRCKRNHkO0cmm4oN007QhStn0bjgaC7VMyeCAHuyznKTQ8fNF8XlbAX6CnGbKxjkrw51OFF3YTFmoGnlRyupE+AXwbPRYip3lvH5kE3t/MJM4PJDIljfvTFluOolDdHFfSNMcmqWN6olcHUyx4Yc6bafxl9Gzu4Y9ey04nXfW03WVv4y+wwM4sddC4RV7tevo5Ep6aZux05KNQ3Td8Po+Sx4C0FvbODpUe2rCkCOwR5olQ+JlUieEm2VlZTF58mQGDhzIwIEDGTlyJJmZmTUub4oMBgMBAQEMHjyY1NRUZsyYQVFREXv27CEtLY2UlBSSk5OZNWsWAKmpqSQmJpKamkpqaipPP/00ixYtYvbs2VVtrlq1iocffthXh+RWNR3bb37zG5KSkujXrx/PPvts1esXLlxg6NCh9OvXjwEDBmC1VqYJvvDCC/Tr14/k5GTS09O9fRgSyW1ln+UURU4LaYGJvg6lyRsRmIgIbDDvr1pmsOUTowxFIfimknxTV1GSi8tRflvUg6hOvDqC2VFplK2KQFQ5GTzp5p1ZV+wlbDKfZXBAa6KVei9F2bgIMjkBcUMou3qUitK63aD276fHXOzk+MlyD0XnO8kjg5DJYceamrMhBgXEUey08WPZlRte22fJp6N/MAFypSfDrDWt3I+umhD2WfLuuDoeksbNt4OR7jAFBQWMHj2aJUuWkJKSAkBeXh7Z2dlMnTr1huXFxU039aljx45s2bIFgPnz5/Pwww9z+vRpVq1aRXx8PAAbN26sWv+jjz6iffv2Vb+LokhaWhp79uyhffv2vPbaa6xfv967B+Ehjz/++A3Htm7dOk6ePElycjIAgwcP5sCBA/To0YP77ruPDz74gA4dOuB0OpHL5WzevJkjR46wa9cuLl++zJAhQzh+/DgKhfSRl0iqs968nwhFMN00t+dN1p0kwi+I3toENpsPMil4EH6CAoOtgCRdvK9Da7KspsoZJtTBbX0cSf3pToejOeOgYHQGX9lyeURMqXE4xlfG4ygEGZNCOnk5ysYlMG4IpozlmA2bCet0f623695Vg7+/jF27S+jW5eZ1N243AcEKegwK4GB6CUPvCUEXeON1VTdNNHqZim3F5+mlbVa1/JK9lEsVpYwIbOHNkG8pURfB4bxTnLeV0Fod4OtwJE3EHXtHcjB/GSabwa1tBqvi6BU+s8bXFy9ezLRp06o6GgAiIiJYsmRJtcsjInw7HmxZ/v8w2HJuvWIdxKlaMDN8Uq3Xr6io4Pz586xevZqPPvqoqgMCYNiwYTVuJwgCS5YsYcqUKbRr145XX30Vvd79Tyu+W5ZPrsG9811Hx6kYO7PmNLzqji0wMLCqA6K4uJiioiKioqJYt24dCQkJvPDCC1y9epX777+fP/zhD2zatInJkycD0KxZM2JjY8nMzKRTp6Z9QSWRVMdgu0KmNZvpoSOaxBR8t4ORgX3ZX5rBTstxOvnHU+qySfUgfMhqykLmp8FPH+3rUOrF6RBZ83EBYdF+dBoRyuriQ4T76Rkf3OuGdc9bjeyyZDMhuAPBCn8fRNt4KPxD0Ub3osSwhdAOkxFktbttUCpl9O2jZe/+Uh550IVSeWclXg8cG8TBLcXs2WBm2OTQG15XCDL662PYaD6LxWlH91PWw76fZqFoLPUgrumtDWcJGey15EmdEBKvubO+FXwsJyeHzp07A3Dy5ElSU1Pp3r077733XrXLP/30U1+G61PX3odhw4YRERFBamrqdZkOvzZjxoyq4RhvvfUWALGxsSQmJnLx4kUGDRrkrdC9oqZjW7hwIa1bt2b8+PG0aNGCjIwMTp06xbJly9iwYQMffPABR48eJT8/n7Cwn6d+CgsLIz8/3xeHIpE0ehvM+1AKClICuvs6FMlPOvrHEqOMZF3RXgzWyu8uaWYM37EZs1AFxSMIt+dl494fzBRcrpyS8/7IJPrp2vJ54R52lJy+Yd3PC4+hkym5K6jma5KmJKDVMJz2YiyX99Vpu/7JesrLXRz5scxDkflOeDMlHXpr2b3ejN16Y90HqJwlw4GLPZbsqmV7S/Noqw4kpJEVd9XLlXTyD2Zv6VVpSIbEa+7YTIibZSx4Snx8PFlZlfNod+zYkfT0dF566SUUCkW1y0tKSrwe4y/VJWPB3a69D9f8/ve/59y5c/To0aPa9X89HAPg3LlznD59mujoaNavX09aWprb47xZxoIn1XRss2fP5rHHHmPGjBl89dVXyOVy7rrrrqoskGHDhvHjjz+i1Woxm81V7ZnNZoKDg31yLBJJY2ZxlrOj5BgD9F3QyZv2U8/GpHK6zkT+m7ea/WVZyBCIUd74xFFSdw5HESXmnQQGD0Mmu/XNkMthw1acTXC78V6Izv3KSpxs+sZImy7+JPTUIAgCj0cOxeQo5d2rmwhRaOno3xyA42VXOVp+hWmh3dA0kjH7vqaJ6IpCE4H5/A/oW/Sr9XadOvoTGChnx+4SEvvoPBihbwwcG8TJ/aUcSC+m38gba4y0UgXTQhnAthIDwwLbkFdRjsFWwrTQxjmkqa8ugvfyM8i2W8B8En8AACAASURBVIhVNc06KBLvuj27tBup6dOns3TpUg4f/nk6I6vVitPprHa55GezZs3iH//4B7m5uVXLvvzyS8rKqu9Bd7lczJo1i4ULF7JgwQKee+656266b2fVHduFCxe4cOECAEqlktDQUEwmEwMGDCA9PR2n04nD4WDnzp106dKFoUOH8u233wKVtUoyMzNJSEjw5WFJJI3S1uIj2EUHI6SClI3OAF0XdDJ/jpZl00wZjLKWqeCSmjkcRVy68DKFeR9TVPhdrbaxFZ0H0XXbFqXc9D8j1jIXo2f8PCWnnyDn6ehRRPoFMj93HTl2I6Io8nnhUUIVGkYENs4bRV8QBBmBrYZiLTiFvfhSrbeTyQSS++o4fKSMsjKnByP0jdgEf2IT1Oz4rqjaWUAEQWCQPo7T1kKu2EuqhmIkNrKhGNf01oYj8POQEYnE06ROCDeKjIxk+fLlvPDCC/Ts2ZMhQ4Zw8uRJ7r333mqX/7JGRFPXtWtXXn/9dSZNmkRycjIDBw78/+ydd5gV5fm/7zm9l9092yssSC9KF5CqKGCPKcZIbGnGGDXWxJpYor/EmMQkGnvXrxosSEek96bSFraw/fTez/z+WDoLW9hld3Hu69oLODPvO88czs6Z9zPP83zYtGkTKlXzTyL+/Oc/c9FFF9GnTx9sNht33HHHMY4SPZnmzu2Xv/wl999/P1OnTmX8+PEEg0HmzJnDyJEjmT59OiNGjGD8+PFcffXVDBs2jJkzZ5KVlcW4ceOYNWsWf/vb39BoNF19ahIS3YqUKLLQt4FzNAUUq7O7OhyJ41DJlEw1nYs3GSFHae7qcHo8iYSH2so/kog7UGt643Z+QiJx8g7/hzjUlLIn2nM21sRYt9DLqGkmso+z5DTINdybOwulIOfJ2k9Z6itjX9TF99IGopJJLixHYyyaBIIcb8XiFvc9mvPHGonHRTZsCnZOYF3MxNlWPI4EX68NNLt9vLEIAVjhr2RdsJFitZFMZffMuLMo1PTTWFgXlEQIiTOD0FNrf0aMGCFu3LjxmNd27txJ//79uygiCQmJsxXp2nJ2siW4l6fq3ua2rKsYZxzU1eFINMP+SD33V3/IAI2NB/Ov6epweiyJhJfayseIx+3kFNyNQplG1b67MFkmk5lz0ynH1q37K1HPfoov+vsZirbjePXJWqr2RLjj2SIMpuaFhf2RRh6u/pgkZmxKI38pvBhZD+190ZnUb3iOUMM2imc8j6yVPQ1EUeQ3d1aSna3k/rvzOjnCM08qJfK3u6pQqmT86on8Zt1W/lTzJTWxAK6khmvSenFlWq8uiLR1zPdU8apjD/+vcCx5Kn1XhyNxFiAIwiZRFEc0t026ykpISEhIfCdZ6N2ARW5glEESmLorvmSTO9H+aCWRVKyLo+mZHBEgGskpuBudfiAqVQ5m63R8nqXEoqdOsY+6y3pkKcbuLUH2bA0x5SrrSQUIgF6aTC60jCCJgD/p5EDMdQaj7DmYS6aRigcJ1Kxp9RhBEBg31sjX34TxeBOdGF3XIJMJTJhlpbYiyr6vw83uM9FUjCvZdO6jDVlnMrw2c6hUZF2goYsjkfguIIkQEhISEhLfOerjLraG9jLVdC4KQUq97q5URB0ARMQwK/3buziaI6RSUTyuBVTuu4PGupcQU/GuDqlZEgkvtVWHBIh70OmP2DSnZVyJTKbG0fj2ycdH3CTCTjQ9rBQjmRCZ96aD9GwlYy46sWng0STEJKsDNRSpzKgEkYdrPubrUMfal58NaNL7ozTk4i1va0mGgVQK1q5vvmShpzNsghGjRc5Xn7ib3T5Sn4+ABp1M1u2zC9IUGvpqzFJfCIkzgiRCSEhISEh851jk3YgMGVPNzWYJSnQTyqN2MhUmStTZzPeu73L7uGQygMvxEZVlv8bR8AoCMnyeRdRUPUoi3r2eoCcTPmqr/kg8diQD4mjkChPW9MsJBTYRDn7b7BwRV5Ozl7qHZUKsX+zFXhPnkusyUChOTJE/mpX+KlyJMD9IH8ofC64iQ2HgidpPWe3fe4ai7RkIgoC5ZBpRd1lTs9JWUpCvprBAxeo1Z6cIoVAKjLvYQtmOMLXl0RO2x8QUIgpiqRCxVPfPBhmtz6QiFqA+fvZZq0p0L846EaKrb1AkJCTOLqRrytlHNBXnS98WRhr6k6aQrMi6MxUxOyVqGzPMo6iO2fk63PrFT0eSiLtwNLxBRdmtuOzvo9b2Jq/oIQp6PU123u1EI1UcKL+fcGhPl8R3PMmEj5qqx4jH6skp+B06ffM9T8xpF6NQpONofBNRTJ2wPeIuA0GO2lLS2SF3GKFAksUHLTn7nas75b4pUeQT904KVWaG6bJJVxh4OO9K+mqyea5hIZ+7t56hqHsGxsKJCDIl3vIlbRp3/lgje/ZGaLR3z4yh02XUNBNqrcCKz07MhtgUtAOQIMLGYO2ZDq3NHCrJkLIhJDqbs0qE0Gg0OJ1OadEgISHRIYiiiNPplJxFzjJW+XcQTEW4yDyyq0OROAWhZJSGuI9idQbjjIMwy/XM96w7ozHEojU01P6birJf43F9gd4wgoKSp8gtuAetrj+CIGAwjSG/+I/IZGpqKh/B625bunpH0yRA/PGgAHE3Ov3gk+4rk6lIs32faGQ/Ad/qE7ZHXWWozUXI5M07VXVHln7oIhJMccl1Gc02CjyazcFaauN+LrP2P7yvXq7mvtzZjDH05g3nKl63ryQl3VcCIFcZMOSPw1+9klS8+R4IzTF2jAGANSdxkejpaPVyRk4xs2NNAHfjsULL+kAjNoWGNLmar/wVXRNgG7AptfRSm1gniRASncxZZbqdn59PdXU1dru9q0ORkJA4S9BoNOTn53d1GBIdhCiKLPRuoFCVST9NYVeHI3EKKmJN/SCK1TaUgoKppvP42P0V9XEX2cq0Tj12JLwXt/MTgv6NCIISs3UalrSZKFWZze6v1hSQX/InGmr+jr3+v0Qj5diy5iDIlJ0a5/EcESDqWhQgDmE0j8fjmofT/i564yhksibBQRRTRDz7MBVM7OywO4zGmhhrF3oZOdVEduGpHRxEUeR/7m/JVOgZYyg4ZptKpuC2rIuwylcyz7sNVzLIr7KmoZT6x2AumYa/ajn+6pWYS6a3akymTUnfPhpWrfFz2WxrJ0fYNZx/iYXV8z2snOdh9hwbAKFkgh0hFxdZClAIJj5x78KTCGNRdE+bzkOMNmTyjrMMezyMrZtaikr0fM4qEUKpVFJS0nNSBiUkJCQkzix7IgeoiNVzk21Wi09JJbqWQ00pS9RNN/TTzSOY617JAs96rrfN6PDjiaJIKLgdj3Mu4dC3yGR6rBlXYLHOQK4wtTheLjeQU3APTvt7eJxziUWryM67A4XyzCy62iNAAAiCjIysa6mt+hNe9wKs6bMBiPlrEBMR1D2oKeUXbzpQqmRMuya9xX13RuyURV3cYDsXeTOWnDJB4CcZ40lTGHjLuRpfMsyd2Rejl7fOnvJsRW0tRWUuxrt/Eabiaa2+jp4/1sArrzs4cCBKQcHZ9x6a0xUMO9/IxmU+pl6Vhs4oZ3PIQQKRUfpMDHIZc907WeWvYqb1nK4O95SM1jeJEOuDjcy0FHV1OBJnKWdVOYaEhISEhMSpWODdgE6mZryxdQs0ia6jPGrHKtdhUTTV9VsVRsYYBvKlfyvh1IkN4NqLKCbxe1dzoPw+6g48QSxWT3rmdRSX/oN02zWtEiAOIQgyMjJ/eKRPRMWZ6RORTPipqfpTkwCR/7tWCxCH0OkHo9MPxe34H8lkU8p81NXUmLGn2HPu2Rpk95aWLTkP8Yl7Fya5mknGkz+8EgSB2dbh3Jo1jd3hOh6p+RhX4uwsKWgthxpUxnxVRFytb945ZpQBmQxWnaUlGQDjZ1uIR0XWLvQCTaUYVrmKPhozeSoTvdVpPaIkI1ulo0hlkEoyJDoVSYSQkJDotkT8+wl7mu/aLiHRVtwJP+sC33KBcRgaWc+pcf+uUhG1U3wwC+IQMyyjCKeiLPdtO+35U6kYXvdCKvf9loba5xDFGJk5P6e49Dms6TORydufhtzUJ+IxBEF5sE/E0tOO92Q0CRB/JB6rJSf/LnSGIc3uJ4oiFdtCfPRkLX+/fh+r3nOSTBzpdZCeeS2pVAiX4yOgqSmlTKlHacjutNg7imRS5PM3miw5x844tSUnQGXUzdZQHReb+6KStZwUPN54DvfmzsIe9/GH6g85EHV2RNg9FmP++QgKLb422HWazQoGD9Sxeo3/rO3dll2g5pzhOtYs8BKIxNkWcjDSkInsYLbIRGMxlTEPldHm7Ty7E6MMmeyJeHElIl0disRZiiRCSEhIdEtEUaRh99+p2/kXUslYV4cjcRaw1LeZJCkulBpSdntiqQQ1MfcJIkQfTT6l6jwWeNe3u1lgMhnE5fiYyrJfY69/GbncRHb+nRT2egaTZRKC0DGVqmpNIQUlj6PVD8Re/wKNdf9FFDvWou9IBsQhAWLoCfvEIym2LfLy2l1VfPRELY3lUfL6a1n3sZu3HziAvTJ6OF6j+QK8rgXEYw1EXGWorb0RmilV6G4csuS8+MfpLVpyAsx170IjKJhubn2Wx2BdAQ/lX0FSTPFwzcfsDHd/p4POQqbUYiwYT6BmDclY6zMbxo010GhPULav4zKZuhsTZlsJ+pL8b1M1UTHFKP2RPjJjjYXIkfWIbIgxhiwA1gekPnsSnUP3/2aRkJD4ThLx7SYeriOVCBBwrO3qcCR6OAkxyWLvRobqSslRtVwvLtG1VMWcpBApUWecsG2GZTR1cSfbQmVtmrPJZvPNgzab76HWFJNX+CD5xY9hMI7slMW2XG4gt+BeLOmX4vMspqbyURLxjnkKekSAqCG7GQHC54jz1VsOXvhVBUtesqNUy5jxy0xu+kcxV96by6V3ZRP0JHnr/gOs/chFMiGSbrsGQZDjaHiLmO8AmrQ+HRJrZxIOJFn8gYveg7T0P0/f4v4N8QBrAgeYZu6NoY2uH8VqG4/mX4VZruXx2k9YF9jX3rB7POaSaYipOP6q5a0eM3KEAavGz9blOzsxsq6lpL+G/N5qVrsbMciU9NceycwxydWcq89hpb+KZDOWuN2JPJWePKWe9UGpJEOic5BECAkJiW6Jr+FLBLkGpSYLX92irg5HooezIbALdzIgZUH0ECqiTU/fjs+EABhjGIBVbmC+d32r5orH7TTWvUDFvtvwuD5HbxhOQcmT5Bbeh1Y/oNMblDb1ifgRWXm3EY1UcqDifiLh1tfSN0cyGaD2sABxJ/qDAoQoitTsDvPZs/W8dFslmz7zUDhIy/cfyeNHf8pnwEQTCmXT+ZaOMHD9M4X0GW1g9fsu3n2wGk+9HkvaTIKB9aARe0Q/iLZYcgJ87tmNHIFLLO1rDpipNPFI/lUUq208Wz+f+Z7t7Zqnp6M2F6FJ64O3fHGryyt0WhmX913L8ManqH73ScIHzj4xQhAExl1qxl0coHfIckLT0wnGYrzJCNtDDV0UYesZbchkZ9iNNyFlo0p0PJIIISEh0e1IJcIE7Gsw2sZhzr2QiH8v0UBlV4cl0YNZ6N1ApsLCcF33X1RJNDlj6GVqbArjCdsUgpxp5hFsC5VRe9DG82SIokhd1VP4vSswW6ZQ1PtZsvNuQ60p7qTIT47RNI784kcRBCXVlY/g87SvT0QyGaC28o9EY9UHBYhhJBMi367w8/YD1bz3UA2VO0KcN9PCjc8VMfu3OeSdo212ga41ypl5Wzazbs/GZ4/z1n0H2Ld6MqS0kAlqS6/TPe1OxV4bY81BS86copYdFzyJCMt85Uw0FZN2GjaJRrmG3+deyrn6Yl51rOAdx5qzts/BqTCVTCceqCPsaH3vpqIZ32Nx41T8lWXUvPkI1W88RLBs81n1/qUGRhE1IokVqhPOa7g+B4NMxYoeUJIx2pCJCGyQsiEkOgFJhJCQkOh2BBxrEFNRTFmTMWZegCAo8da3vgGWhMTRVEYb2BmpZLp5JLIeUN8u0eSMUaw++ZPtqabzUCBvMRsiEt5FLFaNLftGbNk3oFRldUa4rUatKWrqE6HrT2PdCzTWvdSmPhGHMiCisWpy8u9ESA5izYcu/ntrBfP/2UA8kmLqjTZu+WcxE6/NwGRTtmrevmOasiJKhutZ+a6PlS/dRCCcTiR+ehkbnc1hS87vpbVq//nePSTEJLMs/U772GqZkjuyL2aaaSBzPZt5vnEJCTF52vP2JAx5Y5Ap9fjKW5+t2G9wBmL/S3lq1x0oRv6YhM9J3Qd/5sBL9+D/ZiVique/hxtCdlQpOaGVCsp3HtvYUSnIGWcsZEOwhlA373dVqDKQrdRKLhkSnYJ0NyYhIdHt8NUvQ6nNQ20sRa40YLCNxd+4glQi3NWhSfRAFnrXoxQUTDYN7+pQJFpBUkxRFXNS3Ew/iENYFAbGGQex3LeVUPLk3du97iXIZDoMprGdEWq7ONwnIm02Ps8iaiofI5HwtDjusAARPYAy9TtWvpHLi7+qYM0HLmzFaq68L4frnylk6HQzSk3bb+90ZgWz78jm4luz8DtMfPnvW1n78dekkvH2nGans3dbiF2bQ0y50orB3HIz0VAqzkJvGSP1+eSqTsywaQ9yQcaNtgu4Jm00K/y7+XPt54RT3Xth2ZHI5CqMhRcQqN1AItLyZ/gQ1/4gA7law2trh1H4s7+SOfMXiKkkDZ/8g8r//Bbv5oWkemgJQFJMsTFg5zxDBga9ghWfntgDZoKxmLiYZG2wugsibD2CIDBan8U3YTf+bi6YSPQ8JBFCQkKiWxEL1RDx78WUPfnwU1BzznTEZAS/fVUXRyfR0wgmI6z07+B8wyAMp2G5+F0nlgqz3vUhc2ufJJBwdeqxamNu4mKSkmb6QRzNDPMoomKcZf4tzW5PJgME/eswmicgk7Wcqn8mEQQ5GVnXkpV7G9FIOQfKT90nIpkMUFPxBBVb9Wx4+/d8+Kie3WsDDJpiZs7/K+TKe3MpHqpHkJ1efwtBEOhzXpzJM54ju5eX7fPG885Du/DUdy8h4pAlZ1pW6yw5AZZ49xFKxbnMevpZEEcjCAJXpo3g55lT+DpczSM1H+NJBDv0GN0Zc8k0EJP4Kpe1eozJJOfaH6Szc3eEFWvCmIZcQOHNT5N91Z3ItUbsC16m8vlf414zl2Qk1InRdzy7wh78qThjTJmMnWFm95YQ9VXHuoGUqtPIVRpZ4avolBji4RR1X4fYMdfNqn83EHK135VnlCGTFCKbgqcufZOQaCsd40MlISEh0UH4Gr4EQY4xc8Lh19TGUlT6Inx1izFlT+30RnISZw/L/VuJinEuMo/q6lB6JIlUjO3ehWx0zyWS8iNDwUc1j3Fl3h8wKFqXAt9Wyk/RlPJoemlyOUdTwALPBi42jz6h1Mbv/QpRjGOyTOmUODsCo3kcKnUeddXPUF35CJnZN2KyTD5mn5DPz5r/fcLe1ZcT8lgxZSiYeK2ZQZNNaAzyDo8p4ipDo/Vz6W1pbPpyNVs+PY837qliwrUZDJ1mOm2hoyPYsMRHY3WMH9+ZfbjR5qmIi0nmeXYzSJtFb03nuONMMvXHLNfxbP18/lD9IfflXkquqnUCSU9GZcxFmzEQX8USrH0va7XLzKSJJpYt9/PmOw7OHabHaJRj6DsSfZ8RhKu+xb36fzi/fAf3mv9hPvdCzCMvRqHv/u/n+mAjKkHGUF0GqQth+Vw3Kz7z8L1fHikFEwSBCcZi3nPtoDEeIFNpaPfxUkkRz4EYjrLIwZ8onpoYHGpFIUAqITLh1ux2zd9LbSRDoWFdoJFJptx2xykhcTxSJoSEhES3QUwl8Dd8hT7tXBQq8+HXBUHAnDONaLCCqL9ttnwS311SoshC7wb6agoo0eR0dTg9iqSYYLt3Ia9V/oaVzjfJVJfw/fw/cWXeHwgm3HxU81inZUSURx2oBAW5ypYXHBdbRtOYcLMldGwWgSiK+NxLUWtKUWuKOiXOjkKtKaKg+FCfiP9gr38ZUUzgqo2x+KVaXry1mm3zRmOyGZl9RzY3/K2IEbOtnSJAAETce0GmQGstYeTMcUz+xXPYSjwsfdnOh4/X4rOf+awIdyLOu846nm+oZGWDi0XvO+k1UEv/ES1bcgKs8FXgTka4tIOzII5nuL6IB/MuJyomeKj6Q/ZG6jv1eN0FU8k0EiEHoYZtrR4jkwnc9FMbwWCKd953Hn5dEAR0RQPJ++ED5M95HG3JENxrPqHy+V9jX/AycU/37U+QEkXWB+wM1aWjkcnRGeSMmGxi2yo/Xuex2QgTjE3XpRX+1jfdFkWRgCNOxdoAG990MP/hat69YT+f3XuAtf+1c2BTEH2GgqFXpTH13hyuebGEQZdaKV8ZwFkebfkAzSAIAqMNmWwPOQkl259RISFxPFImhISERLch6N5KMu7FlDXphG1G23gc5W/hrV+MxtT9veslup4doX3Ux11cnTapq0PpMaTEJLv8K1jv+hBfwk6u5hxmZN9Gnrb/4X0uy72PubVPdFpGREXUTpEqvVVNREfo+5GmMPGFZx3n6Y9YLkbCe4jFqsnM+VmHxtZZyBVGMrPvYeeaL/h6gQv7vm347WZk8iS5g75h1OzeFA86Mz1NIu4y1OYiBLkSjbYUW8EARnz/bwSqnmTFO2Fev7uKC67LYNBkU6dnpdXGInzmaeQrn5skIjqZnK8/C2IOKvFeEmND0MswnQmV7OSflZSY4hPPLkrUVgZrO78xaW9NFo/mXckTdZ/yWM1cfpN9IefpSzr9uF2JIXckDrUZb/li9Nmt/5wWFaq5+CILn3/h4YIJRs7pe2zJnCanFzlX/JaYsxbPuk/xbl2Cd8tijAPGYRl7GWpbQUefymlRFvHiTkYZbcg8/Nr4SyysW+hl1TwPl1x3pM9NhlLPQG0mX/kruNLavFVwLJTCuS+CY19ThoOjLELY09S4U6aAtBI1pZNNZJRqsJVqMGQpTphn0KUW9izxsuVdJ9Pua18mw2h9Jp97qtgUsjPBKAn6Eh2DJEJISJyChBjHE7fjjNfjjjfgijfgS7jobxjFEMP5UllAB+OrX4ZcZUWXNuyEbTKFFqNtPP7G5WSUXIf8NNIXJb4bLPBuwCzXM8YwoKtD6faIYoq9gbWsc/0f7ngtmepeTLbdRKFuyAnXuVztOZ0mRKREkYqYg/GGvq3aXyHIucg8knecSzgQbaRA3XTz7/MsQZBpu1VDyubwNsYp3xqiYmuQqm/CJKL9kStE0or2U3juSvIGfUtJv1vQG8+MACGKKaLu/ZiKjpSEpNt+QMC3npzBn/CT4Tey4N+NLHrBzt51QabfkokxveNvJfdGgnzibmRj0ItCEJhsSmOmJRPBAc+tO4B+rIxd1gAb6r1oBBnn6k2MMViaFSQ2BGuojwe4PXvcGfvOzlZZeDTvKp6q+5xn6r7gl1lTmWA8p+WBPRRBpsBUNBn3nrnEQw6UupM3lT2e712Zxpp1AV561c7jjxagUJz4f6RKzyXzkp+RNv5qPBvm4d2yGP83K9GVnod17GVo81t3vehs1gftyBEYftT5WzOVDB5rYP0SL5OvtKLVH8lgmmAs5t+N69kTcdJHlY67KoZzXwT7wbIK71FlFaYcJTmDdWT0VpPRR4O1SI28mffqeFR6OUOusLLxDSd1O0LkDNa1+bxKNWascjXrA42SCCHRYUgihMR3nkgqdFhgOP7Hl3AicsTjWSWo0cj0fBtcz67gRmbbbkInlxbDHUEi5ibk2oIlfzaC0HyasTlnKr76xfgbv8KSd8kZjlCiJ9EQd7MltIcrrBNRnOTzJNGU3lse2sxa5/s4YpWkqfKZmX0HvfQjT7lg6ywhojHhI5yKtdiU8mgmm87l/1zLme9dx82Zs0kmAwR8azCaL0Am05x2TKfCE9xELG5HLtMhl+tRyHTIZfrD/5YJmmPex0QsRfXO8EHhIYS7rqm0wZypYOAFJkqG6SgYoCWFEkfDeixpt6A3ntep53A0Md8BxGQUTVrp4deUqizMaRfhdX2BpeQSvvf7ArYu9LLibSev/66KyXMy6D/BeNoL/JQosiXk41N3I7siQfQyOVdYs7jInIFZ0WQ1+vpbtahUArddX4jWJOfbcIC1AQ/rAx5WBzwnCBJKQWCueyfZSgOj9HmnFV9bMSt0PJh3GU/XzeNfDUswyDQM13fv0qDTwVQ8BfeeufgqlpI+4JpWj9NoZMy5LoO//K2e+Qs9zLrEetJ9FaZ0MqZeh3Xs5Xg3LcCzcT41bzyIpqA/1rGXoes1tMseDomiyPpAI4N1aejlx1rjTphtZduqAOsX+7jgsiPnN9qQz6u1m1nz10Y27vKSjDXdb6qNMjJKNZSMNZBeqiajtwb1aZRfnTPdzM4vvGx+x8klA7Vt7usiO1iSscRXQySVQCOTlo8Sp0+XfIoEQfAAW496aRYwB7gWEIC/iqL4XheEJnEWIooigaQXV7zhOLGhHle8gVDKf8z+erkJqyKLIk0/0pRZx/zo5WZERFZ6PmWZ832qwru5IuvnlOqGdtHZnT34G74CUpiyLjjpPmpDCWpjKd66xZhzL5YyUSROyiLvBgQEppnP3AKup3EgtIPVzvdoiJZhVmZzUdat9DGMa1UZBHSOEFFxuCll65+kmuQ6xhsHs8K/nR+mTyPhXYkoxjFbp55WLC3R6JlHteP1FvYSkKEnFdcQDWgIe1TEQxqSOi3F0wwMTTeRlmPGaDUdFDH0JAQ9crmR7ILfIe9kEeV4Iq6mnjtqa+kxr6dlXInfsxxn41vkFt7H8BkWiofpWPCvRuY/38jedUGm3WxDb2n7bWVCTLHK7+FTTyPVsQgZCiU/ychjiikNjezIwmvv9hC7NoWYcW36YUvOwTojg3VGbrDlNytI9FKL7I+6+WnGea3+XHckGpmKO3Mu4dGaj5saVuZdTqmm80tCugKlPhNd1jB8lctIx70rugAAIABJREFU63clQhsWqiPP0zN8mI4PPnIxZrSBjHTlKfeX64ykTbgay+hZ+LYuxbP+M+refxJVVjHG/mMRlGoEhRJBrkSQKw7+KBEUB/885u+KY/dVKEGQtfn+ojIWoDER5nJr8QnbcovV9BmiZfUXHs6/xHK4mapWpuT8ZX2RbVdRMt1ATj8dGaUaDJknllWcDnKVjGHXpLHq+UYq1wUoHtt2i9pRhkzmew+wJehkrPHs/AxLnFm6SsraKoripEP/EAShN3ADMAZQA+sFQVgoiuKJ5roSEq1gu38V3wTWHhYeYuKRhjwCAiZFOmnKLPobRh4jMliVWWhkp05VExCYaL2MProh/F/DP3m99glGmy9ievqPUHUzG7iegiiK+Bq+RGPqh0p36ppFc850Gvf8i4h3J1qLlGYvcSLRVJxlvi2M1PcnTWHq6nC6HXXh3axxvU91+BsMinSm2G6hv2kicqHttwQdLUSUR+3IkVGgbpuDwQzzaJb5trDMu4mhnqWoNb1QazqvDt/hW0q143Us+lEU2G4kmQqTTAVJpkLEYgEc1R6cdV68Dh/JZBCFJoLGEsWQFkNV6EGmqieVCpISo7ji4Gq2155AtvVyctKuOWOCa9RdhkxlRKk/dpEhlxuwZlyOs/EtQsEd6PSDsWaruOahPDbP87DqPRev3VXFlBtsnDPW0Kp4w6kkS7xO5nnsuJJxClUafpVVyFiDFcVx45NJkc9fd5CWqWBcM5acckFoVpD40rcNkPOWI8DuSMVJSzY6E51Mxb05s3mw+kOeqv2MR/KvOmtdM8wl06hb+zTBus0Y8lrvSCQIAj+9zsZd91Xx+psO7vhN61L+ZSoNllGXYD7vQvzfrMS95hOcX77T3vCPjqhZwUKZnou+9Fz0vYejMB17jVoXaEQARhiaz+KaMNvKy3+qZesKPyOmNH0v1X8TQr1cS8XoRnpdo6SkExf3JeONfPOZhy3vuigcaUDWilKOo+mnsWCWq1gXbJBECIkOoatEiIGCIHx18O+v0eTS8YkoijEgdnDbOODzowcJgnALcAtAYWHhGQxXoidRG9nPhw3/wKRIJ0tVQIl2AGnK7MNCg0VpQyGcWmVvDTnqEn6e/ziLne+wxvsF+0I7uDrrVnI1vTrgLL5bRHy7iYfrsBZc1uK+hoyxOPa/jrd+sSRCSDTL6sDXBFMRLrKM7OpQuhWN0XLWOt+nIrQFndzMxIzrGWSaikKmOq15O1KIqIg6yFdZUbaxhKZIncUAbTHbPMvoH63Cln1zu47fGlz+1VQ1vohJN5Ti7NuQCQoCdVrKt2qo2KrlwLc6knEbcqVAwUAtJcN0FA/TYc0+8X0WxQTJVIhEMnRYxEimgiSTIfzhr6l3f0ws4aIo82aEdohEbSXiLkNj7d2siGC2XoTXvQBHw1sUlDyOIMiQyQRGzLLSa7ie+c83MO+5BvZtDHLxrVnITpLy7UnE+cJrZ5HXQSiVYqDWwC2WAobqTl7SsW6Rt8mS866WLTkPCRJ6WZwlviBTjOcgCOmHMyTUB0s2xp5BQcKi0HF/7mwerPmIJ2o/4dH8q7AqWufs0ZPQZQ9HoU3HW7GoTSIEQGamkisvs/LuBy42bw1y7rDWvz+CXIFpyCSMgy9AjIURkwnERBwxGT/q74mDP/Gj/h1ved9DryViROr2ESrbjB1QZRWj7z0cfem5qHN6syHYyACtFZO8+etp70FacovVfPWZm3MnGUlEUqz6VyPGbCWB2X5ed2xhgNZGmqLtPRtag0wmcN4P01nyVB17lnjpd1HbhDCZIDBSb2OFv55oKolaJpU5SpweXSVCZImimBIEIZ0moeFTwHHUdgdwgpQoiuILwAsAI0aMEI/fLiGRFJPMtb+IXm7mlwVPoZV37pe8UqbiYtv19NWfy8cN/+KF6j8wKe0qJlgvQy7VobcaX8OXCHINhowxLe4rk6swZk7EW7eQRMx7jJWnhIQoiizwrqdAlUn/bm7NeKZwxqpZ5/yAsuA61DI949J/yFDzRSg7MNW/I4QIURSpiNoZpmvf/9vF5tHsr16NKKgwmsa1a46W8AQ3UdHwTwyafpRk/pa1/+dl58oA3oam3g6WbCVDppooHqYjf4AWperUC1xBUKCQm1DIT8zYSTdNRqPKpc71fySSXkqyb+/U8oxUPEzMV40hd3Sz22UyFem2H9BQ+w/83pWYLBMPb0vLU/GDR/NZ+5GLtR+6ye2rYfhxGQtNThd2vvK5SCIySm/mUmsWvTWnXnQFfUkWf+CidLCW/ue1/jv9E88udDIlP7YNRCdTnlCyseYoQWKMwcLwThYkslUW7smZxaM1H/Nk7ac8lHcFOvnZlT0pCDJMxVNw7fyAWKAelSG7TeNnXWJlxSo/r7xmZ2B/LWp12/4/BEFAUHfOIh6arlFxZw3Bsi0EyzbjXjMX9+qPcdryqJ50MROTcZKREPJmPtOCIDDhUgvvPdfArs1B3BuChJwJZjyaz6hCK/cfWMTf6tfwh7zJKDqpdCh3mI6sAVq2f+Sm90QTSm3bjjPakMliXw3bQk5GHeUAIiHRHs58gRwgimLq4J9O4EOaxJCjVxJmQCrFkGgz670LqIuWc0nG9Z0uQBxNb91gflX4ZwYaRrPU9T4v1zyMK/7d8Ac/XVKJMAH7Goy2ccjkrbvBNudMAzGJv+HLzg1OosexN1JNRbSeC82nbqz4XcAbb2Bhwz95u+p3VIa2Mcp6FXOK/s4I62UdKkAc4pAQEUy4+ajmMQIJV5vGu5MhvMlwm/pBHM1wTT5DRD9likxkcm3LA9qIL7SD8vpn0amL6ZVzF0tf9rH2QzeWbCVTfprBDc8WccOzRUyeY6NkmL5FAaIlBEEgJ+1qCm034wttY2/No8QT3g46mxOJePYDIuq00pPuYzCNQ63phcv+HqlU7JhtMrnA2KvTKBqiZdV7TvyuBNDkdPGXunLurNrFCr+LSaY0/lrYn9/mlLQoQAAs/sBJLJxi5vW2Vv9O18X8rAscYLqpFJ2sKfPxUIbEzZkF/LtkEA/k9ma80crXIT9/ra/gtspv+cJjJ5ZKteoY7aG3JpM7ci6mOubmmfoviKUSnXasrsJUNBkEGb7yxW0eq1AI3DgnE7sjwUdzu98yQBAEVBn5WMfMJv/HD1HymxfIuvTX7BkwAoD8ea9S/rebqXn7MTzrPyfmrD1m/KDRBqw2BavedrJvuZ9Bl1ux9dGQpzLxs8yR7I44eMe5vVPjP+9H6US8Sb793NPm8f21VowyJesDzdaPSUi0iTMuQgiCUCQIguXg37XAbGApcIkgCPKDr00C1p3p2CR6Nt64gyXO9+mjG8ZAQ8tP1DsardzA97Jv4+qsX2OP1fJ81T1s9C5BFKWknVMRcKxBTEUxZU1ueeeDqHR5aM0D8NYt5qCmKSEBNNlyamVqJhiHdHUoXYY/4WRp4395o/IO9gbWMtwykznFzzEm/Xuo5Z33lBBOT4g41JSyLc4YRxP0r0ZJikUpBRXRjhWBA+E97K97BrUym9459/DVGyF2LPUx+gorV92Xy7CLLFiyT7/MrzkyzFPplXMX4Vg1e2oeJNpJAnfEtRcAjfXkIoQgyEjPvJZEwonX9UUz2wWm3pBJIiHy5rxqHqneyx+q9/JNOMDl1iz+XjSAmzILyFa1LgOgrjLK+sU+Rl9oJiu/9WVDn3l2oRBkXGzp0+z24wWJ+3J7kavS8Jqjhtsrd7LQ6yDeSd8tQ3WF/CJrCt+Ga/hnw2JSZ9l3mEKbhj5nBL6q5aSSsZYHHMeA/lomjjfy2Tw31TVtH38mkWsNGAeez7cFveijNtH/6ruxjJpJMujFseQNql64g8p/34598euEKr5GRpLRU0zIa+MYcpQMuepIttg4YyEXmkv53LObDYHqTos5o1RD0Wg933zmJuxpmwimEGScp7exKWTvtN8Pie8OXZEJYQI+Ptj3YSnwmiiKK4DPgNXAMuAvoihKj5El2sQ8x2uIpJhlu6FLn4AOMZ7PrwqeIk9Tyif2F3m77hkCibYrzj2FfaEdLHV+0G6xxVe/DKU2D7Xx5De+zWHKmUYiaifk7rynBhI9C08iwNrAN0wyDkNzmn0OehLhpJ/9wU2scrzNB9UP8VrFbXzrW8Yg81TmFD3H+Iwfo20m3b+zOF6ICCZa90SzPGpHAIrakQkhiiJe9xIU6kKcMiPzPR33HCMUrWBf3ZMoFVZKc+5nzXsxts73ct5MC+OuOX1b0tZg0Z9H37w/kEiG2F39IMHIvg4/RtRdhlKfjVx1attpnX4gOsO5uJ3/I5nwHbMtKYps1/nZe0+U5WM81Iai/CQjl38UD+D76TlYFK0XakRR5LNX7WgNMqZd3fr32Z0Is9xXwQXGEiyKljNi5ILAUJ2JB/NK+UNub2xKFS/bq/lt5U6Wep0kOuFBwnjjOVyXfj7rgvt4zbHyrHtYYS6ZRirmJ1i7vl3jf/zDDDQaGS+92tjt35vGeJjyqJ9Rhiy0Bf3ImPwjCm9+hqJfPEfGhT9Fac3Ct3kRte/8kX1/vZnAim9QkCJijSI/rjnkdRnD6KW28q/G9TTEA50W8/Dvp5OMiWz/uO3ZJqMNmYRTSXaE2pbpJiFxPGdchBBFcYcoipNFUZwoiuJYURRfOvj6E6IojhZFcYwoii+f6bgkejY7AxvYGdzApLSrsSq7vk7NrMzg+twHmJHxE/aFt/PPA3ezK7ixq8PqcMpC23iz9im+dH/IRt+SNo+PhWqI+Pdiyp7cZuHIkD4KudKMr77tKZ8SZydLfZtJkmK6+extSCmKIp54PTt9X7Gk8QXeqLyTF8tv5rO6p9ni+RxRTDHccgk/Kfork2w3oFdYW560EzhaiPiw5tFWCREVUQdZSjPadghI0ch+YtFKrNbpTDANZVVgB75ksD2hH0MkVkNZ7ePIZFr65P6ejf9LsfFTD0MvNDPxx+lnVPDWa/pwTv4jyAQ1e2sexRvc2vKgViKKIhFXGZpTlGIcTUbmj0ilIrgcHx3z+huOGp5vrEJrlDNkqZ5z/65nmiYDbTua2H29Lkj5zgjTr0lHa2j9+HmePSQRmWXt1+ZjDtQZeTivlPtye2GWK3nBfoA7Kney3Oci2cGL4ZnWYcy0DGOBdwf/c2/q0Lm7Gq1tEEp9Nt7yRe0abzLJ+dH309m5K8KKVf6WB3QhGw6WJow6zhVDacnEct5F5H7/Pkpuf5Gcq+/Cp74CR20OxbnzGal4iPIXH8C16iOiDRWIoohSkHN79jgE4K/1q4ilkp0SsylXRZ8pJvYs9uKvj7dp7GBdGjqZgnWBhk6JTeK7Q5f0hJCQ6EiiqTCfO14hS1XIOMslXR3OYWSCjHGWS/h5/uMY5Wm8XfcMcxtfIJoKd3VoHcL+0Ne8XfcMNlUexZr+LHS8hSfuaHngUfjql4Egx5g5oc3HF2QKTNmTCDo3kYg62zxe4uwiISZZ7N3IEG1vclVts3fsziTFBA2RfWzxzOPzur/wUsUveL3ydhY1Ps/ewFrMykzGpn2fq/Ie4ue9XuGagsc4P+NaTN1AjG0SIu5ttRBREbW3uxTD51mCIKgxms5nhmU0cTHJEu/mds11iGi8kb01fwIE+uT+nq3z5Kz90M3ASUamzMnokow7jSqXc/IfRa3MYV/d0zh9yztk3kTYSTLqQX2KUoyjUanzMVmm4HUvIharA2BnOMB8r4MLzRk8XXgOcy7IJ2hPsuaDtj8xjcdSfPGmg5wiFSOntj6LJ5iMsdhbxhhDPtnKU2d0nAzhYGbEH/P7cHdOCXq5nH81VnFX1S5W+t2kOlCMuDZ9HOMNfXnPtY5lvm87bN6uRhBkmEqmEnHuJuo70K45Jl9gok+phjfedhAIdM5ivCNYF2ykWGUgS3nyUjeZSoNoHsruzQPJ6q9h0C8uYat9Cn53AtdX73Pg5Xupffdx4l47mUoDv8waTUXUw+uOLZ0W95Cr0pArBLa817b7p6aSjAw2Bu0kpJIMidNAEiEkejxLne/jT7iZbbupXT73nU2muoBbCv7IBMtlbPYt4/mqe6gK7+7qsE6LivBO3qp7mjRlNtfnPcAVWb9AJMXcxhdanTopphL4G1egTzu33Q4XpuypAHjrl7ZrvMTZw8bgblxJf4+35YymQlSGtrHW+QEf1TzGf/bfyHvVD7DC8Tr2aDkF2kFMtt3ItQVP87OS/3Jp7j2MTLuCPG3/07ba7Axytf1aJUQEkhHsCT/F7RAhUskwfu8qDKaxyOQ68lU2Bmt7sci7gYTYvsVLLOFib80fSYkx+uQ+wLeLtax8x0m/8w1MvyUT4ST2k2cCpcJK3/wHMWoHUNn4L+pdH592ynrUXQaAJq35HgrNkWb7HoKgwNn4DtFUiv80VpGpUPGj9BwEQSD3HC1DppnYPM9DQ3mkTfF89akHjyPBrDm2k1p9Nsdi3z7CYoJLrf3bdLzmEASBc/VmHs/vy53ZxSgFgX80VHL3gd2sDXg6RIyQCQI/z5rCEG0BLzZ+yaZgxWnP2V0wFV4AMkW7GlRCk6XkTXNsBIMp3nm/ez5ocCei7Il4GdmCU4SYEln1rwZEEc7/RRZpfUpRDbqMD7bfTPpP/kH61OuI1Oyh6r93492ymHN1uVxq6cdi3z5W+Cs6JXadVcGAmRYq1gRw7Gvb7+dofSbBVIJvwt2veahEz0ESISR6NLWRctZ65zPCNI1Cbd+uDuekKAQF0zN+yA15DyEi8lLNwyx2vkdS7HmdsavCe3iz9inMinTm5D6AXm7CqsxkevqP2Bfezhb/l62aJ+jaQjLuxZQ1qd2xKDWZ6KxD8dUvRWznYkOiiXhSpNYTI5nq3vW3J2OhdwMZCjPDda1fRHUH/Akne/yr+dL+Cm9X3csL+29kbu0TbHB/RDQVYqBpMjOyfsMNxc8zp/jvXJR9K4PN00lXFyB0ko1bR9MaIaIi2pRF1R5nDL9vFaIYxWydevi1GZbRuJJ+1gd2tnm+eNJHWc2fSCT9lObex94VZr583UHpKD0zfpnVpkVxZyGX6eidew9Ww/nUut7jgOOV02rSG3HtRZApUZtbb4+qUFiwps8m6F/POw3fUh+PcXNmAZqjSi/G/zAdrUnO4hftpFp5bfE44nw1183gMQZK+rfe5SSWSjDPs4ehumxK1B1XhiQIAiMNFp4sOIfbs4sRRZFn6yu498BuNgQ8py0AKQQ5d+TMoFht42/1C9gTPjtaosnVJgx5Y/BXfUUq0bZF7iGKitRcfJGFJct87Nnb/bJINwSbSjFGtyBC7PzCS8POCCOvt2HIbOqLMn6mhVQS1n8F1lEzKbzpaTQ5vbDP/y+17z7OlYps+mts/LdxIweineOKM2CWFbVRxua3nW36HA/RpaMR5KyTXDIkToOecQcjIdEMKTHFJ/YX0cvNTEv/QVeH0yqKtP34ZeFTDDdewFfuj3mx+kHssZquDqvV1ET28UbdExgUFubk/R6D4ogP/EjzdIo1/ZnveANfKzri+xq+RK6yoksbdloxmXOmkYy5CTpPL/X6u4jDH2fxt16enl/HTa/u5473qvjpK/v5w/+qeWWlneW7fRxwRVu9eOgqDkQb+TZcwYXmkci68cL8UGnFNs98FtT/nVcqbuWVil8xv+E5dvq+RCs3MNJ6JZfnPsDPer3MDwue4ALbHPoax2JQnJkGiJ1FS0LE6Thj+DxLUakLUWuOlBIM1/UhS2llvrdtjfESySBltY8TTTTSO/duKtfbWPySnZLhOmbelo1M3vUCxCFkgoLirF+RaZmNw7uQ8vpnT7DNbC0RdxkqczGCrG3ZhJb0WdTI+7IgGGeqKY3BOuMx2zV6OZOvz6Bhf5StC1q3kPriLSeiCDOubVtZ1XJ/Bd5khEstp58F0RwyQWCMwcLThf24NauQmCjy/+oruL96D5uD3tMSIzQyFffkzCRNoefPdZ9REzs7mv6Zi6c12XBXr273HFdfkUaaVc5Lr9pJJrvXd9H6gJ1cpY78UzRz9VTH2Pyuk/zz9JROOvL7kZ6tYuBoA+sW+YiEUigtmeT+8PfYZtxEpHYvNS/dwy31ETSCnGfrVxNJta13Q2tQ6WQMuTKN+m/C1G1vvcijkskZrs9gY7CRpFSSIdFO5A8//HBXx9AuXnjhhYdvueWWrg5DogtZ553PZv+XXJ75M/I0vbo6nFajEJT0M4wgS1XINv8K1nnno5bpyFX36lJXj5aoi5bzau2f0MkM3JD3B8zKY28QBUGgUNOP9d4FNMYOMNhw/knPJxFzYy97CXPOheitp2elqNRm4a//knjUgSmr7b0lvkskkiI768Ms+sbL66sdvLvBxeaqEPGkyNheRqYOMGMzKvGGE2w9EGLt/iCLvvXx2XYPWw+EqHJG8UWSKGQCBrWs23xeP3At40DMzq1ZV6CWdY5NYnvwJ5xUhbbzrW8Z610fsdzxKjt8i6gMbSWSDJCt7csg01TGpn2fibbrGWCaRL5uIGZlFnKh+5zHIZKJIPFwQ7vLp4zKDPK0/djhXUxZcD2lhtGoZE1Puhf6viaQinJl2og2zRkJ78ft+D+sGVei1R0RIQRBQERkqW8zw3V9SVMYTzFLE8lUhH11TxKOVtAr5y7qthYz/5+NFA7SctmdOSiU3U/gEgQBk24IcpmORu8X+MPfYtGPRNaG0hwxlcCx/TX0OSPQZ7VNFE4g4+9+E0IqyK9MYfSa/BP2Sc9XUV8W5ZvlPgZMMKHWnfx9LN8Z5os3nUy6wsrAka3v6ZAUUzxXv4ZspZHvpw/u1GuTIAgUqrVMN2eQqVSxPeRnoc/JtpCfdKWSLIWqXcfXyJQM1xex3L+LVYG9jDWUNtukNSGK2BMxKqJhdoWDuBJxkoioBAFFNxNhFdp0gjXriHorMZdMbXlAMyiVArYMJfMXetHr5PTto+ngKNuHPxnjFftuppjzGKRrXiROJkSWPlVHMpZi2r25KLXHNli12hSsWeBFZ5RR1FeLIAhocnphHDCOaEM5oc2LGOONscKs5IAQY5Q+v8M/22nFaspX+WnYHabvFFOr51cKMpb5ajHLVZRq2vedIHH288gjj9Q9/PDDLzS3rfsV0EtItAJvwsli53v00Q1joGFMV4fTLgYYRlGg6cvcxv8wz/Equ4ObuSLr55i64RPPhmgVr9U8jlqmZU7e7zErm0+ZTldlMzX9B8x3vM42/wqGmSY2u5+/4SsghSl70mnHJghyTNlTcVV9QDxcj1Kbfdpznk24gk2CwtaqIDtqwoRjKeQy6J+jZdI56Qwv1JNrUZ5w45FKidR54+y3R9lvj7DfEWXpLh/Rr5ueRGmUAiUZakoy1PSyaehlU5NtViI7w8JEKBlhhX875xsGYZSfvDFYZ5NIxWiM7qc+spe6yF7qI2UEk01PM+WCkkx1L4aYLyRb04dsTR+Mip7TPDMeseOp/aKp7CkZwZg1CVvvnyKTq9s816GMiLm1T/JhzaNclfcgeoWVn2dOwZVou5uFz7MUQVBhNI8/Ydsk4zDedy5jvncdv9Jcccp5UqkY++ueIRjZS0n27dh3ljLvH/XknqNpEiBU3WtxdzyZlktQyq1UNPyTPdUPUZp7H6qTXKePJ+Y7gJiMoWllU8qj+cjVQF1SwQ3CRkKOKkTzeQjH9WYSBIGpN9p47a4qlr5q57I7c5qdK5US+ew1O+Z0BRMvbVs5xbpANY2JID/OGHbGxFG5IDDJlM54YxrLfS4+ctfzRO1+ztHouSYtm4G6loWv48lSmrk7ZxaPVs/joeolzLKMwZ8SaYxHscdj2BMxnIk4J8sHMMrkZChVZChU2BQqMpQqbArlwT9V6GXyMyoeC4KAqWQaju2vEnHvQ2Pt3a55Ro7QM3yojg8+cjJmtIH0tK5fvmwKOkghMlp/8lKMHR+5cJVHmXRHNlrLiTHn99bQa6CWVfM8jJ1hQXHQslNpyST3Bw/g27oEx9K3uH1hBZ8PrmfxmHSmWzq29FiuFBh2TTor/9FA+eoAvca37nN7ri6Dwdo03nWWMdKQSZqi7d8HEt9tuv63WKJDEEWx2zyVPBPMs7+KSIpZtht69HkbFRauzbmbjb4lzHe8wT+rfscs240MNo7r6tAOY4/V8Grtn5ALCn6a9/sWLVDHmGfwTWANXzheo7duMMbjLAJFUcTX8CUaUz9U2uZvRtuKKXsyrqoP8dYvIaPk2g6Zs6eSTInsbYgcFh4qnE3p2Wl6BWN7GRheqGNQng5tC4sqmUwgz6oiz6piQt+mm5JUSqTGEzsoTDSJE4u+9RFPNqVZa1WyJlEiQ00vW9NPlulEgaMjWe7fRlSMc2En2HKG3NtQarJOELZEUcQbb6A+upf6g4KDI1pJiqa+JCZFJvna/ocFhwx1UbdsmtsSkUA5nupPCdjXAmCwjUOhMuOpmUfUX0Z2v9tR6U988t0SJxMiMpWtd0EASKUi+H0rMZjGIJfrT9iuk2uYZBrGIu9Grk2fjkXR/JN1UUxQ3vA3/OGvKcr8JZ6yQXz+bB1ZvdRccU8uSk33FiAOYTWORSE3sa/+GXZXP0hp7r1o1YUtjoscbkrZNhGiPBpirruBiUYr5+smUVf9Z7zuxVjSZpywrzlTydir01jxtpOyDQFKm8ly2LjUR11FjB/8JguVuvXvuSiKfOLeSa7SyAh9XpvOoSNQCAJTzelMNFlZ5nPxsauBx2r3MVBr4Jq0bM7RHnuuKVHEk0xgj0exJ2I0HhQXGuMx7PEYzkSMJMOwJ+AVRx0CYJUrsSlV9NMayFSosClVZCpUWBVK/MkkjkTTWEeiaa7aWIRtIR+x40pEtILsiEihVJGhUB4lVqgwyxUdfr02Fk7E+c07+MoXt1uEEASBn/7Exp33VvHam3buuK1j7h1Oh3WBRmwKDcXq5hft9r0RdvzPTe+JRgpHnTyrZ8IsC689VceaLzxMmH3kfkkQBMzDp6HrNYzGef/QGM3VAAAgAElEQVTh0i3bKK+upWz2rynN6lghomScgW8+c7P1PSdFow3IlS1/BgRB4EZbP353YC2vO3Zze/bpZbVKfPfoeXdFEifgWTQf10fvocorQDdoCNpBQ9CU9EaQt92XuyewM7CRncENTE//UYsL4p6AIAiMNE+jl3YgHzY8zwcNz7EzuJ6ZthvQy9t2U97ROGK1vFLzGAICP837A2nKlrMMZIKMyzN/zr8O3Mtn9pf5wf9n77zD2yrPN3wf7T1tydvOdJw4ywkJGYQEElbZFMoslNIChba/FtoCbaGlBUqhtIxCF6u0UMouEDuTQEL2IHvHWx6SLR3tec7vD2eQxEnsxE6ckPu6dEWxpKNP65zzPd/zPm/Oj/c7qYkHt5KKNWEvvLzHxqnSOjA6xxBsXoCz+BqEPmTJPx6IsTRr66OsqYuyrj5KJCmhEKA0R8d1452MLjRQ6Dg6i/CXUSgECh1aCh1azi7t+FtGkmnwJ/c5JrwJqjYESO8uEzVqFPTL1lLk0JBlVpNtUpFlUuE0qTHrjq2koyXl5932TxmsK6S/Lu+YXtuBRP1r8Wz4HUqNHffIX+CT2nYLDh2iQ1zq6F2vFnS4dQOosF/SITpoB2JQnbzWVFmWifq/INDwETFxI4JShy3/Qqx5F6LWdaysG+wjadn6HPVf/Jzsgd86qnDZQwkR3SEcXIwsxbHYDm3zPs86jipxObPFFVzjnHbQ7bIsUdPyPGJkFYXZtxKpG8v//tCEs0DLlffnodGfHALEHsyGYZTm/5odnsfY2vgQA3LuxWwYdtjHxNt3oNCYURm6fjxNyzJ/aanDolTxzax8DIoi9IZhtPvewWydgrITV1LFRTY2Lwox/2UfReWG/d7bWDjD7DfbKCnTMfzM7rXWXBdtpiYZ4A7XGcfdifVl1IKC86xZTDU7mBts4wN/Cw817mC43oxbrdkrNvjSSVIHiAM2pYpslYaBOgMT1DZcKi3elJf3A59TYcjjntzzD5t3U8rBIpwsy4SkzF5xwrf7+b27r2+LR4hI+wc6qwUB524XRb5Gy2V2N3bVsR1PlWoD5oKJhBoWYx12LSuS62lKNjHVMpVsddczYFwuNVdebufNt9pZ80WE0aMOfs3Hi6iUZn20jfNthZ0ew9IJic+fb0FvV3HGLYd3JA0eZWDIGAOV/25DoRSYdJFtv9vV1izyrn2A1jWzyZv3Gsl/PkzL1Otxjb2gx8KJBYXAmOuymPuYh21zRMoOGMOhyNEYuNLejzfbd7Im4mO0sfvBwqf56iIca6rviWLs2LHyypUrT/QwTjiBWR/je+M1dIOHIKfTJKp3giyj0BvQDy3HUD4CQ/kI1Nkn/2QdICHFeLbuHvQKE3cUPnpSri4ejoyc4XP/h3zS/hZ6pYlLXd9liHHMCRlLe6qZlxoeJkOab+U/iEvTvRXPhf7/Maftda52/2A/Z0fLthcI+5bTb/wLKJQ9V9sZ9a/Ds+FR3KXfx+ya1GPb7YtIksxOb4Iv6iKsqY+yy5sAwGZQMqrQwKgiI8Pz9Ri1J0aITGdk6v3JvaJEtTdBvT9J6oBQMY1KIGu3KJFlUuPce11FllmN06hCdYggwJiU4MGGl2hPB/ltwW3kanquvCGdaKd29U/ZYMnQrogTUsmwexgOTQE52oF7XQ4OTUGfDsPsKrKUIuT9nEDDRySjDSg1Dmz5F2LJOQel6uCT/XTST8uWZ4mJmzC7ppA98Naj+j17Ylv4wPM7jCp7t4WI+uqfI8sJCvs9cVgx66mm/7IqspX7826k3NBv799lWabO+3fagvPJc15HpvU83nnUg9Wl5ppf5qO3nLxCfjLlY4fnMRKpFkrcd2E3TzjkfWvn3oPa4CJv4s+6vP1325v5b3sz9+SUcIapY8ISj+2ioeYBbM7LyHJd1+njPNti/OehRkZfYGXazfsmoB+/6mVxlchdjxWSV9I9W/fDjZ/QnAzxTMnXUAl95zNLSBKzRR8fBVqRZLnDvaDWkr3bhZCt0uDa/a9G0fk+pDKwlld9i5huGca3s8/ucZdCNJPZK4zsdVKkkvjSKeqSMXSCgttdRYw1HZuw6m1bxwebH2VFjgGRjgBEJUommSdymf0y8jVdc7Ck0zI/+3kdqZTME48Voe2GY6Yn+TzUzLMtG/h1/lhK9QdP2Je97GXrLJEZv8gjt/zIZYLptMybzzSzcXmEGd9wMO2Kzstyt7duY8dHf2ZQSwu6wjLcX7sDtd19zK9nD3MeaaS9JsEVTxejMXTtt5SWJX5Wt4yEnOHJogn7dcc5zWkEQVgly3KnYU+nRYiTGH/lR7S9+S+MY8eRc8cPEFQqMuEwsc0biK5fR3TjOtJtHW3P1O4cDMM6XBKGsqEo9CeudvpYqPT+kyXiTG7Lf7hPt+Q8VpoTtbzb8jzNyVpGm6dyYdY30R3HevdAysuLjb8mKcX5Vv4vydF2vW3bHjJyhn80PIg/1crdRU9iUlmR0jGql92B2TUJ16CeDZaVZYm6lT9CqXFQMPKhHt12X6E1lOLtle2sqYsQiksIAgxy6Rhd1CE8FDs1J3Ql8HDIskwoLuELp/CF0x2XUMf1tt3/F2P7r8oJdAgrzi+JFNlmFU6jkkrFh2xO7eC+3OsZaex+Lfuhx5mhcd1vSISrWVWYi0oCvb+GPMMwSgf8CN0hLP0nK5l0hGDTXAKeKjJJPxpDEbaCizFnTzxipwRZlmivewd/3buo9bnklP0fWuOR7f8HskeIMKmcXFPwG7Rd2Ncl4jXUV99HlvtmbI4LD3vfaCbOg40v4U+HeLjg2+RrspBlmUbfa7SKM8mxX4EicBlv/7YRo03FNQ/lY+ykfvtkI50Js7PpCSLxbRRk3YTLdtFB98mkolR/9G0cZV/HMeSqLm23PhHjvvptjDNZ+WFOyX63NTc+RyS0jPziB9HpO2+XO+/FVtbNDXLdbwvIGaCjtTHJMz+tY+w0C5ff1r0Fk+3xNn7ZMJebnKP4mr20W489WXjDt4QPAqu52jGOqxw9X3Z2KBqTcZ5tqaUmEeMci4NvZuV3e4JZn6inUqxkYWgRKTlFaVTLFQP+jwJNITMDM5kXnEdSTnKG8Qwus1/KAN2RyzU2bo7ym0c9XH6pnWuvPjHZOk81rWNbPMDzJWcddMz1rIsy91EPZRdaOePmrjs9MhmZd15o5YtFIaZebmfGNxydik4z/VvZsPJ9Llu3CZUMzqnXYR1zXo+4Itp2xfn4gQaGX2Fn9De6/t5ujvn5deMqLrEVc0PWydUm+zS9y+FEiNPdMU5S/DP/R9t//43pjDPJueP7CKqOEyaFRoMmvwDj6DFYz7sQ85mTUOfkIkWjRNasILx4If7KDzsEivZ2BLUapc1+UuQqeOLVfOD9K2dYpjPONuNED6dXMalsjLZMQ0ZmuTiLdeHPcWsKcah7TvE+FGK6jZcbHyYuRbkl7xfk6kqOajsKQUGRbjBLxSr86VbKTWcSbF1IpG052QNuRaXt2ZMHQRCQ5TShlvmYss5EqTmxpSw9iSzLfLYtxJNVTTQGkowpNnH5aDvfOcvF+eU2ynL12A09X8vbkwiCgFatwG5UkW/XMMitY2ShkQkDzJxbZuWSkXYuHWXj7FIzY0uMDM3VU5KlxaJXksp0hGSub4yxujbKEmkJXutm2DaGFUuz2elNUJqjx9AD4YFtNW8S9n6Oe/CdVOTdSpltOs6UgoxnAWqVCb311JjopOJe2mvfpmXbn4n6v0BnHoRr4Ldx9rsRnamkSye0giBgsA1DZx1CuPVzxKYqlBobWmNJt76LZnUWObpBrBUr8SXrGGyacMTH+33vkkzU4c773hE7QagVKkYZBvFp6AuWhjcyyTycdv8HtAT+R7b1AjThr/P2Ix70JiVXP1iAqQ+E3vUECoUGh2kSsWQDXrGSjBTHrC/fvzyubQuh+s+wD74MtenI5XYZWeaJpmqSssTP8gagPWAFX28YQii4hJD4GSbzOJTKg0W7/CE6Nn4aomFznGFTzbz9fAuRkMQN9+R2KwsC4BXvasRMgrtyxqPuQy6InqRcX4A3HaJSXItNaaS/7vg4Wy1KFVMtDtKyzCzRx9JwgIE6Aw7V4X9vkizxRfQLXvK+zL/a/k1j0sPZ5il8Mz2G0ZvX0S9vOlZzESONIznXeg5qQc2S8BKqxFlsjW3DqXKSrco65D7Ala2m1Zti7nyRM88wYTnOjqWElOEf3s1MNOUwxrS/yJAIZ5j3mAeDXcWUH3Wvpa9CIVA21kjIn2FxpUg8KjFopOGg92GgzskKg8BHORbOjCmIrZ5LrHYTuoIhKPXHJpIb7CpET5Jdn4UYMNWCuovlaNlqPb5UnHnBRs4wurAe4Ttymq8Oh+uOcVqEOAnxf/QBbW+9gWncBNxfEiAORBAElGYzugEDMU+YhP3CSzAMLUdltZFqbiK8dDHBT+cjzq0iXr0LKRpFaTKjNJy4OrtDIckSrzc/iYzEdbn3ou5G+7GTFYWgoL+hnIGGkWyLrGGJOJNoJkSJvqzXylBCaT8vNz5MJBPk5vwHyO/CqsThMKqsCAgsE2fh0hQi1M1GUOpxllzbKxNmjS6XgKcSBDA6utdqrq8SjGV4/pMWPvgiwECXjgcuzmfaEAuFDi0a1clfBvBllAoBk06Jy6KmJEvL0Dw9Y0tMTBls4YJyG1eMtuPs72GV7lOGMYwL9GeTbVazvDrMnM1BrHolJc6jz76ItK/Bt/NFLDnn4Cja101BZxlCKupB9FShNfVDY+jZ/InjSTy0C1/1a3i3/4NEeBfmrPG4B38Pe+GlqPU5R/XeqXUuzK7JJMLViJ5KUrFmDLYR3cpmsapd6JRmvhBnIiNRaCg/5H0lKU6r53lM5jM67YrRGUaljjJ9MVXicpKhBRiji3Cap2JI3Mjbv/Wg0ii45sF8LNmnVp6MICixm84kLYXwipUkUi1YjRV7RaZQw2Ji3o1kjfgWCuWRj6sfB7x8GmrnDlcRA3UHnysoFFoMxpEEA/OIhFditk46SCRSqRVYstSsqRLx+9OsXRbh/OucDOyCbf3LNCaDvOxbzSW2UkYZT3xQYW8hCAKjjcVUJ7xUiuso1jjJ13QvP+VoUQgCww1mynRGlkVEKgNeBGCwzniQAyAuxZkfnM+fW56nSpxFWk5zueMy7nbfxQTzBBzm/oi7ZiFl4pjyxgGgVWgZZhjGDOt0TAoTKyIrmR2czbroOqwqC7nq3E73SYMH6Zi3IMiumgRTJpuPqwC/OuJjUbiZ65wDcav1+9225G+t+LYnOOdneZiOYl8iCAJDKgzEoxKLK0VC/gylo/cXIgRBYKQxl08TzSzKz+a8wvHENy5CXDULhUaHNm/AMb0fjmItm6sCpGMSBRVdnw+U6q3MD3rYFheZasnr04sipzl+nBYhTiHa//ce7e/8B9OZE3F/9+5uhU8KCgXqrGwMQ8uxTj0X67nnoS3ph6BUEdu6mfDSzxFnVxJa+jmppiaQJFQ2O4L6xJ+ULROrWB1awGWu2495YnyyYVU5qbBMIyXFWSpWsSG8lDxtf6zqnnUShNMirzT+hmC6nW/m3U9hD5W7FOoGsS26mhr/Iorbm7EXXtZrq8kKpZZktJGIbxnWvPOPaCfv66ypi/DYTA+1bQmuH+fkO1NcmHSn5mpfV6hNtvCn1jfpr8vj58XXMiTHyOiiDjfFztY4VRtEdrQmKMvVYdB0731KJXx4NvwOtT6HnLIfI3zJdiwIAgbHaKL+tYjN8zE6xqDSnDzhk7IsEfV/gXf7P2iv/Q+phA9b3vm4h3wfi3sqKk3XQsgOh0Kpw+yajCAoET2zCLctQ28p69a2Xdr+RDJ+vhArsavzcWoLO71fSFxEOLSU7Jxvoe5GsJ1DZaEwXUtObCmtqgJKhB/xzm+bERQC1zyYjy3n1BS3BUHAYhiFQlDjFWcSiW/HZhqLQlDj3/4RIGAffMkRt+NJxnm6pYYxRivXOA4tWClVZnSGwQT8VSRi2zBbJiIc4FJw5Ktp2hFn1dIIzhw1X7/TjULRvUnL6761eFIhfpAzAe1Jvq8/EgpBwVhjPzZEG5gdXM9QfR5Z6u63AD1aXGotZ5sdeNNJqkQfG2NhhulNGJUqfCkf7/nf488tz7M8shy32s2NWTfwHddtDNUPRavoyPgQFCrScT+h+oVY+01H8aWWjmpBTam+lPOt52FXOVgXXcec4FxWRJajVxjI1+Tvl72j0ykwGhTMmiPidqkpLjp+7SHf81fTnk5wa3bpfkJMzdIwa//bzsirHF1uc9kZgiAwaKQBSYLFlSLtLSmGjDHu9/tQC0rK9C6qgjuotZq46MwbSPkaEVdVEavdeEyuCK1JSTyYYfu8ICUTTOjMXTuWahVKbEoNs4IN2FVa+utOHTfqaY6e0yLEKUL7B+/Q/t5/MU2YjPs73zvm7hcKrRZtQSGmirHYzr8I87gJqN05SNEIkdUrCC1eiL/qI+K7dmIYPgKF5sT0ABbTbfyn6Sn6GYYxw3ndV1JdVQpKBhlHUaIrY3NkOUvEmaSlFMX6ISh6wIIayQR51fMI/nQrN+XdT7F+SA+MugOFoKBQN4hQYyVZKQF36V09Gkh5IEq1hWDzXNQ6N1pTvyM/oA8ST0m8stjLa0vacFnU3H9RHuP6m76S3/09BDMRftP4T9SCkl/m34zxS98hk07JlMFmzDolC7YEmbs5iKUbrghZStO06fekk37yy3+OSnvwxFlQqDA6RhFq+ZRw2zLMrskolH27L7ospQi1LKR1258RPZXIcgZH0ZW4S+/G5ByDUtWzOTOCIKC3lqG3DiXkXYzoqUKpNqM19e/S5yAIAsWGkTTENrIhOJcS42iMqoM/C2/ziwgKHU7XDd36TbSHFhFsf524uoRXvVm0Pp2DMtNRguHIPzUFiD0IgoBJPwSNKptWsRIxspJoopZgcAXYraQ1SeLJOuKpJhJpL6m0n3QmhCTFkeQUkizxx5YGIpLEz/L6oz/C+YdanY1a7SLQ/jHptA+j6YyDVnPr65JUb4tTmKtm1LmWbn2Wbekof21dwbnW/pxp6n4OycmISlAy1tSPFeFdzA9upsJQjLWHf8OHQ6NQMN5kI0etYUGondmil5WRT3i97Rm2x7dTYazgu9nf4WrH1ynSFnUa2KsyZBHcNQul1oLeefBihFJQMkA3gPOsM8jV5LIlvoW5wXksCi1CLWgo1Bai3H3OU1KsZd2GKEuWRpg21YKmB8rxjkRalvhb62bOMGYzzrSvPDbqTzP/9x5shRom3elG6KagdiCCIDCg3IBSCZ9XirQ2JBl6hmk/IcKm0mFX6agUtyNo9YwfewVqq4vQ+s86XBFqLdrco3NFOPtr2TpHJOJNUzKh64JKkcbElniARaFmzjbnojvFxcHTHJnTIsQpQPv7b9P+/tuYJ03BfdudPd5+UxAElBYLuoGDME+YjP2Ci9GXDUNpthBeupjImpUYx5yBQqc/8sZ6mPdaXqA91cxNefeh76S+9KuEXe2iwjKNSCbIUrGKzZGVFOoGYe5ma7svE82EebXxEdpSHm7I/Sn9j9DO7WgwKkwINR9Tr0mTdg4hS9N7dnaVNouIbxmJSB3W3EO37uurbG+J89hMD+sbYlw8wsYPznXjNJ14N9KJJC1n+L3nDZpSbTyQdxN5nXTCEASBgS4dEwea2dEaZ9YGkR0tCcryjuyKaKt5g7B3Ce7B38NgG3rI+ylUBvSWUkTPLOKh7ZizJ/VYi7SeJJMKE/DMpGXLs4S9i1BqbDj73YB70HfRW8tQ9HILW7UuG4trColITUd5RrQRg71r5RkKQUGJYTRbQgvZHl5CqXkyasU+sScRr6Pd+yYO5+XoDV13awXCK6hueRaTfigluvto+pObVFRi0D1xRg7sWjL/qYBBW4JBO4BQbB2x+C5SmhhJjUgotg4xuppAZDn+8GLaQ5/RFpyPV5xFa+BjKgONrEgXMUOuxBB6Ha84h7bgAtpDiwiElxIIryQYXUsotoF4qhGDpgSdvh8ICsT2yo7nNu47tgT9ad56vgVXjppwTZLsYi3ObghB77RvYHu8jR/kTMTYhTKSUwWtQs1oYwkLQ1tYFN7OeOMADMdRDE3LaRqTX1CfnEN7Roc/M4A8dTm/yLuR823n4lQ7DzvpVWmtRL3riXnXY8wdi1LTud1fISgo1hYz3TKdEm0J1Ylq5gXnsSD4CQBF2iLUCjUD+umonB0gEpGoGN37pcTrom18EvJwjXMguZoOAUiWZRY+00LQk2L6/XnoezDUtqRMj86g4POZIp7qBMPGGVF+KWein9aONxVhlridgTonxYXlmMvPIumtR1w1i1jtBnQFpSgN3XNmqHUKpDRsmxMkb6QBo7Nrr0kQBAbprFQF6vGl44w39X6O2Wn6NqdFiJMYWZZpf+8t/B+8g3ny2bi+fQfCIVo59SSCUok624WhfAS6gYMRP5lDZMVSjKPGoDQev8yIzeGVfOJ/m3Od11B6glpV9jVUgpohxjHkawewIbyEJYGOE7xCXWm3WwXGM1Fe9TxCa7Ke63PvZaBxZG8MmUjbKqKtC9nlyGZ5YhUVlqm9lushCAIyEqGWTzA4KlBpOxdoNjfF0KoUaNV9YxKZzsi8s6qdFxa0olUpuOf8HKYPtaI8xhWVU4GXvDNZHtnM99yXM+oInTBM2g5XhEWn5JOtR3ZFRNpW4dv5Mpac6TiKLjviWFRaJyptFqJnJlI6jNEx+qhfV28Q8i6mcf1viPm/QGcZvDts8oYuh032FAqlFlN2Rx6A6JlN2LcEnXUIqi7UsmsUOvL1Q1grzqI5vp1S86S9+za/7z0SiRrceXehUHRt8hWMrmNX01MYtf3JM97Lu79tIx1SkLh9E/MsCxmsK8StPj419n0BnSaHbOt5GCJZpL9YRv+y35KfcyPZtvPJspyDw3w2DtMkbKbxWI1jSGpH8e/YUAapo1xpltCp3aiU1t1ZDxIZKUoq3U485SGa2IUYWYk/vAyjrj8W8yTSKR+ivxKVOhvt7qDj/73spbk2wbd/WUDT1hjbl4cpn2ZFpT7y/i6cSfBcyzLONBcyzdK/d9+sPohRqWW4oZC5wY2silQzwTwQbS8Li6FMiMpAJc+1/JlPQ59iUCj5umMIA7UlrIxkWBmNU6zR41If+TepMrgI1n6KuGs2SrURra3fIYULQRDI1+RzjmUaQ/RDaEx5mBecx1xxHgkpyXBXP9IxFbPnBhk53ICzl0Nl/xeooTkZ5TZXGcrdY94+P8jmj0XG3pTVrQyFrlI0SIfZpmRxpUjttjjDxptQqfa9XyMMOayKePgsVMNEUzEmvQXT0EmobW5CGxYirpqFypKF1t29LmfOflp2LAjir0kw4Oyu526YlRoysszsYAODdFZy1CdnN77T9AynRYiTFFmWaX/3v/g/fA/zWVNx3Xr7cREgDkSd7cJQVk7w0/mElizCOGIUSnPv13olpDj/bnocqyqLK913dnuCfarj1OQy2jKVQNrLMnEWO6JrKdYPwajs2meTkGK81vQYzYkars39MYONFb02Vl/160iZOP1Kf8RSsYpQxk+Zqfdajan1eYieKpDTGJ0Hi1cZSeaX7zfwwRd+msUUdqMKh/HE2QY9gSS/r2ri851hJg8y89MLcsm3H3wyl060017/HumEF4XK3ON2+r7IbHEF7/g/41LbJL5mn9Clx3TmitjeEqcsV49Bu88VkYp78Wx8DI0+n5yh/3dQ3fqh0JqKkaQEoqcSpcaKznzic2pkWcZf9w6+nS+jMw8gd+hPsRdeglrvPmFlPB3lGUPQ24YR9i4h4KlCoTKgNR3ZImxSObCos/kiMJOEFKHEOBpJStDqeQGjeQwW25QujUGWJaqb/4RKaabAch/vPuIn2JbmqvvymDpiEKui25gfXM0YYykWZd8LZe5NgjWfkBRryB55CwqlFqVCj0ppQaNyoFW70Gny0GkK+YtfQsxk+EXBSHLNo7EaK7CbxuEwT8JpOZss67lk287HbfsaOfbLMOoGEYgspzUwE1lO4Mq6lkRsJ6J/FjpDKc21Fj58xceUS2yMmGjGVaJldaVIKiHRb9SRP4MPA1tZF2vmbveZWFW9V9rXl7GpDAzW5TBLXM/S8A5GGIqwKHveqdqQbODNtv/yQutfWBtbx0DdQL6VfQvfzPomg/QDGWqwMMpgYXUkSKXoJS5lKNOb9k7QO0NtdGEunExCrEHcNYu4bwv6rLJDuiKgY1/iVrs42zKFkYaR+NI+5gXnMVucTfEAAd+qAjZtinPOVEu3s0W6iiTL/LV1MyONTiaaOzrJhFpSLHiyCVeZnvHfyu61fW1+fx0Ot5ollQF2bYxRPt6IavcCikpQMEzvZq64g80xL1MsxSgFBVp3Mebys0g07UJcMRMpnURfPKzLY1SqBZRaBdvmBMkaqMOS2/WFo0E6K0vDrayK+DjXko/y9Pn7V5bTIsRJiCzLtL39HwIfvY/l7HNw3fKdEyJA7EHlcGIYMYrQos8ILVyAYVg5KlvvrhzNbXuDHdG1XJdzL/ZuhI99lVArNAwzjSdbU8C60CKWiVWoBC0FuoGHPdAkpTj/8jxOQ3wH1+T8X68KAumkH++OF7HmnkdO9tmk5RTLxFnkawfg1PROorlCoSYdbyXkXYw17/yD7OcKQWBUoYGMJLNkZ5jZG4OsrougFATybOrj5j6QZZk5m4I8NaeZeErie9PcXDnGgbqTrhfx4HYaNzxCzL+WSPsqRM9MQt7FpGJNIGdQaR0nfRDngWyM1vBcy7uMMgzkdtcl3T7B+7IrYsHWEHM3iVh0SkqytCBn8Gx8nEwqSN7wX3Q7aFJvKycR3oXomYXOMgT1cWqb1xlSJknrtucRm2Zhdk0ht+xHqLSOEzaeA1HrsjC7zyIZrUP0VJGM1GOwjzhia80sbTEpKc4XYiVGpQN9oolwaDFZ7ltQa6I0YA0AACAASURBVLr2fguCgM04FqNiEu/9Loi/KcUVP82lcKgBtUJFhWEwn4bWsiS8kYmmcnRfgc5Le/BveQeVzoG136HL1uYH26kSfdySnU95Fy3dWnUOWZZppDMhvOIsApEVZGddSyq2E7F9Ph+/OgpQct0Pc1GpBcxOFdFghrWzRfqNNhy2RWpCSvNM81KG6V18zX5qtMs9WrLVFoYbCvgstJV5wU3012bjVh97YK6YFlkaXsbrvjd4re1fNCQbOMs8me+5vsfF9ovJ1ezfscKhUjPV4iCcyVAl+lgTCTJEb8KiPPTnqFQbMBeehUpnJ1jXNVfEHpwqJ5PMExlvHE8oE2JBdB5Js5fAkiFIuijlg3snNHhTzM+cYCNXOfpToDEhSTILnmwiHpKYcX8eGmPvhkbnFmtxFWhYUhVg+7oY5eNMqHe3tDUrteRozMwUtxGT0nu7xSi0esxDJ5GJBhFXVpJoqcE4sAJB1TXnjKNYS/XiMC2bYwzqRm6LUlBQqDFSKdYDUG7oO8ej0xxfTosQJxmyLNP239cJzPwflqnTyb752ydUgNiDymrDOHoM4aWfE1wwD13pENTOrF55rqZENe+3/oUzLNMZZ5vRK89xKuHSFDDKPAVvqpFlYhXVsU300w9F38nKXkpK8u+m31Mb38LX3d+n3Hxmr45N9MwmFliPa/AdKNVmivSlbIqsYFN4GRWWaah6yUaq1NgJNs1GrXV2ulJt1auoKDZy3jAbDqOS7S0J5m8JMnuTSDCWwW1R9WonivZImqfntFC1QaQ8z8D9X8tjkLvzVb1gy6c0bX4KpdpE/oiHsOaeh0afg5SOEGlbTqh1If6GD4n6N5BO+hEUGpQa20kdZNma8vOo5zUcKiv3592A5ii/J192Rez0Jqja7Ypwp6uQxMXklN6N3tr9IFZBEDA6Kgj7VhBqWYApazxK9fHPrEknA3g2PkbMvw5nyXU4+924X2ePvkJHecZEFEodYtMcwt7F6CyDjyiWFOjLaY5vZ504i/x4MyqlnizXTd36bqfjGt7/XRu+uiSX3ZtLyYh9+0WDUkeZvoRZ4nI2xGqYbB6OqgfCfvs6spTGt+4VTHlnYHB3XobnSyX5Q1M1pXojt2Tld+s9VwhqbMYxe10RvuBsDJZxbF3mZMOSQVx8i5GiQftEjfxSHZs+C1G/McbwaZZDBvvNFXeyPNLAHa5xZKm/Ws6VznCqTIw3DWB1tIaqwDrsSiP9dN1btJFlmbpkHZ8EP+Hfvtd5re01VkZWkiLFpbZLuDvnbiaaJ2JVHXpyrxIUVBit9NPqWRT2UyV6MSiUDNAaDltqobP3x1w4iURgtyuibQt65+FdEXuwqqyMM43jLPNkkk4PNbtSbFmqo7r0A4rMrsOO92iYGaijNhnmu66hqAQFGz8MsGNBiAnfycZddnxcia4CDfn9tSyZJbJ5VYRh44xodR3zgwKNlXAmSZW4nUKNlYLdwrqgUGAYMBql3oy4qorIjtUY+o9E2UmL3QMRFAJ6q5Kts4OYXWocJV3PH3Gp9bSmYswVGxlvcmH5CmW3nGYfp0WIkwhZlml7818Eqj7Ccs4Msm+6tU8IEHtQmswYx44nsnIZ4rw56PoNQO3q2eAZSZZ4velJZCSuy72317IDTjU0Ch3lponY1S7WhBawXJyNQWkmV7tvZSElJXm96UmqYxu50v09Rpgn9+qYZFmmdftf0RgKsBd0tIBTCErytf1ZIs4kKoUY0ktZHyqtg0j7auKh7VhyZxzyREit7JikzhhqYViegXBc4rNtQSrXi2xvjWNQK8ixqHt0Qr90V5jHKz20hFLcPDGbmydmdRqeKMsZfLteo73mDfTWMvKH/xy1zoVKY0VnGYzZNRl7wcXobcNQqq2kYh7C3kUEm+cjemaRCO8ik4miVJlQqk6eE/a4lOQRz2tEpQS/zP8mDvWxl3+ZtErOGmzGqlfxyeYAC+udZDlKGF429ag/W0GhxmAfSbB5HtH21R0tKnu5NvvLJMK1eNb/hnTcR86QH2LNPadPC0+CIKC3lKK3DSfiW0rAU4lCqUdrPrRzSxAESoyjaQh9Tk6iCYN9BmZjeZefMxbK8N7jTbTsSnDJj3IYMOZgocihMpOvyaZSXEpj0sd409A+/T72BIlADcHqOVgHXITWcnArVFmWebalFm86xX15/TEdZlX7cGjVOWSZp5GWQjR7F/LZ69dhy27ljOlvYLZNRhA6tqtSK7Bkq/miSkRjUJA3+ODSgrQs8UzLEgo1Vq52dv07cKpjVGqZbBpMddLLTHEtCSlNub7gCG7IJOui6/g4MJMXfS/yYeBDNsY2YlfZOdd6Ljdl3cgNzuspM5TtbbHZFfI0Os4y26lPxqkSfexIRBmuN6M7jDCqVBv3d0VUz0GpMaK1da2rjklpYoypghGDbXw6P0lTtZLZ1r9Tq9yCW+3GoTr2VXhZlvm7dzND9XamWHLx1yZY+GwzhWONjP5GRxhnJiMTi0qExAz+9jTe5hSehiR1NUl2bYuzdVOMzeujrF0VYfXyMMs/D/H5giCfzRWZXyWybVOMcCjT0X7UpDjka8/K1VA0WMeyOSIbl0coG2tEZ+h4f8sNLtZGm/kkVM14YwHm3aGlgiCgyxuILm8QwbWfEFq3AF3BYNSWIy8kWvM1NK6JUr86SukMCwpl1/eNpXob84MetseDnG3OPeX3q6c5mMOJEIIsy8d7PD3C2LFj5ZUrV57oYfQosizje+OfiLMrsZ57Plk33tJnf7BpMYDnyUdJNnnIufMHmMaM67FtLw1UMdP3Cle7f8Bw88Qe2+5XiUDKx/utf2FXbAMDDSO53HU7BqWF/zT9gW3RNVzuup0Ky7ReH0dM3ELjul/hGnwnFvfZ+902y/dvPg98yDfzHmCgYUSvPL/YPB/v9r+RP+LX6K1dt+62R9LM3xxk3mYRfzRDtlnF9KFWppVasOiPfpU0msjw8uc+Fm4PMSBby13nuMmzdS6yZVJhmrc8TSywHmvehWT1v7FLmQWZZJBoYH3Hxb+OTLIdALU+F4NtBAb7CPTWoShUx7/TTVeQZJk/Nb/FisgW7su7gZGGns1bSMVbWbv0Md7zXMnOUC4jCvR8d4qLLPPRiwfRwAY86x/F4BhN7tB7jksAZKRtJc1bnkWhMpI37CcnXTvaTCpM67YXiLSvwugci2vQHYd1ktR7/kxMXMg6YzGXF/wGVRfEabE1xbu/8xD0prno+24GjTu8U+Vj/xJea5vNJbaJ3JB1ajvwxF2z8a59ieLzn0VtOHjl/LNgO8+31nFzVj4X2nqmHPKDVzexrFLDOXf8hZzcBhz6MeQW7vu9yLLMB080Ubcxxi1PFmHJ3v83uShUw3Mty/hJ7mTGGL86HU26SkaWeNW3kNniBs4w9uMu9wx0XxJF29PtrImsYXVkNetjG0jKSbSClhGG4VQYKxhtGI2tk5a4R4Msy8wJtvGarxGdoOB2dxFjjUd2JqSiXlpX/5WYdwP67HJcFbd3+v08FAs+C/LSq62k0jLKijWkp8xhpLs/l9uvoKybrcfTaZl2X4rW5hTelhTV/jCheBpViwbdphiKtEyNU0UkIROLSaSSXZtPabQCOr0CnU6B3qBAp1egVgs01CYI+DMAWO1KSsv0DB6qp3SoHlfuwQshtVtjvPK7JvRGBbf9Mh+Hu+Oz9qYi3F8/G4dKz28LpqM5oEwz2eah6a3fkxK9uC78DpYRU4845qYNUeb81sOYG50Mu7h7pdjzg438rXUz33WVcY7l9O/2q4YgCKtkWR7b6W2nRYi+gSzL+F5/FXFOFdYZF5J1/Tf7rACxh0wkjOepx0lU78T17TuwTOpaUNjhENNtPFd7L4X6wdyUe1+ffw/6MpIssUKcw+y211EKKtyaQmrjW7gk+zbOsE4/LmNo2fYCYd9y+o1/AYVy/1KDlJTk+fqfkZZT3F30BFpFz0+KpUycmmV3YnSOwV16d7cfn87IrKyNMGejyEZPDJUCJgwwc94wKwNd2m59Pzd6orzwSSvtkTRXVNi5YrQD1SFWFBKRepo3PUkq0YZr4G1YcqZ2e+zQsV9JRRuJBtYR9a8nJm5ClhIgKNGZB2Gwj8BgG47WPKDPtJp8u30Bb7d/yk1Z5/E1W9eCKLuKLKVoWPsQqVgz+aMf49NdOv691IdCgBsnZHHOkK7XvB5IwDML386XsRdehrPkuh4d95eRZZlA40e0Vb+O1tSP3KH39qn8h+4gyzKiZya+6tdRaey4D1EaI0lJarbfiaQrYGZqK6XmyZznuuuwn1VLdZz3ftdEJi1z2b25FJQdef8iyzIveWcyJ7iS72RfzLnWU7cjU8vK54m2rqXkwr8c9D760ynurdtCgUbHQ/kDUfTAcdjXlOTpe+sYMUnPuK9/TFtwPgoZsowTKMj74d77BX0pXr2njoKhei7/6f4rp882L6E2GeD3hRf0yJhORWRZpkpcxz99n1OscXKNs5yd8c2sjq6mOlENQJYqizHGCioMFZTpy9D0otu0MRnn2ZZaahIxzrU4uSkr77CuiD2vIVgzF9+Gf3eMt/xGLCXndnnfHAikefcDP/M+EUEpoTxzGckJ8xhi68cVjisYoR++d1vJpISvJUVrS4fQsEdwaG1O0e5LI0n7tqvRClisSnITElZRItJfgzpHg87QISjo9Psuer0CnV7Ye12751+dYr8Wmwe+7tbmFNs2xdi6+yIeQZRo3BXnpUc9qNUCt/4iH9fuNrdrIk083vQZ0yz9uN118CJhJham+f0/EavZgG38xTinXn9E1/Xcxzz4dsS58pnibuVfSLLMw42raEhGeKp4wumyjK8Yp0WIPo4sy/j+9TLivNlYz7+IrGu7V+96IpHicZqefoLY5o1k3fgtbNPPP6bt/afpKbZHv+Duoiexq09c0NupRFuyiXdbX6A+vo2Lsm7hTNsFx+V5pXSM6mV3YHZNwjWo89KputhWXmz8FWMt07nE9e1eGYd3x8sEm+dTMv7PKI/B1t/gTzJ7o8jCbUFiKZl+WVpmDLMyaYDpsG0+k2mJN1e0M3NdALdVzV3T3IfMfoDdK9xbn0Oh0JIz9B70lsFHPeYDkaUUseA2YrtFiUS4GpBRqIzobeW7nRLDT1jI4rLwJv7Y/BZTzCO503VZj+8HvTtfQfRUkVP2Y0xZHSdmrcEUf/20lY2eGMML9Nx+lK4IWZbx7niRYPNc3KV3Y3b1fKmTLKVp3fGP3RkUZ+IafCcKZdet0n2VeGgHzZufJp3worMMwZZ3AcasM/Y6f0LiIlo8z5FX9HM2JLaxtP0tJjtvosL+tU63V7M2wod/bEZnUnLl/Xk487t+0puRJX7f9Abrozu5L+8GRvSwE6evUDvnx2hMueRO+Ml+f5dlmaeaa/giGuTxwlLyND3TfeKfT3jYtTHGPX8qxmxTEYyspbr5j2SkOFZ9Of3yfro3qHTVx34+fa2Ni3+Uw+Dx+9wrsiwjZhLYvqIdMbpCXIqzIbqBWeJK1seSQBrYTKkunwrjaCoMFRRoDl+q0dOkZYk325r5KNCKW63l++5iBuiOnKGQirTSuuavxLwb0buG4xp9O2pD13PImltS/PedNhYvDqPVZVAO3kra3oQ1WIhD7EfMpyPQntnvMQajAleOmmy3GpdbTfae6zlqLFYl3m1xZv2qkQFTLUy8vXePk10VJRx2JR/8tRUQuPXneeQWdxwT/tO2jvf9m7nTNY6zLQc75eRMGt/cfyKuno1hYAU5l96NQnvoz6W9JsFH99dTfqmNiuu6lwfXkAzzs7plTDLn8D33sG499jQnN6dFiD6MLEl4//UywflzsF1wMc5v3HDSCBB7kJJJWl54msiaVTi+fi2Oiy8/qu1siazk9aYnmeG8jrPsl/XwKL/aSLJEIO3Foe7Z/I7DsacUomDkb9BZBh3yfpXeV1kiVnJL3i/pb+j5g1MiUk/96p/g7Hcj9oKLj3l7saTEwu0hZm8UafAnMWoUnF1qZsYwK7nW/Sc7tW0JnpvfQn17khlDLdxwZha6QwgWsizjr3+f9tr/7l7hvgeV1nnM4z0cHaUbG4gG1hHzryO9t3QjB4NtBHr7CAzWoSiOQyvQ2kQLDza8SKHGxYP5txxkIT1Wwt6lNG/5E9a8C8kecPN+t0myzNxNwWN2RchSmsYNj5AI7SB/xK96tHVnJhWkadMfiQc3Yy+6CkfRVX3GvdITSOkoYvMniJ4q0gkvKq0Ta+55WHLOocnzFJlUO0UD/gjAzOY/sSuygsvy7qfogFKujQuCzP5bK1mFGq74Wd5hOy0ciqiU4FcNL+FNizycfyuF2lNHEJdliUxCpKbyThxDv4Gj9Ir9bl8S8vN0Sy3XO3O51N4zx4ttayO88lgTF1zvZMql+6zc6XSY7XX3EZN8aJRO+uX+CKNuIFJG5t8/rycqZrjlD0VoDad+UOix4E15WR1Zw+roajbFNpGSU+gVegZqR7IroScty3w/5zzGGk9sydbGaIg/t9YhplNcbndzoS37iFkjsiwRrN7tihAUu10RnWffRDMSry1spXFnEk1AINMuI7amCYek/bepTZBxN6PPjjOsIJ8xhf1x52rIdqsxmg79XUvFJT76WT2yJHPx40VoDMd3/yvLMq1NKbZuirFtU4wtm2IEAx2ihMWiRIpLqIHr73IxYpwJCZlHPJ+yI97GD9wTGGvqvBRCXDUb75xX0DjzyL36p6hth97fLXquhdplYa54uhhDN/etb7bt4D1/Db/IqzjdLeMrxGkRoo8iSxLef75IcME8bBddgvPq6086AWIPcjpNyz9eILz0c2wXXYrz6uu69VoSUpzn6u5BqzBwZ+FjKIVTq9XgV5GGL36JlIlRWPHEEQKyEjxf/1NkWeauot+jUfT8KlfD2ofIpESKxjzVYxM3WZbZ0hRn9iaR5dVhMhKMKNBz3jAbowoNzFwf4M0VbZh1Sm4/28XookMHQ0qZOK3b/kLYtxRT9mRcg76L4jhbFmVZJhXzEPWv6xAlArtLN1CgswzamyehNffvUjZFdwhmIjxQ/3cyssSjhd/BrupaK8Cukoo1U7/mftSGPApG/PqQrUwPdEV8d4qL7G66IjKpIPVrfo4spykc9UiPlEoko40d7UQTflyDb+8Vl0VfQZYlIu2rERsriYkbQaUCWxqr7UKyczvEo6QU562GBwmn2/hGwSPYNDnIssyyd/0sfqudouF6LvlRLtpjmCT4UiK/bPgHSkHJbwtuw6bqvc4nsiwjSynkTBI5k0DKJHdfTyJlEsjpBLKUQkonkKUkUrrjfntvz6R2P+7L1w/Yxp7/S6m9z5s3+RcYsvcFPAYzae6t20K2SsPDBYNQ9sD5SCYt88xP65Ak+OETRajU+29TkuJU19xHMNOMLAi4bZeS67iK1mqJN37RwIgZVs699XSL7j1EpSi1iTpqEjXUJGrYmdhJQ7IBgBx1DhWGCiqMoxmiH4JKUOFPR3iiaSbViVZudE7iItvIE3qeGc6kecnbwOJwALUgMMlk5zxrFv2P4IxIRVo7siJ8G9G7RuAa/d29roikJDGnXeR9r5/0WxKqTSBbQHKAwgEOl4rCXC02lZINi2LU7khhz0khnDOP9oGfk6PJ4VL7pUwxn4XqMOeeS//RyrZ5Qc5/MB93F8q7eps9osSWPaLEhhihYIcoYTIrGDrCQOEQFbOda2m0+BhvLOCW7ArsneRBRavX0/z+n0BQkHvVj9EXlnX6nOHWFO//uJb+UyxM/G73xNmklOEn9UtRIPB44Xg0fbCL02l6ntMiRB9EliS8r/yD4GfzsV98GY6rrj1pBYg9dIgqLxFcMLejs8eN3+pyZ48q32ssDnzMbfkPU6TvOfv5aU4MyWgjdavu6bL7oDq2iZcbH+ZM6wVclH1Lj48n1LqIlq3PkVf+cwz24QTT7WyNrMaotFBqrDhm0csfSTN/S0eQZXskg1YlkEjLjOtn5LazXIcNs0zFvTRt+gPJSC3Oftdjy7+4T+wL9pVudARc7le6YR3WkSdhH3HMpRtpOcMjja+xI9HAr/K/xQBdzwZXSVKSxrUPkYq3Ujj6d6iP0L7uQFfEdeOzmF5mQXGIloGdkYjU0bD2QTT6fPJHPHRMglLUv5bmzU8jKNQ9Xp7T10lE6mmpf5akVAftoLcMxZp3IUbnGIJpH2/WP4BBZePruQ+z8OUw6+cHKTvLzHm3u1Cqju03JMsyu+INPOx5jXyVgwecF6OW5N2CQLJDENhv8p/80sS/47aOvyeQdt9v330OvH8SOJpzMQFBpUWh1CIo1QjKA69rEHZfOv6+77pSa8FcNGU/UfaZ5hqWhUV+VziYQm3PTLIWfRxg5ms+vvmTXIaM6VyITacD1NU8QFQOkxSS6DQFFLvuZPl/LKyZJXLdwwXkDvrqlWAE0gGqd4sNNYkaapO1NKea995uVVop0ZYwXF9OhXEMeZrcTreTkFL8uWUeyyM7OdcylG9lTznhbWhrEzFmiz4WhfwkZIkBWgPnW7M402RDc4jzxgNdEfbym1hjHcM7rX7a02mGG/VcZrIx2KLDL0hsi8bZHo2zLRqnNp7Y+wtzSEriOyWiO2SyhBTKcbNpyVuKU+XkEtslnGOZdlBORiYtM/9xD/ZiLWNv7J3W9MeKLMvs2BLnn39qQgxJKPUKIpEOF0h2uUT9tK2oclPc4BzJNEv/g3JVkm0emt5+glSgFdcFt2EZ2Xl4+YpXvWypErnkiSJsBd07tq2NtvGYZw1X2ftxtfPULHU7zf6cFiH6GLIk0fry3wgtXID9kitwXHlNn5h09ASyLNP21usEZn6IacJk3N++A0F1+AleU6Kav9Q/wFjLuVziuu04jfQ0vYlv178IeCopGfc8Kk3XenV/5H2JFeIcbs1/iOJuplgfCUlKUr3sTmIGJ4sdWhoS2/feZlJaGWU+mzGWc3Bqco7peTKSzKqaCEurw4wqNHDWIPNhf9sxcTPNm/+ILKVxD/kBRseoY3r+3iST6ijdiPnXEw2sI51oA0Cty0FvH95RvmEbhrKbpRsvtn7MnOBK7nZfwWRzz3dJ8e54CbFpNrlDf4LR2fWgwdZQir9/2sr6xhj9s7V8+6xsBmR3fSIUbltJ86Y/YMqeiLv07qPax3eEXb6KxlBA7rCfHFFAOdWQpRTVO76HTjcYvWIIomcW6YQPlTYLs+tsAkY7H3tfQ/PfW4luyWf09CRjL4yClDisG0A6QCTYdz25n1CALLHZbOL14gLKgiGurWukK7J6x2T/yyKAFsVuYaBDBNAccH3/++8nGKi0CApNh9igUCPs/r9CpQVB2WPnDivCAf7QXMPVjhyuchzbfnAPYTHNUz+qo2iQjpvvO3x7vkSinsaah5BUBmKKDKlMgCzTJcx65Ay0ei03PFp4zMJSX0WWZVrSrXvFhj2XQCaw9z4ulYsSbQn9tCWU7L7YVV3vUiDJMm+2LeWDwGqG6wv4v5wLMPaBPJloJsOnoXbmiD48qQRmhZKpFiczrE5c6s7Hlwi3MHdDJZWaUnyabAZolVyf62aY6dDHnnhGYmesQ5DYFusQJ8KZ3WUacdAHJTT27YiGJVjUQS6xz2C6dTr6LwVmy5KMLIHiGL6HGVkmlMkQSmcQ0xmC6QzB3f8v0mkZaTKgUx6bWzMUSPPyox68niQX3pxNIJxh9kcBolEJfUWE1qm7GJJr5TuuseRp9s/J6gisfJpYzXps476Gc9oNBy0mxoMZ3vthDTnDDEy7t3Ph63A807ye5eFWfl90Jnmak6d1+GmOjtMiRB9CliRaX/oroUWfYr/sKhyXf/2UESD2IMsy/o/ep/2dNzGOHov7zh+g0HSulkqyxN8afkEw3cb3i55Crzy9QzrZkaU0NcvvQmcZTO7Qe7r8uIQU5891P0EpKLmz8HE03ehNfih8SQ8bw8vYFFlOnreasggsLChkoHUiQ03jaE+1sCo4n22R1UhIlOiHMtZyDmXGcah7MTEcQGyag3fnK6h1bnKH3ovGkNerz9eT7CvdWL+7dGPjAaUbw9HbR6AzDzhs6cYccSUvej/utZaIIe9iWrY8gy3/YrL639jtx8uyzOKdYV5b4kOMZpgx1Mo3xjkwaru2ithe9x7ttW/iLLkOe2HXc25kOYNv56uITbMxOCrIKf1+n22pCh0rlB2ugAMn+weu+h/ODbBPNNizjbQ6QMbRhqLZBBEJKZMAVQb0gBoSESOfVd5ErDUP99kfMd69/JBjFBTqLzkB9ogA/9/efcfHldUH//+cW+ZO06hXy7Is97Jrr7f3Biwty7KhpZDwhPIQEkihhJAfJOQBAiQBQgkEQigp7C4ku9kNJWwv7OL19nVZN1mWrT4qM5p62/n9cUfSSJa9li1Lsjlvv+Z1+51rHZ3R3O8953vM0g1/+fzMQIDFA1qSH8oubjLaeYu1eVogQGhmMJ3YXzt2KL2lLlPqhlGpG3x6+TqMebr+O785yNMPp/nA59sms/afSC77Ir3dn8WKrsMP1zM8/jCa28KOb93M1uu2cPGvzW1owKXIlS49ds/0gIN9mLyfB0BDozW0bDLQ0G610x5qJ6rPT16eh9J7+NbgQzSZlXyk5XU0mif3kOBMk1KyM5/h3lSSp7IpJLA1muBVlXVsiVagCYGUkuczOW4bGKGrUKRFFLmh7y425A9Qf97bqVhx/UnXPSklfbbDnnSeBw+kOVgsImsBAUgJ2gCG3scF8VreULONVZHKWc/tS0nO80l5pYDCRHBh2rLLuOeTcl0ynn/CNk+mEJwXj3BRRZwLE1EqX+Yh3vHkMh7f/ZteeruKvPX9TXRsjvDT/x7lwZ+l8KTEvWSI4nX93Nq6jl+rXjetZYz0PZL3/Supp39GtGMrjW/4APqM7jIv3DnCc7eP8OpPLqNh3dz+No25RT7Y/QQrrAo+3rLtrPu8VOZGBSGWmKCXDAAAIABJREFUCOn7DP7z1xl//FFqbnkTNbe8abEv6Ywau+9nJP/tu0Q2bqb5Ax9CCx/7FPGXYz/jJ8nv8ubGD3BexRWLcJXKfMskd9C/5+9p3vQRYjXb5nTswdyLfK/301xR9TpeXff2Ob+3lJJB+0gp8LCdwVJf2VZrDeeZ66nffw81K95CTdut045LuyM8m36YZ9IPMuoOEtHibKm4mosSN9BgLZ/zdZzwGn2XoYPfJd1/H9HqC2hc//6Taj3g+TbJ3HOMFfbSELuY6nluLXI6pO9SGN8f5JMYfYFiphOQSN0iFa2l09LpiUTZVH0Vl8UvJaEn2J3v4tM9/8r50VV8uPltaPOcZNHO93Hk2Y9hxZaz7LxPHDcPxMnIFT3ueGqE/92VIhHW+e3L6rhqTfxlvzxJKRnY+xUyQ0/QvPFDJ9USw3Nz9O/5EvmxF6ha9npqV/7mKeUxkVKC785683/iFgInEUAoz03gT3QnOAVCO34LAN2ikOhEajbx4hWT2yYCCKNJh/u+v5JcxqLuljsY2foS12hXsa76NehG+JjznU4uGCkl30n+lJ+ndvDO+tfxyspZv0+dtb4+0M2j4yN8unUtK09i1IKT0XOowD9+7ChXvKaS1/3OybfgSY89xGDfN6iovI5w5aV0D34L2xnj6ONXc+1rfpeqxjOfJHc+FPwCQ84Qg+4Qg84g3XaQx+FI8QguLgCWsGiz2oLWDaEg4NAaaj2jQ2YC7Mr18IX+n6Ih+FDza1kXmfvT7DNp2LW5PzXM/elhUp5LgxFia7iKrpzHvlyRBtPgzY21XFkZx8sNMvDMNygk9xBt3ELDBe/BiMw9oXMm6/GfPxnh57tS+M2Q2ATjVQ5BqkcICYd10RgJIxQEFkpBhnHXwzvOOU3hYmo2usgjRA4pMviM48gxbEaBDIhs8KII/nIsuRXpb8D2o4BkbcTiksoKLqqI0WTN7feikPP53ud66d5X4OIbE1z7hmrQBPf8aIRfPJRGhHxyV/bTeH2e9yy/iDXh6T+31DP3MvTz72DWNNPy5g9jVk+1kHIKPnf98WHijSav/qtlcw4k3Jc6yj8PvcT7GjZyTeLseQCjzJ0KQiwB0vOCxI1PPEbNrW+h5uZbX/6gc0D6sYcZ/PY3CK9aTfOf/Bl6bCq5V8od5quHP8TyyFre3vxRFQ09R/Tu+jzFzCHaL/nqKSUwvHvwWzydfoB3tf41y8PHH1VjgpSS3mInuzNPsju7nWGnH4FgRXg9G+OXsiF+MZVG8Me158VP4+R7WXHxV2a9KfGlz6H8Lp5OP8CezA48XFqtNVxUeQOb45efdtJM107Rv+eLFNIvUdX6Bmrb33rCmyNfugznnqc/8wSDmafxZJ7SoxqqI5tYVX0r1ZGNi153xtwxDhY7OVTspLNwiN7cAWrzKdYUYbUNVaVvad0m7Ixo5Ks2sccVVBkVfKb13UT1U/u5Sik5krXJuj6NEZPqUNA83fdsjj7/cdziMMu3fRbTmp8+vIeGCvzzY0McHCyysSXCO6+qZ1l1aPJaXFwc38GRDo50caWD7eWwd38NWRjCWf9/KFqV2F4ezyuy0mihlvjkzb+dH2Ck5w48Z4x49VWEIx0zggazJS20p3IU+DbStfH9IFBwynkGZgQFZusyMGvOASNU1kIghDBmBhZmHHeCwJBt99F98E+oqX8rNXXTR3DoO1Dgrs/1IoGb/7SScOxhfpr9T9K6x9XjNbQ1vZ6Kxuvm3DXoRDzp83d9t/F87gAfaf5NtsZWz9u5F9Nz2TSf7evklupG3lY7PzejUkq++Vc9JPsc/vSLbURic/s7MDx0B6PJ/6Km/q1UVt/EoZ7vkrYfwU43snnD+4hH1s3LdZ4ORzoknSSD7hBDziCDzhCD7iBDzhBD7hBpLz1t/wotPr11g9VOs9k878HXk9Vrj/H5vv8h6Yzz3sYbuKpi8X+mM7nS58cjw9w9NEbWFYDP6rjJ2xsbWBeZajUrpU+q8+cM7/oBQmjUbHwLFW3Xoptzr/8jIy4/unOEhx5JY4bggtcJBja9yCE3CBIYWCCy+GTwRRrIlgUSMiByIDJADkNoxPQYMa300sun0WnrwlqYXruPA8UD7M8fYMAG/A3gbQAZ1Mtq02FbRZjrq5pYFQmf1N99u+Dzs/8YZscDKZCw7boE191STcGW3HXbMM/uyELcpXBdL9ffWMVvNJ5HWJtKxpzr2kn/nV8MElbe+idE2jZObtt3X4pffnuI131mObUr59Zy1ZeSv+x5in47xxdWXE7FAifiVhaOCkIsAYWuTo5+6hNBC4hTHMLybJXZsZ3+b3yZUEsrLR/+GEYiaP53W98X2J97jj9s+zuqzXNnCLRfZW5xhK4n/4Dq5TdT2/4bp3SOgp/ja90fJiTCvHf538zaLcKXPkcL+9mV2c6e7JOMuUk0NFZGNgWBh9hFxI2qY47LJJ+kf88XTio/QNZL8/z4ozydeoAhpwdLRDiv4kouTFxPi9Ux5xv/YqaLvt1/h+ekaFjzXioarpx1P1+6jOR2BYGH7A5cP4uhxWiMXUxjxeVUWmvoHX+QQ6P3YHtjVIXXsarm16mJnLcgwYggWdohOouddBYP0VnoZNQbBUAgWBZqYaXVQUfp1RZajl4cJTO8g5GBh7AL/fxTbTsjusl6+yg1NVu4rPJazotuPmFm8gmeL3kpleepZJanhrMMFdzJbZYmaIqYVHtHqSzupmPZpbTXr6YpYpIwj99/fqo7QXCTn7QH2FXYwx77AClvHEc6uKXAgi09Mj0byR68FumF0NseR7Y/hG8cvzVAhSf5/SS4Ar5RB7myJJetOcmmFGzJQGLiO/M44Ew/x1R3gpcJBJTnEjipAML0cyyV7gTJwX9nbPjHtK/+GoY51Qy/8+ks//MP/cSqdG79aAvVLcHnw7g9xG1HPorwbK4YdLCERaLxWipbXj1vXZ3yfpG/OvodBp1RPtn6e7RZCzfk8VxIKbGlTdbPkvfzZL0sOT83+cr6OVzpssxcyfeTJhFN57Nt6zDn6Yb4+cfHuf3LA7zxPfVcfMPcm/tLKRno/RqZ9GM0tryfisoreeahX1Co+B7hyjTxyEYaql5HZfSCMzZMrSc9RtwRBp0hhtzB0jRo1TDkDDHqjSLLgnw6OvVmPfVGPfVmPQ1GPQ1mA/VmA/VGHZX67M35F9O4V+ALfT9lT6GXX6++mDfVXLxkrrG/aHPH4AhPpDJENY1rquMUtAKPZ8YmE1m+srKWK+LVk4ksnUw/g89+k3xyN0IPEV92GYkV1xOuXT/n/1dvn83tPxxm+44siQqdG16vk956LykxWhZUiBLT4rMGFuJaHFOc+mdp2ktzsHCQA4UD7Mr20pm3sL0O8NsBDVPkWB7JcGEixvVV7dQYJ65nY0mHh+8e46kZwYjRMY8f/scQB/cU8auLmDclefeNq9lWMZUg2h7pp+9Hn8cZHaD+pt+jcuuNAPieJN1rU7X81LrOdhcz/PmR7Vxd0cx7Gze+/AHKWUkFIZYIZ7Afs2F+Ej6dbbIvPk//V/4eo6aWlg//BWZtHd35vQw7/VyQuHaxL0+ZJ6NH/pvhrh/QdtEXCZ1GE8/92ef5176/4erqN/DK2iCY4UmPw/mX2J3dzp7MDsa9UXQMVkXPZ1P8EtbFLiKqn3gYPem7dO14P1a8nZZNf3ZS1yKlpLuwj6fT97Mr80scadMUaueiyhs4P34V4ZPoqzs+9ASD+76ObsRp2vghwhUdM97DZyS/m4HMEwxknsTxx9FFhIb4RTTFL6c2ej7ajBt0z7fpST/AodG7KXojVFpr6Ki5lbro1nn7Ipn20nQWOuksdnKoeIiDxU5G3BEgCDg0m810WCvpCAcBh3arnfAJWov4UvKFnu/zdKGLt6eHWZsdxAVeCsP+WJS62iu4MnENa0otYCaGLczbRZ4fzfP0SJHn0z5ZT2AIycaIw5ZojmqtwIAtGLB1BmyXQddglBr8sjSCYWzqSFPrj1EnR6jxhql1B6l1B/BJcygGB+PQGYdhK/j5xVxJtQ26BMMHQwYvXYIsxujruYnk6Das0BjrWu+lpaoLQxiYmJiagSFCmFqIkAgR9W3qxvfimpXYNZeCbvGSGOAZ2UVtdoCbU5AxdHpbLmdL4mparGXTgwOL9MR0MUjp0rX/fYQj62hePpVX5oX7Utz/7SEaVlrc8pFmYlXT60R/YT8/OvpJmkMruKKwjOzg4yBdotVbglE15iHx67Cb5v878s9oQvCp1ned0nCyUkokEg8PT3r4+PjSx8efXPakjy898n5+MnAQBBFKAQUvX5rPl4INpX28YL/jNxIv9ypgCy3mA1wQa2RDZAPrw+uJv8zn6InYBZ8v/mk3sYTO+z7TOqdRZcpJ36HnyGco5PezrO0vsKz13PbJA5j1v2DFtb/EiI5hGS00VL+W2oqr0U4xh5AvfY7YR9iV38UR++hkkGHYHZ72MxQIao3aqSCDWU+DMRFkqKfGqF60Vg2nw5Ue3xp8iIfHX+KK+Bre23ADodPouna6RhyX/xoc4cHRNIYQvLq2il+rryKuB61pcr7HI+kgkWWPUySu6VyXqOGVlXU0mhZSSoqjB0kffoDxo48j3QJmvJnEiuupaLsGI3zsw4kTOXCwwA9uH2bXnjz1dQY3XJ9g1cowHSst4vGFG2HElz59Th8vZjt5Mp2iKx8m57YAISCPZRxmRSTPRRUJNkRX0W6twBTHDi+dGnZ5+L9H2fFACinhwmsTXPuGKnp6HW77jwGGjvh4zTk6brb5g6s2UWUG+R68QpaBu75M7tDzVF70Gupu/G3EPAyx+e/J/dwzdpi/XHYhGyJnf84X5VgqCKEsCfl9L9H3xc+hRWO0fPgvCDUtrX6IyumRUtL99J+gm9W0bvnL0z7fnQPf4PnxR3h9/e/RU+xkT2YHOX8cU4RYE93KxvglrI1tI6zNrcnlcNcdjB65kxUXf3nOow3kvSwvZn7B0+kH6Ct2YYoQm+KXcWHiBtrC6465+ZfSZ+TwDxk9cifhxDqaNvwJRqhqcttYYS/9mScYyGzH9lJowqIhdmEp8LAF/ST6BvvSoSf9MIdG76LgJklYHXRU30p97MI5BSPGvfHJlg0TLR2SbnJye7PZzEprJR2hdlaarbTpzYSldvycAmXdA1w/R94b4SFh8xMrzRtyYa7NCDwvhS2TOCKNgaQgYFcYOg2IZmJEsuvpERs4aK7CFSYRP8c6Zy8bnD2sdg5gMaP1gQ5UAZ5A5hKkzHqGtTqG9TqSooqkqCRJglEZRVL2sxE5MIfRjFHqDJuOkMl54So2R2pJWNaxrQwmkxDq7OnN8+3Hhjg6anPhihi/e2UdDRXHfvmDqaFiE02voGHNu5DSZ7jrB4wdvYdMrIl7amLscjsBWB5azqXxS7g0dimtodYl84RyIWTSv6S/50s0L/8zYvELggShd4yw/c5R2rdGef0fNxEKz37Dtyf9MPcOfp2tla/hispbSPc/QKrv51ixdlo2n1zgcTZFv0jSTTLoDLEnf4gfj71IWNNoMAo4FIKgQVkQwZf+cQMMPv4pX8eEsAgT1aNES09fo1qE6MRUj5XWB9snXjE9RkSLENWi7M5n+XzfEdZYoxjiEQ4UD+JIB4GgLdTGhsgGNkY2sD6ynoSeePkLKrn/RyPc/6MR3vNXy2hff3rJVD0vw9GuT+B5aVpX/DVuoYFnf5Zi96OjRFqep+2ax4k39aARp6H6VdRXvgpzlhZwMw06g+zM7WRnfic787smu05U6pWlwELQiqHBqA+CDGY9dUbtSbXUOhtJKbl77Bl+MPxL1oab+GDTa6icx65MJ2Pc9bg7OcrPhlP4SF5RXckb66upMmf/mUsp2Z3P8PNUkh1liSxfWVnL1mgCTQh8t0Cm55ekux6kMLIXhEas6UISK64j2rj1pG+ipZS8sDPPHT8a5mBncXJ9Q4NBR3sQkOhYabGy3SI2x65HpyPt5rl/rJsd6XG681FcGQIc0DrRtL20RfJsiLayOryaNeG11Bt1k39HUsMuD989yo77g2DEtmsTXHNzFXv35bn99gEKwxqyI8Nr3pbgjeetRAgRJKy8/99IPfVToiu30HjLHx2TsHKuCr7Hh7ufICR0Ptd2KcZZGMhTTkwFIZQlo9B1iN6//wxCaLR8+C+wlrct9iUp8ySf2kPPC5+kYe3vk2g8/dYteS/LV7s/xLg3iiUirI1dwMb4payJbjmt3AxOIcnhHe+nevkt1La/9ZTP01vo5Kn0A7w4/guKMk+9uYxtiRvYmriamJ7Ad3P07/0auZGnSTTdQP2q/wPCIFU8QP/44wxktlP0RtCESV30ApoqrqA+egH6KTzRk9LHc3P0pR/hUPonFLwkMb2Z5eGrqdVWBV0NSnkCfN8m42bolgN0+UN0i1G6tRQjWmHyfHWuSWsxxLKiTkte0JL3CTlBqwTkyTxhBdeEXEXwysfhsKzgPr2Vbek8b0kW0IypbgBoIaSW56jnsctt5iW5niO0AhohbYy26DA3xENcGI9iGLPnF5BA3+7P4Nop2rZ9DsOqmbwWRzrsy+9nV34XO/M7OZDvwncr0b0G6lhH3G9DujWkigbDxen/P12ApWmEdEFIE1i6RkibPm9qgoExh0ODRaSEjU0Rzm+JEja00n6CUOkc+YH7KA4+QEPrq7Fye3BHt5NofiX1Hb+L0AySzjBPZp9ke2Y7+wr7kEhazJYgIBG/lBWhFed8QKKn+9M4xT5WrP4yvie495uD7H5knE3XVfCKdzW87FCNjwx9j+dSP+UVDe9lY+I6pO/iueMYoeM/abN9myF3aLJP/5CTnGx+n3SHSM3o46+RwKeZhKaxPlyBrunoaGhCQ0NHE9q0ZV3oaGjoQkNDQzvBsl46XkMnooWD4IIeKQUbokS0CPop5NuZUPA9PtK9F03A55avx9I0bN/mQPEAe/J72J3fw/7CfmwZBPlaQ61sjGxgQ3gDGyIbqDrBjf74mMvup7Jc+or5GXXBsQc42vVxNC1Ca/v/QzcS+L6k6/kcOx9MMZzcxbLLf0Ht+r0IdKpiV9Fc+zoiZQmF016anbmg7u/M7WTQHQSgWq9iU3Qz50U2symymTpz7gkNzyW/zBzgawP3UaVH+bOW19Maqnn5g05TwfP5yfAY9yTHKPg+V1dV8KaGGhpCswdyZzNSSmT5QHqYUc8lrum0W5GyV5S6QpJM98OMdz+CV0yhh6tJtF1LYsV1mPGTb6GcyXoc6irSeahIZ2eBzkNFhpJTXQKbmswgKNFu0bEyzMp2i0jkzN9Ye1KyL1fg0bEkT43nSLs6IBHaEaS2B0QfCcNmbaSRtZE1rAmvZZXVQX5U4+G7R3nqgTS+L9l2bYKrXlfFo88Oc++dafysTvT8HO/67TY2twX1PvXc/Qz9779gVjfS/KaPEDrNIX2fzSb5XN9zvLVmFW+sWTkPPw1lKVFBCGVJsXt76Pn8p5COTdPvf4DIhs0IfeGix8qZMbDv62SST7Ly0q+jnWKiwZmG7B5GnUFWRjbN65CZvbv+luL4Adov+dppjZoAYPsFdmZ+ydPp+zlS2I+OztbQeazv70IvpqhYfitm1SoG8jsYzD9H0R9FoFOtr6RWW02VXIYmCUYamByBoFiWo6A4LV/BbAkKpT+VQEACmSoYawDHAqMATgp6feiJBK9Ra+omrsYWLCsatNohlrsRWt3gaerM0Qhmn58KBKAZZBhi1D3IsPMSWbcPgIjRgBfexL9kh2gLNfGJZe+YbO7rS8mBdCHI75DM0psP/h9tYZd12l7WFB+iWfYxYsCLEchUreb8mhu4JH7JMU3GB/Z9g/GBh2ne/FEiVedxqHiInfld7MztZG9hL7a0EQg6rA42RzezObKZdeG1x2Sitz2fgbxDX96hP++QdT2KnsT2JbbnU/RnzHsS2/exfUnB9Sl6EjmHGEFM86iPRqgPm9RZBnVhk/qwQa1lYJpZ9hSf5snsdnbn9yCRNJqNXBK7hMvil9JxCrlJFpL0XaTrlEbUsKeG8XSnL0vXxvccNCOEXpWgd+gz1NS9mXj8jdzzxT4Ov5Dn8jfVcNmvV5/U/9eXHnf1fobe/F7e1PqXNIXXYPs2STdZFmSYHmwY88amnWNmH//yaYNZT6Veyf+mdvC95M+oN6pYaTWzwmqk3WpiRaiJWiOxZMtme2aML/V38Yllq9kQmb3rhStdDhYOsie/hz2FPezN76Mgg0Bli9nChsiGydYSNcaZvVkt5PfTc/ivscLttLR9HK2szmbHXPY8Os7eZw6SWP0ITdueRTcdXK+DIxV1bHf66XaOABDVomyMbGRzZDPnRTfTYrYs2TJaLAcKA/xt34+xpccfN93EluiZeVDk+JL7RlPcNThKyvO4uCLGWxprWB4+9aG5XSl5KpvihVyarmKe7mIBt5S3IyQEbaEIK0IWLYUhagaeoqr3F5jSIVK3iUT79cRaLgn+ls1RenwiMBEEJToPFRkeDgITQkBzs0lHqQtHR7tF+wqL8HFacs0HKSXdRZun0ll2pDN0FcpbDLogkiCSCDFCXQhWhStZ6y4jc18LOx9ygmDENQkufXWCOx49yu6fe+BqrLhC8vu/0U5tbYjc4V30/9cXAVj2W5/Aaji935Mv9b/A09kkf7v8MppCZ8cIOMrJUUEIZclxhgbp+fyncIcGESGL8KrVhFevJbxmLeFVa6aNoqEsfb6b49D236ei4Uoa1rxnsS/nuKSUID0yyacY2PslKhquQzcqkV4B3y+WggBOMO87Uy/plqYeSBcpPaT0gYmpBIKpBBBga5DVIVMBrhXsEslAfAyiadCP1yJ7xrCFs3cFMGftHlDQ4KiW5rAYpVsmsf2jrCRLNTAGdIo4IWstHeFVdETW0BHuOK3+346XZTj3PEO5Z0hmn8fxxxFoVEXWUx+9gPrYNqJmC98e+jFPZ/fy6eXvIS5i7BwLEks+M5xlzPbQBWyojHBRXYyL6mLUhYOnYJ6bJZvcQXLgAbz0PgTQawQjbMiazVxYcwPbotsoDD7B4P6vM1J/Po9WWuzO7yHrZ4HgKe7myGY2RzexIbyBmB47wf9ofuzoyvC9J4ZIZj0uWhnltVuqsEJaELzwfQp2gaH+x8hH1pAWdSQLLkMFl2TRoeBN/5tsaYLasEG1JfC0YcboYkDuQ+ojVFsalyU2clnFpawJrz7tPulS+vjFHF4xg18cxytksAspCvkR7MIYTjGFV8yB5yA8Fzx3at6dWC5bJ0+h28EKkK2Q27WKJx9+I+PDlbS/uYfY9UUcHGxpY0sH27dL88HLmVwO9vH8PI3OIOCzV4RJy8K0t9HRqTPrpiUSLA82VOlVJ/XzfCD9DM9lD3DY7mfAGZ1cH9PCrLCaWBFqZIXVyAqridZQPeYSadLf7xRpMk/+hs+THoeKhyZbSrxUeIm8nweg0WxkQzgISGyIbKDenFs3t5ORSW+nv+dLhKw2QlYrul4RvIwK0KL0umle3Jehd4fJsvAAyy9+ilBFhvFcJYWKjXQ03URHeM1ptSD5VZF0xvl834/ptoepMypYHW5ktdXAqnAjHVY9lnbyrRRm82Qqw/f7kyQdl02xCG9rrGVNdH4eXJRzpaTXLtBVzHOomKermOOwnSfnB59LAmiSNo2Zbpoy3bQ4KdbWdtC84lqsqvbTeu+xlMuhQ0U6J1pNHCowOhq0shMClrWEgqBEh8WqlWFWtIUIhc5MYGLMcekp2vTZDn1FhyPFHEcKecZcbXq3RLLocpyK/ija3jjmsOD8lVG2XRrhB/cdYfTxCEKDy18V5a23NmPaQ4w8fhcNN70TYZze78SIW+SD3Y+z2qrkYy0XqODgOUQFIZQlyctmyb34PIUD+ygc2EexuwtKfxxCLa1BQGL1WsJr1mE2NqkPpSUs1f8AQ/u/SeuW/0c48fLDas4UjE4wMeRgKRAwmV/gZYYonDY/cdzMc0ztO3ljVAXMvB+Qs0+lBF8DXxP4moavaXi6wNdFaV2w3dPA1ySu5uHoLkgw/Qp8N0La8RjzUxSFiyfA1SBiVlFlNVMTXkZtuI368ArqrTYs/eX7Uuf9PF3FLjoLnaXhMQ/R5/RNbq8z6uiwOlgZaqcFGye7g5x9lIjZSEf1LTRXXI0mDHzpU/Rz5P0snnSpNOoIHadLiJSSnNPLUPYZhrLPMFbYi8TH1Cqoi22lPnoBtdEtmDNu9NO2wyNDw+wblTw/kqPoS8K6YGtNEHTYWhMlbp745sC1RxkffILhwQchGzzZPBSCTsvkmozDURO+UwO1ZkOppcMmNkU2nbDp+JlUdHzuem6Uu58bxTI03npxDa/cWHnCRH1SSrKuHwQkCg5DxWCaLLgkiy7Jgkvamdkdxgc9hWFkaQibrIrVsT7WQEtIUq8V0J1R8sURivlRioVRnEK6FGTIQDGHKBbQ7QKG7WA4Lsf7GuwDBSN42Xrw++tq4GjgzFh2y9Ydb3m2Y6MuvNOE5NE6dt7+u3iFGBeddxuNdfso6NBbAT0V0FchGEqEyMYsQppFSIQICXMyCejEy5QOfu45dD1OY+JGGsxmGswgyFCtz38iwbxfpLs4yGG7n8PFfg4XB+i2B7Bl8FRUR6MlVDcZnGi3mlhhNZJYgMDYfPOlz+HiYXYX9gStJcoCf5V6grhWEeSimMxbESUymZsiWupWUp63IuhyEhbh45ZLeuxBUqP34XkZXC8FfmHW/ZyiRc/u88lkK6jZsIt40wBuPopZXEVLawfhUC2aUTEVyNAr0PT4tBYWv+ryvs0D6d3sL/RzoDBI0h0HQEOwPFTD6nAjq8KNrLYaaQ3NrS49NJrm3pEUb2us5bz4wj71llIy5Np0FfPTXiPeVGvCSjvFMi9DR6SKNXWrWRWrptY4/VGDRkZLgYlDhSA40VkklQ4+zzUNamsM6moNautM6mpL86VpXa14UtwMAAAZX0lEQVQ57906XCkZtB16ikX25AY5kE8xYLuMuxa+LPtM8iWhgkfMcbEfAu1FCz0CN95cxa+9toawNT+Bvf8dO8J3knv5w8bNXFXxq5nE/1ykghDKWcEvFCgcOkhh/z4KB/ZSOLAfPxd8qdEqKoiUAhLh1Wux2jvQQuoLw5k0NWzhzJv98m4DwfxI/38h/SKJqleC78waNCg/R/mxvmeD7778Bc1iatjCma0FZutCUGo9YFgILURWjOCQx9clnubjCQ9POLgUcWUBV+ZxZA7Hz+H6OeD4n5WGFsHQ4oT0CkwthqnHqYpsoCF6MYZRgSMdHOlQ9IsMO/0M2D0M2j0MO/0MO4OMuUlcPCQgEUS0OFG9koheQViPE9IimCKMh0/Oz3G4eJg+p29yiLgavYZ2q41lZgtNZj31ehWagIKXIednKXgZ8l4Gzz5KyD5CSBaw0egVBr3SPiZNXkKvocZspDbUTLVRT1y64PSTKeyj4A4BEA+1UR/bRn30AirDa044esM/vTTIg/1pqkM6F9YGgYdN1VHMU8ycb+f7GR/8BcODD6AVhinqJkNr38qGyotpNJfWsIm9Yzb/8tgQO3vydNRZvPPqelY1nPpTv6Lnl4ISDkMFl758nv3ZIXrzOTK2Tsd4kt/p+VeME4yOUNAFeUOSM6FgCpyQgRMK4YUsZCgMVhQtHMOwKjCsBGakiohVSdSIExbBtcvJ3z45OS+lf8y6yT3l7MeALI0WAeH8QZxnX+DJ238PYehc/seChppRtJE+5HAP3vARnJEjULph0EJRrLqVWHUdWHUdhOtXYlQ0TrtZOJB5kp/0f4Fqs4U6q42E0UDCbCBh1lNpNFJh1qGfwdYJvvTpd0Y4XBwoBScGOFzsZ8Qbn9ynWo+XtZpoYoXVRLNZc1aNtjAxysSe/B667W6yXm5y9I6pUT3yONI54XkEYjLvxbTkmnrQTSzlpdiV2824P44mJSvNJs63VrHWXMZyoxZTOnjeOJ43ju9lSB6BnoMaem031as68WyDQn8jiViaWGJ82nvH4hdPG41FmTLm5jhYHOBAYZCDhQEOFgfJ+kGSRksYdFgNQYuJcCOrrAZqjfhxb9p9GTx/X0oPltKeS1cxT2dujINjRzns2AwZCWTpGmMC2sNxWkyLWiNEnWlSa4SoNUxqDPOUEipKKRkZ9YLcEl1FhoYcksMuyWGXkRF34pncpFhMKwtOzAhU1JlUV+mnPBrNTAP2GE9lDvHC0AhH9sco5mpwqgV2vY+W1LEeBPMg+BWS+O+aLFtu0RgyaAyZNIVMGkMmdSETYw5l7EvJx4/uIOkW+Pu2y4nrp9e6QlkazpoghBDiD4HfImgl9UUp5e3H21cFIc590vex+3pKQYl9FPbvxRnoDzbqOlZ7x7TAhFG1OE88F5KUEnwX37PxnTxeLo2XH8fLZ/DzwdNNv5DHs3P4Tg5pF/DdQtDn2rcRhkDqIHSQmgRNgvCReEhckB5STnVDOCk6UA1kgTwg9GPyBRw7XwoaGCGEFkIrBQaEEZqRi+DYYMJchi30pDcZAHCkgy0dXOng+A6dfZ/Dm9EPHGGBCOFrIaQw8TDxhIErNFx0bKFhAzaCPJICkoLvYwsXx594H7v0Pi62tKeNJX+qBBKBQEfDFAZxYREROmHpo0kHX+ZP+D46BhE9RliLEdGiJPCpcIYw/HEQEULR89D1C8jaUXIySc47gusewvL7SYgipgAPSAE5EUUPLaPKWk6N2USt2USt2UyN2XjcvB1HszYFz6ejwkKbxy+eUkrsXDeaHsEMN8zbeeeblJInDmb4/hNJUjmPV2xM8NZLaonP0xOkCQW/wLP9D5He8xh5LU5eqyIjKhmTlSS9BMN+jLwewRMGAqgLG7REQ7RETJqjIVqiJi3RENUhfVFuEJ78yfd4/D8uJVEX5tY/X0ZV47FfQqXvYo8epTDUSXGok2Kyk+JI92QgU7NiWLUrseo7CJeCE/vkTvZlniDtDjHuDOHPGHoxZtSQMBqoNOtJmI0kjHoqzSBYEdOrzsjwqGkvx+FiP93FAQ7bA3QV++mxh/BKIcGQMFgeauTXa65hW2ztvL//YrF9uxSUyE8NN+rnyXnZY9ZPDDmaLxuiNKyF2RTZNNnF6mTzUbiOZP+zLzGY+jGx5c8iNJ9sz3oqQ9toXR1G6BlMs56KyqvO8E/g3OBLSb+TKgUmgtfhYhK39PtbrUdZVQpITAQmovqp53tYaFJK0qOdvHT0SQ6m+ui1auiPtjJiVZGbEbQUQKWmBUGJiSCFYVJrBkGKWiNElW7M6W+f70tGxzySSYfhUmAimXRJDgeBiuFhl2xuepRC16G62pgMTtSVWlTU1hqs6giTqDj1vzdjI0V+ctdRdj3o4UQg/arDjEdNQjvqaH6bhaNZDNgOdtk9pQbUmUFgotEKAhPlr7B27OdqV3Gcjx15kusTLby7YcMpX6+ydJwVQQghxCrgh8BlgAU8CVwhpRydbX8VhPjV5KXTFA7uI79/b9CFo7MT6QY3y0Z9QykosZbw6nUYNTUgZenGXQbN8CeXy+bLXlL6pX2D/SePJZjK0jmQEun7wTl9ie+5wegDfpB0DVlqQVCeV8C3Z+QXcILEbdIp5RiY2Fa2n3QBD4kHwi8FDU7hBzeRssAD3NL0ZF6+CBI3auZUEMCwEEYYzQyjhSLYdb048aMkRl6FJqNoQgch8JG4msTVfBzNL029qWUhS1MPR/NK8z6O8IKpFkw9S4eG2skgglMKJNhlwQVH2jhyIhBgT2470VB4jUh8oAgUAAdm9I8MGBiYmhk09xYhDGFMzpvCnP6a3M/EEFPzU/samCJESDOPPba0X0iYpfcIoQlBykky5PQwWDzCoH2EEWcAUwsR1uJEtNhUcEGPEdFiwXo9RqQ0DWsxTBGaZfhQyUj+RQ6O/Cdjhb0cHLmah4/cdMz/XxM+pu5j6D6a5iC0IlLL44scUsujaTZCKyI0h5AusUwNS9eJGBphwyBs6IRNHVP3SETdUvZ/A10EIwboGGgT86XlifmJUQVmrj92Hw1RGolAoKEhEKI0RZuaL1+HWPAb7VzR446nRvjfXSkqLJ2VdRamIQjpAlMXmEYwDZa1GculeUObWmeUrZ9cDrYLprfdkVJS8Hz6S0k3+3L2ZPLNvryD7U/tHdYEjRGTpohJUyREc8SkKWxgFQWjox6mIUAKfCknP1qDj03JxMerX5oPluXUx6qUpe1T81LC2M4k/Y/6xJuztL62nVBMw9AFmga6LtC18nmCZT2Y6vh42QHc1BG81FHcsSN46aNo0kHDx7AiRBJVRCxAN/E1cDUfV7jYOBRFkaIokCdPgcK07lXoOpaZIByqImLWEA3VErPqiIcaqAg3Eg5VQSlIISY+PyZ/rcTUwrR1gBBlnzbBnItPr52k2x6guzhEtzPI66suZ3O0Y2pPcYJzIo5Zt5SeNi8Vw/1DHDzwY6h8BCOSI9Pbijb+CuprL0c3gqfJmg6aJhAaaLpAlH4XNb1sW2mqaQTby/aZtm2enk4vdY70OFxMcqDUUuJAYYA+ZyrQ32JWl1pLNLDKamSlVXdWtPbx3SKZ3u2MH34Ye7yHvFMgZUZJmQnGzAQpM0HKrCBlJkiHgnXOjLwZmpRUC58aTVCr69SaFnWhKPVWnLpQmFojREhopRYik7V38hNktpYjubzPcFlQYqIVxXAyWDcy6uKV4q0f+uMmLrrw9HOtpUddHr1nlO33pnGER+TmJB+4/iKqakNIKRlzPfpth4FZXhlv+vexKkM/JjDRGDJ5JHOYe9NH+OSyi1gXmf+Hi1P3vbPc/x5vm5xqwzf7/sc/hsk2fyf3HrNtm3hfTQ+jGWdPMA/OniDEu4FlUsq/Ki3/E3C3lPLHs+2vghAKgHRdil2HyB8odeHYvw8vNfbyB54iX8A//GlpQcyYnorZPnMmMhvOeJPJP0BCm1oWwQ0VmggSGgqt9BdMQwTffoLpzIucDLqUBWfKgi+zLk/dUUwL3iR8j2YfXrTA08E1gpenn/4XL92TGJ6GFamYvDGf/ebdnOwTHtzoT934h0oBAbM8KKCZmJSmE/3JjwkcBMGAs+FL0umQUjKa381/9vyA7eMa0g+BF0L6IaRvlaYhpBcCf8b60n4T6zlORoFreh5m69CzGFay7I3LfitLv/vTfmPK182yXZTVnf4GuOfY+MnLEqWAxImCFpdVXMutdb8195OfwKFkkR89NcJY3sVxgxE2HE/iuBLH87E9iXcKOR1PiwGEZnkZTP3gDwI7z8zbX137ElW25FG3mbH8/H/xXFs7wP/d9tD0UTk8B99zkO7UKB0n6nZ19jvV4MVU4GT66cr+Ps2ybmoy27rSUccESWZ5LyHKt5Su9+WPEzOvZcb1+UKSDFl4y4YJVY0zsn81L3zvHcw/yZYrR7jx/ZeegXMvbRmvQGdxKAhMFAY4UBwg5eXREHyn492nneRyMUgp8Z0cnj2Ob4/jFdN49jhecRzPTuMWxxl38ox4HqMSRtAZ08KTgYpUKEHaqMDT5t4yQciJTpulZWRp3USwomy7JyGjIdOCN3kPc75/iJkJr6ZuAU98Az1zWy4f4/ldl7D/4GZ+/eZvE41kT3BMsJwXIUaMaobNaoaNakbMakZK05SRKNvfh9BRDCn5i5e+T6jsYdK0IMAx96/yxOvPAbWb3071mtct9mXMydkShPgYkJZSfrW0/Glgv5Tyu2X7vAd4D0BbW9uFhw8fXoxLVZYwKSVucigIRmQzpe8qpRvzyRv10heYUlMwISZu4sVx9iW48RfBl5Z/9L4OaGX7a1C6cUHTEOhlAYGy9aJ8vV4KEpRi3BNf1IQoW/+y/9sz9WM8BWLyZn/yhp5SiwGM4IZfmBhCx8QkhIEpjNIWY9orhIEuDEypB7eHmoaeSLz8JSin5UjxEC9mn8YotfbQhYEhDAym5vVSgGdymdI+wkBDR0oD19NxPY2MYzNcGGXYHsV84Ukqj3SzqqJ58nd9IiuAFFMZAqSUSFHKL3Ccf/5E/gH8yalbU0n2qi3B6A7IqSlBwCxY8oOn8xNbZGndMftPzftSsjqynosrrlzw8vD9UmDCKwtSeBLH9WcsT223XX9y/YRp93LH3ASWb2PWba6UZHyPtO8xlHYZS3u8Y0MtlqmXPkbFxMdn8HR44uNTlJ4Cl81PrJ/4+NXK5vPZX2DnO0nUvB3Pl3gewdQPfhZeKTDjeUHriWDb1H7+xNQH15PBMWX711TqXHTeiZ8EToyeEwQlZg4tGrxsZ5xscYicPULeHqXgjFFpNNBgrZw4S9lkZobbyXea5cv/LMfN+H4W5NY4iZuF2Z7azdxv2vsf54ZktidzM69JTh1/7Hsd5/pmHjfbz2LGOnkS10LZOU/41HHmE0opGTfS2AULbawBKQW+L5BSK5svTf3SOlk2X9p3Yj8pBdKfflzb1no23DTr9/BfKVJKku44vfYYW2JnZvjPpUj6Lp6dmQxYuMVxxooZkk6BYddh2PcpDepZViOnQgoTuSnKQxASkEJMa8Epy8MQYmr5CnuAltJoNrMGA2dZf7zgYfmC5+gYpn8Sx8z2nXYq4GmjMYxFkjBJwrykmQzoko+6vYQn6+70QKOY5VwnFdSk/G/h8a/reOeavcXbzGNnbpv4v852TPmGWa5HTL1vuGbtaY/cstDOliDEHwFxKeWnS8tfBe6VUv73bPurlhCKoiiKoiiKoiiKsvScKAixlNoZ3w+8VgihCyEiwHXA9sW9JEVRFEVRFEVRFEVR5suZG5dqjqSUO4UQ/wM8TtDK6AtSyv5FvixFURRFURRFURRFUebJkglCAEgp/wb4m8W+DkVRFEVRFEVRFEVR5t9S6o6hKIqiKIqiKIqiKMo5TAUhFEVRFEVRFEVRFEVZECoIoSiKoiiKoiiKoijKglBBCEVRFEVRFEVRFEVRFoQKQiiKoiiKoiiKoiiKsiCElHKxr+GUCCGGgMOLfR2noA5ILvZFKKdNleO5QZXjuUGV47lBleO5QZXjuUGV47lDleW54WwsxxVSyvrZNpy1QYizlRDiKSnlRYt9HcrpUeV4blDleG5Q5XhuUOV4blDleG5Q5XjuUGV5bjjXylF1x1AURVEURVEURVEUZUGoIISiKIqiKIqiKIqiKAtCBSEW3jcX+wKUeaHK8dygyvHcoMrx3KDK8dygyvHcoMrx3KHK8txwTpWjygmhKIqiKIqiKIqiKMqCUC0hFEVRFEVRFEVRFEVZECoIoSiKoiiKoiiKoijKglBBiHkghFgnhHhcCHFbadkQQnxTCPGYEOJZIcQrSuvXCCEeEEI8JIR4Ughxa2l9QgjxQyHEo0KInwshWhfz//Orah7K8R1CiJdK6x8SQnxqMf8/v6rmUI4JIcTtpfU7hBBbytar+rjI5qEcVX1cAoQQMSHEP5Y+K3cIIT5TWv/pUvk+IYS4rrTOLJXxo0KIR4QQm0vrVZ1cZPNUjqpOLrK5lGNp/U1CiB4hxHvL1qn6uMjmqRxVfVwC5vjZ2iGEuKe07ikhxJtL68/KOmks9gWcIy4FvgzcUlr+PaAopbxKCFEPPFL6Yvwp4OtSyh8KIRqA54QQdwIfAnZIKT8vhHgD8LfAbyz8f+NX3umWI8BnpZTfXegLV6Y52XL8KPCklPLvhRBrgX8HLkbVx6XidMsRVH1cCqqA/5BSvk8IoQF7hBA7ga1SyiuEEC3AA6Ub1bcDrpTyaiHEVoIkXFeg6uRSMB/lCKpOLraTLkcppQusB74/4xyqPi6++ShHUPVxKZjLZ2sj8IdSysNCiGXA/cAPOUvrpGoJMQ+klN8H+stWbSH4xUBKOQT0AptK+9SV9qkGhmWQGfRG4I7S+nuAKxfgspUZ5qEcAT5Yilz+18TTH2VhzaEcy9fvA2qEENWo+rgkzEM5gqqPi05K2SOlfKy0GANs4EKCL05IKXuBw8A6yuqelPI5oFYIEUPVyUU3T+UIqk4uqjmWI1LKfwCKM06j6uMim6dyBFUfF91cylJK+YSU8nBp3xZgf2n+rKyTKghxZuwBbgIoPZnbBujAx4F3CyF2AQ8BE82i6oEkgJTSDw4TqmwW31zL8ftSyvOklFcAXwHuEkKIBb9qZabjleMe4NWl9VcDy0rrVX1cmuZajqo+LiFCCJ3gSdyHgQpKdawkSVDv6l9uvaqTi+s0y1HVySXiJMvxeFR9XCJOsxxVfVxC5lKWQogm4EvA+0qrzso6ueQv8Cz1z4AUQjwKfIDgS3In8E8ETZ82ARcAXxNC1AFZoLLseFn6JVIW15zKsbzMpJQPEkSdq489rbLAjleOnwE2CyEeBl4J7JNSJlH1camaUzmq+rh0CCFM4N+A26SUP+PYOlYJjM5hvaqTi+B0y1HVyaVhDuV4PKo+LgGnW46qPi4dcylLIUQzcBvwbinlkdL2s7JOqiDEmeFKKd8npbwa+ClwWEo5QtAsqrO0z0hp2kzQlPhmACHEK4HnFvh6ldnNqRyFEOdPRJGFENsI+q+PHHNWZaEdrxzTUsrfllJeS9Ds/yel/VV9XJrmVI6qPi4NQogQwRemu6WUt5dWl9exOoLP1L0z1q8jKPMUqk4uuvkoR1UnF98cy/F4VH1cZPNRjqo+Lg1zKUsRJJz8EfAHUsrdZac5K+ukSkx5ZpwvhPgqIICDwLtK6/+I4Kl5AUgAd0opXxRCfBb4rhDiNwAH+L+LcdHKMeZaju8HvlVaXwR+czEuWjnG8crxJiHEnwMh4Angg6X1qj4uTXMtx2tR9XEpeBdwHUFegIm69EFgQAjxOMHDkD+SUhaEEN8Gvl1q7SKAd5f2V3Vy8c1HOao6ufhOuhxPcA5VHxfffJSjqo9Lw1w+W78ANBHcg0wcfyNnaZ0UU/n0FEVRFEVRFEVRFEVRzhzVHUNRFEVRFEVRFEVRlAWhghCKoiiKoiiKoiiKoiwIFYRQFEVRFEVRFEVRFGVBqCCEoiiKoiiKoiiKoigLQgUhFEVRFEVRFEVRFEVZECoIoSiKoiiKoiiKoijKglBBCEVRFEVRzhghxFeEEO8oW94mhPjxIl6SoiiKoiiLSEgpF/saFEVRFEU5RwkhKoBHgVcAI8D9wDuklIcX9cIURVEURVkUKgihKIqiKMoZJYS4BbgFeBpASvkVIcSHgDcCEnhMSvlRIcSVwCcBHYgBb5NSdgohuoD/BrYB75NSvrgI/w1FURRFUeaB6o6hKIqiKMoZJaW8C6ggCER8TQhxHXAdcI2U8ipgtRDicqAPeD3wBuAx4E1lp7lfSnm1CkAoiqIoytnNWOwLUBRFURTlV8I9wHoppS+EuAhYC9wvhACoApYD64Abgd2ldemy4+9b2MtVFEVRFOVMUEEIRVEURVEW2k7gUSnlOwGEEI3AOHAQaAV84DszjvEX9AoVRVEURTkjVBBCURRFUZQFJaX8mRDiYiHELwCboMXD7wC3AS8CPUD/Il6ioiiKoihniEpMqSiKoiiKoiiKoijKglCJKRVFURRFURRFURRFWRAqCKEoiqIoiqIoiqIoyoJQQQhFURRFURRFURRFURaECkIoiqIoiqIoiqIoirIgVBBCURRFURRFURRFUZQFoYIQiqIoiqIoiqIoiqIsCBWEUBRFURRFURRFURRlQagghKIoiqIoiqIoiqIoC+L/B5Oue9AnUhzz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2047448"/>
            <a:ext cx="10918372" cy="711137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크로스플랫폼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여러 플랫폼으로 출시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은 하나의 게임이라 생각하여 병합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8769" t="20102" r="35949" b="28116"/>
          <a:stretch/>
        </p:blipFill>
        <p:spPr>
          <a:xfrm>
            <a:off x="2097834" y="2554638"/>
            <a:ext cx="5257800" cy="397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8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838200" y="26248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문제 풀이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6275" y="1575897"/>
            <a:ext cx="10896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0" dirty="0" smtClean="0">
                <a:solidFill>
                  <a:schemeClr val="bg2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출고량의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 높은 게임에 대한 분석 및 시각화 프로세스 가 포함되어야 합니다</a:t>
            </a:r>
          </a:p>
        </p:txBody>
      </p:sp>
      <p:sp>
        <p:nvSpPr>
          <p:cNvPr id="2" name="AutoShape 2" descr="data:image/png;base64,iVBORw0KGgoAAAANSUhEUgAABCEAAAEGCAYAAABb44/XAAAABHNCSVQICAgIfAhkiAAAAAlwSFlzAAALEgAACxIB0t1+/AAAADh0RVh0U29mdHdhcmUAbWF0cGxvdGxpYiB2ZXJzaW9uMy4yLjIsIGh0dHA6Ly9tYXRwbG90bGliLm9yZy+WH4yJAAAgAElEQVR4nOzdd3RUdf7/8eedTOqkV5JQAgGE0EmCtEACiBTpYkOK4oZdXVd2laKuCvpFRcH2c9m1CygrWOiC1CAlIIRepQUISUib9GQyk7m/P+JGkJbATG4S3o9zOJA7n3vv616GYeY9n6KoqooQQgghhBBCCCGEvem0DiCEEEIIIYQQQog7gxQhhBBCCCGEEEIIUSOkCCGEEEIIIYQQQogaIUUIIYQQQgghhBBC1AgpQgghhBBCCCGEEKJG6LUOcKv8/f3VsLAwrWMIIYQQQgghhBDiMklJSVmqqgZc67E6W4QICwtjz549WscQQgghhBBCCCHEZRRFOXe9x2Q4hhBCCCGEEEIIIWqEFCGEEEIIIYQQQghRI6QIIYQQQgghhBBCiBpRZ+eEuBaz2UxKSgqlpaVaRxFC1BMuLi40bNgQR0dHraMIIYQQQghR59WrIkRKSgoeHh6EhYWhKIrWcYQQdZyqqmRnZ5OSkkLTpk21jiOEEEIIIUSdV6+GY5SWluLn5ycFCCGETSiKgp+fn/SuEkIIIYQQwkbqVRECkAKEEMKm5DVFCCGEEEII26l3RQghbmby5Mn06tWLU6dOaR1FCCGEqFEF5aVsyj+KRS3XOooQQog7VL2aE0LUb8nJybRv357IyEhUVaVx48Z07tyZ9PR03nzzzevuN2fOHJ577jkADh48SFJSElu3bq2p2EIIIUStcN6UzZy0H8mw5GNRy+nv1U7rSEIIIe5A0hNC1CkRERFs3ryZhIQEOnTowFtvvXXTfebMmVP555ycHEJDQ+0ZUQghhKh1dhee4aWU7zCrFho6+bLCuE96Q9RhFovKqh+NFBTI36EQou6RnhCiTjKbzZw9e5bnnnuOjIwMAF599VU2bdpEaWkpbdq04bPPPmPgwIHk5OQQGxvLzJkzmTx5MqmpqfTv359169YxY8YMNm/ejE6no23btrz77rts27aNF154gaCgIPR6PYMHD2bVqlUUFxdz/vx5nn/+ebZs2cLhw4cJCgrihx9+kHkDhBBC1EqqqrLUmMSSnF2EOwfybPAgzpoyeTttNdsKfiXWs7XWEcUt+PaHHJavNGI2q4wY5qt1HCGEqBYpQog65ejRo8TGxqKqKn379sXLy6uyCDFq1Cj++c9/kp6eTvfu3cnIyGDNmjU0aNCAhIQEAN577z3+85//8M0337BmzRoOHz5MQkICiqLw7LPP8sUXX9CiRQsuXrzIunXrcHd358svv+T8+fNs27aNzMxMmjZtyq5du+jUqRMxMTEcPnyYdu2kS6sQQojaxWQ18++MTewsPEVPj5bEB8ThpNPj4+BGEyc/Vhj30svjLnSKdIytS078WsKKVUYAdicVSRFCCFHnSBFC1CkRERGVBQWAL7/8EqhYnvW9997Dzc2NZs2a4eLiQnFx8Q2PdejQIXr27FnZi6Fnz55s2LCBFi1acPfdd+Pu7l7Z9t5778XJyYnQ0FCCgoLo1KkTAKGhoeTk5Nj2IoUQQtQJF0zZeDq44qV30zrKVbLMBcxJ/5FzpizG+HXjPu9Olf/fKYrCcJ9I3r+0jl+KztDVvbnGaUVVlZZa+ffHGfj56enZ3YNlK4xkZZvx93PUOpoQQlSZlL5FvbBmzRoUReH999/noYceIjs7+6b7tGvXjm3btqGqKgBbt26lY8eOAOh0V/7TcHBwuOafgcr9hRBC3DlSy3J5/sISJp/7itW5+2vV/AonStJ4MeVbLpnzmRo8mCE+na8aNni3ezjBjt4szdkj/4/VIYu+yeZShpkn44Po1dMDgD1JRRqnEkKI6pEihKgXunbtyr59++jatSvPPvsswcHBlY917NiRQYMG8dVXX12xz8CBA2nTpg29evUiNjYWk8nEY489VtPRhRBC1DGqqvJF5hacdHpaugazMGs70y8s5lDxBa2jsTn/KK9eXIarzon/a3g/nQxh12ynU3QM8+nMubJs9hWfq9mQ4pYcOFTMuo15DLzXi4jWroQEOxEa4sjuPVKEEELULUpdrX5HRUWpe/bsuWLbsWPHaN1aJlgSQtiWvLYIIS6XWHCS9y+t4zH/XvT3aktScTILMreRYcmnq3s4j/r1wN/Ro0YzlatWvsrazpq8g7RzbcQzDfrj7uByw30sajmTz32Fj96dV0NHyiTLtVhhUTlTnz+Pq6uON15rhJNTxfeI/12SzcrVRj76sCkeHg43OYoQQtQcRVGSVFWNutZjdusJoSiKQVGUeYqi/KIoym5FUV7/bfssRVF2KIqSqChK7G/bHBVF+VhRlK2KovysKEpbe+USQgghhLhVJdYyFmRtp6lzAPd4tUFRFKIMTZnT+GFG+3YhqSiZZ88vYmnOHsw1NESjsLyUN1NXsibvIIO8OjA95L6bFiAA9IoDQ7w7c7I0naMlqTWQVNyqLxdmkZtXzpOTgioLEABdogxYrbB3v/SGEELUHfYcjuENLFJVtQtwNzBKUZRHgI6qqnYHRgH/URRFD4wFLKqqxgB/Az62Yy4hhBBCiFvyXc4v5JYXMTGg9xWrSjjp9IzyjWZu40fo4NaYxTm7mHL+v+wtSrZrnpSyHF5M+ZZjJan8ObAP4wJ64lCN1S7iPFvj5eDKMuOemzcWmti1u5Bt2wsYMcyH8GZXFpeaNXXG11cvQzKEEHWK3YoQqqpeVFV1228/GoAyIBL49rfHU4FzwF1AX2DJb9v3A36KohjslU0IIYQQorrOmbJYk3uQvp5taO4SdM02gY6e/CN4IC+EDEWHjrfSVvNW6mrSzXk2z5NUlMxLF76j1GrmpdDhxHpWf9iYk07PYO+OHCpJ4VTpJZtnFLcnN8/Cp59n0KypMyOGXr0Up6IoREcaOHi4GJPJqkFCIYSoPrtPTKkoigOwAJgCeABZlz2cBQT89uta2/94rHhFUfYoirInMzPTfqGFEEIIIS5jVVU+y9yCQefMQ35db9q+vVsj3mr8IGP8unO05CLPnVvE4uydlFrNt51FVVWWG/cyJ201DZy8mdVwNHe5Bt98x+u4x6stBp0zy4xJt51N2I6qqnzyWQalJpUnJwWh1197zo6oSANlZSoHDt14aXIhhKgt7FqEUBTFEfgK+EZV1bVAEeB1WRMvwHiD7VdQVfVjVVWjVFWNCgi4qkYhhBBCCGEXPxcc59fSdMb4d6/SfAvw25wLPp14p8kYuro3Z6kxiWfPL2Jn4albXhazzGrhw0vr+W92It3cWzAjdMRtT4LpqnNigFd79hSd5bzp5ktci5qxZWsBSfuKeWi0Hw1Dna7brvVdrhgMOhmSIYSoM+w5MaUT8A2wQlXVxb9t3ggM/e1xfyqGYpz4w/a7qJgfwvb9FoUQQgghqqmwvJSvs3Zwl0swvTxaVXt/X72Bvza4h1dCR2DQOfNe+k/MSl1BSllOtY6TYylkxsWl7Cg8yUO+XXk66B6cdY7VznMtA73b46zopTdELZGZZWb+wkxat3Jh4L1eN2yr1ytEdjKwd38RFkvdXPVOCHFnsWdPiCeAWGCSoigJiqIkAGnAJUVRdgCrgGdUVS0FPgMaKYqy9bc//8mOuYQQQgghquyb7J0UWU08HtAL3W0sY9naNYQ3Gj3AY/69OGvKZNr5xSzM2k6xteym+54sTeeFC9+SWmbk2eBBDPeNtOmSmu4OLtzj1ZbEwlOkl+Xa7Lii+qxWlX9/nIEK/CU+CJ3u5n/PUZEGioqsHDtRYv+AQghxm+w5MeU8VVX9VFWNvexXkqqqf1NVtbuqql1VVf3xt7Ylqqo+oqpqjKqqPVVV3W2vXPZWVFTEk08+SZcuXYiOjuaFF14AYN++fXTv3p2ePXty3333AWA2m4mPjycmJoZevXpx+PBhAPLz8xk9ejQxMTH079+flJQUza7HHpKTk3FxceG9996r3DZhwgQSEhJIS0vj8ccfp2fPnvTq1Yu4uDgSExM1TKuN5ORkPD09iY2NJTo6mr59+7J69WoALl68yJgxY+jduzcxMTEMHTqU1NQ7Z2m1/92buLg4YmNjGTduHEajkZEjR9K7d29iY2N5+eWXAThw4AB9+vShZ8+edO/enQ0bNmicXghR15wsTWdj/hEGerenibP/bR/PQdFxr3c73m0yht6erfgxdz//OPc1P+efuO4QjZ/zj/PqxWU4KXpeaziKKEPT285xLYO9O6JXdKzI3WeX44uqWbs+j6PHShg3JoDAgKr1dOnQzg0nJ0WGZAgh6gS91gHqm9zcXB555BHmzZuH1WqldevW/O1vf2PSpEksW7aMkJAQLBYLAAsXLkSv17N161b2799PfHw8O3bsYM6cOURHRzN16lSWL1/OlClT+O9//6vxldnWkCFD+Oyzz5g4cSIeHhVjWUtLSxk4cCAvvvgin3/+OVBRkDl37pyWUTUTERFBQkICAKdOnWL48OGoqsqLL77I22+/Tf/+/QE4efIkZvPtT3RWl0RERLB582YA5s6dS3h4OE8//TQzZ84EIC0tDaiYNfy7777D19eXc+fOMXjw4MpinxBC3IxVtfJ55s94Oxi437eLTY/t6eBKfGAcfT0j+DzzZ+ZlbGBj/hEeC4ghzDmg8vxfZyeyOnc/bVxDmdxgAB5VnI/iVvjoDcR5tmZj3lFG+kTd9lwTovouppbx38XZdO7oRlzvqt9/Z2cdHdq5sSepkAlj/avUe0IIIbRSb4sQmV/Px3Q+2abHdG4cRsCY8TdsExoaSmhoKFDRK8LJyYnvvvuOrl27Eh8fT25uLs888wyjR49m48aN/OlPFSNPOnbsSHZ2NkVFRWzcuJGvv/4aqPiw/vTTT9v0Ov7n28z5pJiSbXrMhs5hjA648T0CMBgMxMfHM2fOnMoPjtnZ2XTu3JnRo0dXtvP09KRdu3Y2zVgdmYnzMWUn2/SYzn5hBHS7+T26XPPmzZk1axYjRozg8ccfryxAALRo0cKm+apjfuZekk227bYb5uzN+IDOVWprNps5e/YskydPZsWKFQwbNozOnTsTHFwxS3z79u0r2/766680adLEplmFEPXb+rwjnDVl8kxQf1x1158Y8HaEuwTxWsP72VJwjP9m7+T5C99yj1cbBnt35PPMnzlQfJ4BXu141L8HesXBLhkuN8S7ExvzjrIqdz8TAmLsfj7xO4tF5V//uYSLs0L8xMBqD7eJjjKwO6mIs8kmwpvZr1glhBC3q94WIbRWXl7OuHHjePvtt1m1ahUXLlzghx9+IC8vj27duhEbG0tmZib+/r937fT39yczM/OK7TqdDlVVsVqt6HR2X1G1Rk2aNImoqCieeuopAFJSUmjbti0AOTk5jBw5ksLCQkaPHs20adO0jForNG/eHEVRaNWq+pOi1TdHjx4lNjYWVVXp27cvL774IkOHDmXu3LlcuHCBt99+m+jo6Mr2sbGxnDhxghUrVmiYWghRl+Railics5N2ro3o6t7crufSKQpxnhF0MYTzbc4v/JR3iHV5h3FAx58CYunr1cau579cgKMnPTxasin/KCN8IvHSu9XYue90y1caOXPWxOSnG+DtXf236J07GtDp4Jc9RVKEEELUavW2CHGzHgv2ZDabGTduHA899BADBgxgzZo1jB49GicnJwICAoiMjOT48eMYDAby8n5fBCQvLw8fH5/K7e7u7kBFl3J7FCCq0mPBnpycnJgyZQqvvfYaAOHh4WzatAkAX19fEhIS+PLLLzl+/LhmGavbY8Gejh8/jqOjI2fOnNE6SqWq9liwtcuHqvxPx44dWbhwIadOnaJ///4cPHiw8t9QQkICycnJ9OvXj8OHD+PiIm/OhBA39lX2DsqsFh4L6GXTCSBvxODgzISAGOI8W/Nj7gFiPVvT2jWkRs59ueE+ndlacJwf8w7wsF+3Gj//nejM2VJ+WJ5Dj27udO3ifkvHcHd3oHUrV3YnFfLwA342TiiEELZTv75arwXKysp46KGHGDp0KA8++CAAPXv2ZOPGjUDFEI2DBw/SsmVL+vbtW/nN7IkTJ9Dr9Xh5eV2xff369XTs2FGbi6kBY8aMYceOHZw/fx6DwcCWLVuumDywtLRUw3S1x5EjR5g1axY7duxg8+bN/PLLL5WP7d+/n/3792uYTnuJiYmVz5UmTZrg4OCAxWJh9+7dlJVVzDrv6+tLWVlZ5ZwsQghxPUeKL7Kt4FeG+HQmxMm7xs/fxNmfvwT11aQAARDi5MPd7uGsyztMUblJkwx3krIyK/M+ysDT04HHxgfc1rGiowykppq5mHrzFVeEEEIr9bYnhFY+/fRTEhISyM7O5qOPPgIqJs7z8vIiKioKvV7PK6+8QlBQEBMnTmTixInExMSgqiqffPIJANOnT2fChAn897//xdHRsfI49ZFOp2PmzJkMGTKEl19+mbVr1/Lss88yZcoUvL29cXR0ZMaMGVrH1MTRo0eJi4tDURQCAwNZsGABbdu2Zfny5UyePJm0tDQMBgMhISG88847WsfVVE5ODr1798bFxQWz2czUqVPx9vYmJyeHIUOGYDabKS4u5o033qjsHSGEENdiUcv5ImsLgXpPRvhEah1HM8N8ItlZeJp1eYcY4RuldZx6bfF3OaRcLOP5KcG4G25v3o+ozga+XJDFnqQiQkPsM4+JEELcLuV6y0HVdlFRUeqePXuu2Hbs2DFat26tUSIhRH0lry1C3DlWGPeyKDuRKcGDiTSEaR1HU7NTV3Gq9BL/L2wcLrqqLRUpqufosRJee+MifeM8eeKxQJsc84WXL6AoMGtmI5scTwghboWiKEmqql6zii3DMYQQQgghgCxzAd/n7Cba0PSOL0AADPeJpMBaysb8I1pHqZdKSqz8++NLBAY48ujD/jffoYqiowycPmMiJ0eGHwohaicpQgghhBBCAPOztqEC4/x7ah2lVrjLNZgI11BWGfdjVsu1jlPvLFyURVa2hScnBeLiYru35F0iK4Yd7tlbZLNjCiGELUkRQgghhBB3vH1FyewuOsMo3ygCHD21jlNrDPeJxFhexJZ87Vaqqo/27i9iU0I+QwZ7c1dLV5seOyTEkeAGjuzeU2jT4wohhK1IEUIIIYQQd7Qyq4UvMrcS4ujDYO/6uyLVrWjn2pBw50BWGPdSrlq1jlMvFBSU8/GnGTRu5MTokbZfSlNRFKKjDBw9XkJhkfRgEULUPlKEEEIIIcQdbbkxiQxLPhMDeqFXbm91gvpGURRG+ESSYclnR+FJrePUC5/Nz6SgsJwnJwXh6KjY5RzRke6Ul8O+/cV2Ob4QQtwOKUIIIYQQ4o6VVpbLitx99HBvQRu3hlrHqZU6G5rSyMmX5cYkrHV0VbXaYkdiATt3FXL/SF/Cmjjb7TzhzZzx8XaQIRlCiFpJihBCCCGEuCOpqsqXWVvRKw486t9D6zi1lk5RGOYTSUqZkT1FZ7WOU2flGC18Nj+TFs2dGTrYx67n0ukUoiINHDhYTFmZDKMRQtQuUoSwseTkZFxcXHjvvfcqt02YMIGEhAScnJyIjY2t/DV16lRUVWXatGn06NGD2NhY7r//fsxms4ZXYF8mk4mJEycSExNDXFwc8fHxAOzcuZN7772X3r17061bNyZNmgRAbGwsXbp0oXv37kRHR/Pyyy9TWlqq5SXY3fjx49m0aVPlz126dOHjjz+u/HnMmDHs27eP2NhY+vTpQ2xsLD/88IMWUTVRlfszd+5cEhMTSUlJYfLkyVrEFELUAbuKTnOg+DwP+t6Nj96gdZxarZt7c4IcPVlm3IMqvSGqTVVVPvo0A7NZ5clJQTg42GcYxuWiI90xlakcPFxi93MJIUR16LUOUB8NGTKEzz77jIkTJ+Lh4VG53dfXl4SEhCvaHjx4kF27drF9+3YAMjIy0Onqb23op59+wmKxsHXrVgDS0tI4fvw4TzzxBMuXLyc8PByADRs2VO6zYMECWrVqRWlpKVOnTiU+Pp4FCxZokr8m3HvvvWzYsIE+ffqQnZ1Nw4YN2bRpU2XB5vDhw7z66qu88sorxMXFAZCenq5l5BpVlfvz1VdfoSgVb/AuLwgKIcT/lFjLWJC5jTAnf+7xaqt1nFrPQdExzDuSjzM3c7D4Ah0MjbWOVKds3JzPgYPFPDbOn+AGTjVyzojWrri56di9p5CozlJkE0LUHvW2CPFj5nzSTck2PWYD5zAGBYy/aTuDwUB8fDxz5sxh5syZN2zbuHFjLl26xLJlyxg6dCiBgYG2intT8w9kkpxrsukxw7ydGd8h4LqPt2nThunTp5OQkEBsbCzBwcG8/PLLvPjii5UFCIB+/fpdta+LiwvvvPMOjRo1orCwEHd3d5tmv5b5SzNJvmjjexTqzPgR179H99xzDx988AFQUYwZOXIkixYtwmq1cuzYMdq2bUu7du345JNPaNmyJaGhoTRo0MCmGatq/leZJJ+z8f1p4sz4R2/v/jz22GM89NBDtGrVioceeoidO3faNKMQou77Pmc3OeVF/D14AA5K/S3+21Ivz7v4zribZcYkKUJUQ/olMwsXZdGujSv39PWqsfPq9QqdO7qxd18R5eVqjfS+EEKIqpD/de1k0qRJLF26lIyMjMptOTk5VwzHWLx4Md7e3mzevJnExES6dOnCV199pWFq+wsPD2flypUsWbKErl27snbtWi5cuECrVq2qtL9er6dhw4ZX3Nf6JiAgAFVVMRqNbNiwgX79+tG5c2d2797Nxo0b6d+/P9OnT+fBBx+s/LB9J/WEqMr9EUKIG7lgyubH3AP08YyghYs2Rdy6SK84cJ93R46VpnK8JFXrOHWC1ary748v4eCgMOlPgeh0NVsIiI5yp6DQyvFfZUiGEKL2qLc9IarSY8GenJycmDJlCq+99lrltmsNxwBo0KABs2fPpqCggEGDBtG4cWN69epl94w36rFgT+Hh4cybN4+MjAzi4uJo3LgxZ86coVOnTjfd12w2k5qaSnBwcA0k5YY9FuypX79+bNq0idTUVBo0aEDfvn1Zt24dSUlJzJs3D4Bhw4YxbNgwli5dyiOPPHLFPAk15UY9FuzpZvdn8+bNmuQSQtR+qqryaeYWDDpnHvbrpnWcOqevZwTLjEksNSbxvGuI1nFqvdVrcjnxaylPTgrE38+xxs/foZ0bjo4Ku/cU0aa1W42fXwghrkV6QtjRmDFj2LFjB+fPn79umxMnTpCaWvFtgoeHB2FhYeTm5tZUxBq3d+9e8vLyAAgMDMTPz4/Zs2fz+uuvk5aWVtlu8eLFFBdfubZ1YWEhf/nLX3j66adxdXWt0dw17d577+XDDz/krrvuAqB79+5s2bKFrKwsQkJCrviQ3b59+3r9nLmWm90fIYS4np8LTnCiNI2H/bvh4eCidZw6x1nnyCCvDhwoPs/Z0kyt49Raqqry49pcFi3OJjrKQEwPj5vvZAcuLjrat3VlT1KRTCgqhKg16m1PiNpAp9Mxc+ZMhgwZwssvv1w5HON/unTpQnx8PGPHjsVkqhhX37FjRwYPHqxRYvuzWCwMHjwYRVEoLy9n4MCBtG/fnrfeeotRo0ahqip6vZ5u3boxatQoAMaNG4e7uzuKojB+/HjGjRun8VXYX7du3UhKSmLKlCkAODs74+DgQJcuXQBITExk6tSpuLu7Y7Va+fDDD7WMW+Nudn+EEOJaCstL+Tp7By1cGhDr0VrrOHVWf6+2rMjdy1JjEv8IHqB1nFqnrMzKZ19msmVrAdFRBp6aFFQ5WbIWoqPcSdqXwdlkE82aSuFNCKE9pa5WRaOiotQ9e/Zcse3YsWO0bi1vKoQQtiWvLULUD59lbGFD/hHebPQATZz9tY5Tpy3O3skyYxJzGj9MqJOv1nFqDWOuhbnvpXHqtIlRI3wYNdy3xueB+KP8gnImPXWW4UN9ePB+v5u2t1pVUk6baNTcWdPiiRCiblMUJUlV1ahrPSbDMYQQQoh6wqxa2FFwmDKrResotc7p0ktsyD/MAK92UoCwgYHeHXBS9Cwz7tU6Sq1x6nQpL7x8gQspZfzjbw0YPdJP8wIEgKeHA61bubJ7T1GV2m9bnct/Xkph43c5dk4mhLhTSRFCCCGEqCcWZW3gg0vfMy9jKdY62tPRHqyqlc8yt+Dt4MZov7u1jlMveDq40tezDdsLfiXDnK91HM39vC2fmbMu4qhXeO2VhnSJtv8y4tURFWkg5WIZaellN2xXZrKydVUujk4Km743kpQgf7dCCNuTIoQQQghRDxwqPsOavF00dgpiZ+FRFmWv1zpSrbEh/yhnTJmM9e+Jm85J6zj1xn0+HdGhsOIO7g1RXq6ycFEW8z7KoGVzF/5vZiMaN3LWOtZVoiMNAOxJunFviD2b8inKK2fc1GCat3Nl6ScZnDxQfMN9hBCiuqQIIYQQQtRxReWl/DtjOSGOfrzWcCL9vaJZlZvIurzdWkfTXK6lmG+yE2njGko39+Zax6lXfPXu9PZsRUL+MXIsVevqX58UFpUze24qq9fkMuAeL56fGoKnh4PWsa4pwN+RpmHO/HKDIRkWs8rPK42EtXYhvK0bj/w9mMBQJxa9l0baOVMNphVC1HdShBBCCCHquC+y1pBrKeCpoBE46xyZ4D+ASLeWfJG5hqSiE1rH09SSnF2YrBYeD+gtk+zZwVCfzlhRWZ27T+soNerixTL++UoKR46WED8xkAnjAtDra/fzKyrSwMlTpRhzrz1nzN4t+eTnlBM3omKiURc3HeOnh+Di6sD82ankZctcM0II25AihBBCCFGH7Sw8yraCg4z07UW4SygAOkXH0w1G0dQ5mA/Sv+d0aarGKbWzr+gcXd3DCXXy0TpKvRTk6EV3jxZsyDtCQXmp1nFqRNLeIv454wIlpVZefiGUPrGeWkeqki6/DclI2nt1b4hyi8qW5UYahjvTvJ1r5XYvXz3jpwdjKlGZPzuV0uLyGssrhKi/pAghhBBC1FFGSwGfZqwi3DmE4T4xVzzmonNiavDDeDi48QwcvPkAACAASURBVFbaIjLMuRql1E6epRhjeRHNXAK1jlKvDfPujEm1sCb3gNZR7EpVVZauyGHOe2kEBzsxa2ZD7mrpevMda4mGDZ1oEOR4zVUyDuwowJhpIW6k71U9hho0dmbMPxqQcbGMRe+mY7HIpLdCiNsjRQgbS05OxtPTk9jYWKKjo+nbty+rV69GVVWmTZtGjx49iI2N5f7778dsNmsdt8bl5ubywAMP0K1bN7p27co777xDQkICgYGB9O7dm+joaAYPHkxiYmLlPvv27aN379507dqVTp068f/+3//T8ApqxqlTpxg9ejQxMTHExMQwYMAATpw4Ufnc6tWrFwMGDCArK6tyn9WrV9O6dWsOHKjfbwKr+xwymUxMnDiRmJgY4uLiiI+P1/gKhLANVVX5KGMFZaqZp4JGoFeuHovurXfn+ZAxWNRyZqd+TWF5iQZJtZNsqniNDHMK0DhJ/dbI2Y9oQzN+yjtEsfXGqy/UVaWlVt7/1yUWf5tD967uzPhnKP5+jlrHqhZFUYiONHD4aDHFl/VosFpVEpYZCW7iRKvObtfct3k7N0bGB3LqUAnLPs5AldV3hBC3Qa91gPooIiKChIQEoOLD5PDhwzl9+jS7du1i+/btAGRkZKDT3Xk1IJPJxIwZM4iIiMBisdC6dWveeOMN+vTpwzfffAPA3r17GTlyJD/++CO+vr48+uijrFixgvDwcMxmM48//jgfffQRkyZN0vhq7CMrK4tBgwbxySef0Lt3b6Di+ZKfn3/Fc2vWrFl8+umnTJ8+HYDFixfz6aefsmDBAubOnatVfLur7nPo1KlTWCwWtm7dCkBaWpqW8YWwmY35SewvPsUE/4GEOPlft12oUwDPBj/IrIsLeSd9Cc+HjMFRuTP++z9rygQgzPn690fYxgifSHYXnWF93mGG+XTWOo5NZWWZmfNeGufOlzHmIT/uG+RdZ+cXiYo0sPLHXPbuL6Zndw8ADu8qJCvVzMOTG9zwujr39sSYaWHjdzl4B+jpN9qvpmILIeqZevsuJPPgfEx5yTY9prNXGAHtx1drn+bNmzNr1izmzZvHpUuXWLZsGUOHDiUwUPuuoZnL52O6mGzTYzqHhhEw7Pr3KCgoiKCgoIrzZ2ai1+sxGAxXtOncuTN///vfmT9/Pn5+fkyYMIHw8HAAHB0dmTt3Lv369auRIkRm+nxMpmSbHtPZOYyABte/Rx999BGPPvpoZQECIDAwkOLi35fIUlWVlJQUBgwYAFT0DigpKaFHjx689NJLWCwW9Hr7//POXD8fU0ayTY/pHBhGwD22ew7Fx8czffp0EhISiI2NJTg42KZ5hdBCelkOC7PW0c61Gf29om/aPsI1jL8EDePDS0v5KGMlTwUOr7MfoqojuSyTQL0nBofat2RifdPMJZAObo35MXc/A73a46SrH28xjx0v4d0P0rGUq0x9NphOHQw336kWa9HcBW8vB/YkFdGzu0dFL4ilRgJCHGnT5ebX1meUD8ZMM5u+N+IT4EhkHZkPQwhRu9x5X8VroHnz5pSUlLB582YSExPp0qULX331ldaxNDV9+nTatGnDP/7xD1xdrx5P2bx5c9LS0khOTqZ58yuXVAsMDLxiGEJ9k5KSQtu2bQE4evQosbGxdOzYka+//rry5zZt2nDixAl69eoFwJIlSxg0aBAAsbGx/PTTT5rlrylVfQ6Fh4ezcuVKlixZQteuXVm7dq0GaYWwnXLVyr8ylqJXHPhz0DB0VSwm9PRoz4O+cWwrOMiSnM12Tlk7nDVlEuYsQzFqyn3eHckrL2FH4Umto9jE+o15/N+bF3F31/F/MxrW+QIEgE6nEBVpYP/BIsrKrJzYW0z6+TJih/ug0938tURRFEb8KZDm7VxZ+kkGJw8W33QfIYT4o/pRpr6G6vZYsKfjx4/TrFkzGjRowOzZsykoKGDQoEE0bty48kOkFm7UY8He3nzzTV566SUGDBjAkCFDrnr8f/fM1dWVM2fOXPFYVlYWfn410wXwRj0W7CU8PJxTp04Bvw/tmTFjBn5+flcMx9i4cSMPPPAA69evZ9GiRbi6urJ8+XKKioo4cuQIgwcPtnvWG/VYsLeqPoeg4p7OmzePjIwM4uLiaNmyZeVjQtQ1K43bOVmawl+DRuKnr963kMN9Ysi05LLUuJUAR2/6eNavbvOXKy43ccmcT6xHa62j3DHaujakoZMPP+UdordHqzrb28ZiUflyYSYbNuXTqYMbTz8ZhJvb1XOu1FVRkQY2bMrn0OFidi014hOop30Pjyrv76BXeOTvwXw8I4VF76YRP6MhwU2kt5EQouqkJ4SdHTlyhFmzZvH888+TmlqxRJqHhwdhYWHk5t55M5WfOHGCzMyKMbpubm54eXnRoUOHK9ps376dhQsX8uSTTzJu3Dg+//xzkpOTAbBYLEyZMoUnn3yypqPXmLFjx/LZZ5+xb9/va66Xll697FloaChGo5HTp0/j5eXFmjVrWLZsGevXryc1NRWj0ViTsWtMdZ9De/fuJS8vD6joRePn50dhYWGN5xbCFpJN6Xybk0BX9zb0cG9b7f0VReHxgMF0cAvn04xVHCg6ZYeUtcO5smwA6QlRgxRFob9Xe86aMjlZeknrOLckL8/CrDcvsmFTPkPv82bKP4LrVQECoG2EG66uOjZtyCfltInYYT44OFSvYOTipmP8tBCcXXXMn51KXrblpvucNRmZdTGBvyWvosR6503OLoT4Xb3tCaGlo0ePEhcXh6IoBAYGsmDBAhwcHBg7diwmkwmAjh071sg31bWNXq9n0qRJ5OXlUVxcTM+ePXFycmLTpk3ExcUBFd9aL1u2rHLejAULFjBhwgRMJhNlZWWMHTuWP//5z1pehl0FBQXxww8/MGXKFNLT0/H29sbd3Z3x48czdepUYmNjURQFq9XKf/7zHxYsWMCIESOuOMagQYNYvHhxvbxP1X0OJScnM3jwYBRFoby8nIEDB9K+fXuNr0KI6iuzWvjw0g94OrjxRMDgW/6WWa848EyD0cxI+YJ3079lZsPHaOLcwMZptfe/SSmbyqSUNaqXR0u+yU5kbd5BWrrWredV8jkTc95NIy+/nKefDKJHt6r3DqhL9HqFTh3d2L2rkDY+DnTqdWvzOnj56Rk/LYSPZ6Qwf3Yq8TNCcblGwSbLXMTinENsKziHm86RIquZ9XmnGOojvZSEuFMpdXWJnaioKHXPnj1XbDt27BitW8sLmhDCtuS1RdQGC7PWsTo3kenBY+hoaH7zHW4i25LPSxc+BeC1Rk9Ue2hHbTfv0gYOFV/g300f0zrKHWd+5jbW5R3iw7Bx+OjrxjwKibsK+PfHGbi7O/Dc5AY0a+qidSS7WvFDDouW5jCqnxejx99eb6GTB4uZPzuVZhGujJ8WgoO+okBaXF7GMuMx1uT9CsAAr5YM92nNe+k7OF+Wx/9rMrjeTGAqhLiaoihJqqpGXesxGY4hhBBC1HJHS5L5MTeRezyjbFKAAPDTezItZAwlVhOzUxdRbDXZ5Li1RbIpS4ZiaORer7ZYsbIh74jWUW6qrMzK199k8f6Hl2ga5szrrzas9wUIgPTDxShAkQ2m7WjR3o0Rfwrk1KESln6SgdlqYU3urzxzbjUrco9zt3sj3mk8iDH+HTA4ODHCN4K88lI25Z+9/ZMLIeokKUIIIYQQtVix1cS8S8sIcvRljP89Nj12E+cgJgc/wMWyTN5NW4JFLbfp8bVSZrWQUpYjRQiNNHDypqNbEzbmH6nVz6njJ0qY/s8LrFydS78+nvxzeijeXvX/m/kLJ0tJPlpK42BHkvYVYYte0ZGxnsSN8ubnrPM8dexH5mfto7GzN280vIe/BnUlwPH3HjGtXQK4y8WflbnHa/XzQwhhP3YrQiiKcpeiKDsURfnmt5/DFEVJVxQl4bdfqy5rO+u3tomKosTaK5MQQghR18zPXEu2JZ+ngkbgonOy+fE7uIXzp8D7OFRyhk8zVtnkA4nWLpRlY0WV+SA01N+rHbnlxewsPK11lKsUl1j5/MtMZvzfRcxmleenhvDEY4E4OtbN1Tyqa/OyHFzddfS9x4vMLAvnzpfd9jFPlGTxc9f9ZDx8hpJclVFZkfwzJJamLr5XtVUUhRE+EWRbitlacO62zy2EqHvsWe69G/gAGH7ZtrWqqk64vJGiKH2AjqqqdlcUJQTYpChKW1VVbz7NrhBCCFGP7S48zpaC/YzwiaGFS0O7nSfWsxMZ5lx+MP5MoKMPI321Wz7aFs6asgBZGUNLHdwa08DRi5/yDtHTo6XWcSol7Svisy8zMRotDLzXiwfv98PF5c7pGJyabOJ4UjH9RvsS2cWdLxZmsXtPIWG3uMRmWlkB/80+yC9FKfg4uDDRL4pzS5w5cKSUToYSmrdzu+Z+Hdwa0MzZh+XGY/TyCMNBuXP+DoQQduwJoarqAiD9D5v7KoqyTVGUTYqiDP3fNuDb3/ZJBc4Bd9krlxBCCFEX5FoK+ThjJU2dgxnl29vu5xvtG0uMR3uW5Gxma8FBu5/PnpJNmRh0zgTo6+fqBnWBTlHo79WOk6XpnCnN0DoOeXkWPvhXOm+/k4bBTcerLzdk/KMBd1QBAiBhmRFnVx3dBnjh5aXnrpYu7E4qqvZx8stL+SIziefOr+FAcTqjfdvybpPB3OMTzqOTgwkMdeLrd9JIO3ftuWYURWG4TwTp5kJ2Fl643csSQtQxNfnKew5orKpqT2AC8LaiKHcBAUDWZe2yftt2FUVR4hVF2aMoyp7MzEx75xVCCCE0oaoqn2SspFQ18VTQCPTK1cve2ZqiKEwKHEob1zD+c2k5R4rr7qRxZ02ZhDn73/IypsI2Yj1a4azoWZt3SLMMqqry87Z8np1+nl27Cxk90pc3XmtEi+b1f/LJP8q4WMaRXYV0u9cLV0PFa0p0pDvnL5RxKcNcpWOUWS0syznKM+d+ZH3eaeI8m/F+k0GM8m2Dy28rXbi4OTB+WgjOrjrmz04lL/vanZujDKE0dPJkmfEY1nowDEwIUXU1NvuOetkgU1VVzyuKsgFoAxQBXpc19QKM1znGx8DHULFEp/3SCiGEENrZXLCPpOJfGed/Lw2dam5IgV5x4B8NHuSVi58zN30xrzacWKPnt4Vy1cr5smz6e7XVOsodz83Bmd6erdicf4xH/bvj6eBao+fPyDTz2ReZHDhUTIvmLkx6IpCGodeeV0VVrahWC2q5GdX626/KP1tQy8uu/P2Kx82o5Ras1qvbYLXi2bQvrn7ad/LdssyI3kmh+yDvym3RkQYWLqoYknHfIJ/r7mtVVbYWJLM45xA5lhIi3UJ4xL8DoU7XXtrXy0/P+GkhfDwjhfmzU4mf0RAXtyu/+9QpCsN9WvPhpV3sLUolyj3UNhcqhKj1aqwIoShKS+CCqqoliqL4ADHAm0AZMBb4WlEUfyqGYpyoqVy2lpycTPv27YmMjERVVRo3bswHH3zA8ePHeeWVVygtLaWsrIz27dvz0UcfaR1XE9e6R++//z4TJ04kOzsbRVHo1asXr776qtZRNVOde3TmzBmeeeYZsrKyMJvNTJs2jdGjR2t9CXZT1Xszffp0WrduzcmTJ3FyqnjTmZ6ezr333suBAwc0vgohru+S2ciCzJ9o49qUAV531/j5DQ4uTAt+hJdSPuPN1K/5v4ZP4K13r/Ectyq1zIhZLaepzAdRK9zr1Y51eYfZmHeEEb7XXC7e5qxWlbXr81j8bTaKAhPG+dO/rxc63dU9Y6zmYlJ3vk1p1jHbnFynR9E5otM5ojjosVpMFKb9QmjPl3DxCbfNOW5BdrqZA9sL6D7QG3fP33tWBQY60qSxE7uTiq5bhDhYnM7XWQc4V5ZLM2cf/hrUlQjXwJueM7iJM49MDmb+7FQWvZvG+GkhOOiv/Dvo5t6YJdmH+cF4hEhDiPReEuIOUZPrEIUAnyuKUg44Ai+qqnpBUZQUoL+iKDuoGB7yjKqqpTWYy+YiIiLYvHkzAHPnzuXxxx/n119/Zfny5YSHV/wHtGHDBi0jau6P9yg8PJynn36amTNnApCWlqZlvFqhqvfo0qVLfPjhhzRp0oSLFy/St2/fel2EgKrdGzc3N+Li4li7di1Dh1ZMQfPNN9/wyCOPaJZbiJuxqlbmXVqGoij8JXAYOo3ekAc4ejM1+GFmXvySt9IW8XLoBLuszGEPMill7RLq5Etb14aszz/CUJ/Odp+A8EKKiY8+zeDUaRMd27vxxGMB+Ps7XrOttbysogCR/SveLYbg4OiO4uCIotOjODhV/K5zQnGoKCwoOsffHv9Dm8q2epQ/XJ+l1EjKlldI3fEmDXvNwMlDm2/7f15hROeg0HOw91WPRUe68/2yHHLzLFcsUXrOlMui7AMcKE4nQG/g6aCudHNvXK3XpRYd3Bj+p0B++CiDZZ9mMHJS4BWFBgdFxzCf1nySuYeDJZfo4Nbg9i5UCFEn2LUIoapqApBw2Z97XqONCvzN1ueenzmfZJNtl/0Jc27C+IDxVW5vNps5e/YsK1euZMGCBZUFCIB+/frZNNutmJ+5lmTTH+cOvT1hzg0YHzCgyu3/d48mT57MihUrGDZsGJ07dyY4ONimuW7V/MytJJuybt6wGsKc/RkfEFPl9je7R926datsm5qaSosWLWya90bmp2WSXHLtSaduVZirM+ODq/bh4Wb3ZuzYsXzyySdXFCG+//57m+YVwpZW5SZyovQ8TwYOx9/R6+Y72FEzlxD+1uB+5qR9wwfp3/Ns8IN1Ygb7s6ZMnBQ9IY5Xf9gS2hjg1Y456WvYXXSGru7N7XIOs1ll2coclq0w4uaq469/DqJHd/frfrOuWi2k73qX0qzjBEX9FY9GPeySS+/iQ0iPF7j48yukbn+d0F4zcXSr2aVjc7PM7N2ST1RfLzx9r37rHx1l4LulOSTtLaJvnBdZ5mK+yznMloKzuOkcedSvA/d6t8DxFuemiYrzJDfLzKbvjfgEONJn1JXLdvbyDOP7nCMsyzkqRQgh7hC1/91EHXT06FFiY2Pp168fgYGBxMbG0qpVK61j1Sp/vEcvvvgin376Ke+++y6xsbHs3r1b64iaq+49Sk9PZ/LkycybN0+jxDWnqvcmLi6Offv2UVhYyMmTJ/Hw8CA0VMacitrpnOkSS7I308XQmhiP9lrHASDS0JLHAgayt/hX5metQa0Dk8clmzJp4uSHrg4UTO4UnQ1hBOg9+CnXPhNU/nqyhOdfusD3S410u9udubOb0LOHx/ULEKqVS3v+RfGlfQR0nGi3AsT/OLk3IKT78xVDP7a/Trkp367n+6Otq3JRgV5Drl2Ya9zIicAAPYl78vkycy+Tz61mW8E5Bnm35P0mg7nPp9UtFyD+p+/9vnTq5cGGb3PYu+XK63dUHBji04pjpZkcL5GJ54W4E9TkcIwaVZ0eC7YWERFBQkJC5c9PPfUUZ86coVOnTpplupbq9FiwtT/eI4COHTuycOFCTp06Rf/+/Tl48CDu7tqOQ65OjwVbq849SktL4+GHH+aTTz6hUaNGNZaxqj0WbK0692b48OEsX76ckydPMnbsWE3yCnEzZtXCvy79gMHBhScC76tV46L7e0WTac5lZe4OAvQ+DPHprnWk67KqKsllWfR0b6l1FHEZnaKjv1dbvs5O5JwpiybOtukJUFpq5Zsl2fy0IQ9fXz3Tng2mU0fDDfdRVZXM/Z9SeDERvzZj8GpaMz1Tnb3DCO42ldTtr5OaOJvQHv9E52j/iToLci3s3phPpxgPfAKuPSylyFqGe5sSDm914EjGGWIDmjDSpw0Bjje+l9WhKAoj4gPJz7Gw9JMMmtzlgl+D34d49fFsxlLjUZYaj/K8q/2XJBZCaEu+JqgBkyZN4vXXX79inoPFixdTXFysYaraJTExkdLSiqlAmjRpgoODAxbLtZd0ulNd7x6lpKRw//33869//YuIiAiNU2rjRs+fsWPHsmjRIlauXMmoUaO0jCnEdS3J3sz5sgwmBQ7F08FN6zhXedivH13d27Aoez0XTBlax7muDEs+JdYywmz0IVfYTpxnBE6Knp9stFzn/oNFPDf9PD9tyKN/Py/mvNG4SgWI7MNfk5+8CZ+Ww/FpOcQmWarK1b81Dbo8gyn3LGm73kEtr9qymLdj2+pcyi0qvYddPelksdXMdzmHefrcas40PQ3lOsYaezMpsItNCxD/o9crjH4qCAcHhTVfZ1/xmLNOz2DvuzhQnM7p0hybn1sIUbvU254QtUn79u156623GDVqFKqqotfr6datm3wgukxOTg69e/fGxcUFs9nM1KlT8faW8byXu949io+PJz09naeeeqqy7caNG3FwuL2uk3XJjZ4/bdu2JT09nTZt2mAw2P5NlRC361jJOVbl7qCPZ2c6G2rnN/g6RWFiwCD2F51kqXErf2tQO///SjZVdOWWlTFqH3cHF3p6tGRbwa884tcNdweXWzpOfkE5C77OYtv2AkJDHJnxz1Dualm1HgXGX5eRe2oVXs364xvx4C2d/3YZgqMI7DSJjL3/5lLSvwiK/ttVk1naSnFBObvW5dG+uzv+wb/3Oii1WliXd5IVxuMUWsvoYmjIqG4RvP59Lif3l19jBjfb8fTREzvch3WLczh9uJjwtr8XXe/xas4K4zGWGY/ybLAdQwghNKfUhfGd1xIVFaXu2bPnim3Hjh2jdevWGiUSQtRX8toi7KXEamLa+f8ACm81/nOtX4Hi66z1rMpNZG7jpwhx8tM6zlW+yd7JSuM+vgyPv+0x7ML2zpmymHZhMWP8ujPEp3pDVFVVZXtiIfO/yqS42MqwIT6MGOqLo2PVhi7lnl5L1sEv8WgUQ2DkX+z2wb+qjCdXk314IZ5h/QjoONEuQ7DWL8lm8w9Gnnm7EUGNnDGr5WzMO81S4zHyykvp6BbMA75taeZSMVHkx59lkLizgI/nNavyfb0V5jIr7z17HmdXHU+90QgHh9/PtST7ED8Yj/J2owE0ctZ2cl4hxO1RFCVJVdVrrs0swzGEEEIIjSzI+olMSx5PBQ2v9QUIgPu8u+OoOLDMuFXrKNd01pRJqJOPFCBqqSbO/rRyCWZd3iGsqrVa+370aQYf/vsSgQGOvPFaIx4Y5VflD8r5538m6+CXGIKjCez8Z80LEAA+LQbj3XIY+ckbyDm2xObHLy0uJ3FtHm26GPBr6MimvNNMPvcjX2btI8TRgxmhfZge0quyAAEQHWmgpFTl8FH7Dhd2dNIxYIw/6efL2LPpykkqB3q3xFnRs9x4zK4ZhBDa0v5VWAghhLgDJRWdYHP+PoZ6d+cu18Zax6kSL72Bvp6RbCs4yCWzUes4V0k2ZcpQjFpugHd7Mi0F7Cuu3jLqkZ0MjBvjz2uvNKRxI+cq71eY+gsZSf/GNaAtQdFPo+hqT4HKL+IhPJv0wXhiKbmnfrTpsXf+lEdJSTkewwp57vwaPs7cg4+DCy+GxPJyaBytXK/+d9K2jRsuLgq79xTZNMu1tL3bQFhrF9YvyaakqLxyu4eDM/d4hbO98DzpZQV2zyGE0IYUIYQQQogall9exMcZK2niFMRovzit41TLEJ8eOCg6lhu3aR3lCkZLEXnlJTIpZS0XZWiKr4OBtdVcrjM6yp1BA7zR6ao+TKA44yDpuz/A2ac5wV2fQ+dQ872NbjTsWVEUAjo9gSGkC1mHFlBw3jY9jEwl5aw+dYbM546zSN2Ls6JnSnBPXmvYj3ZuQdcd+uHoqNCxg4GkvUVYrfYdrq0oCveNC6Ck0Mqm76+ciHKw913oFYUVucftmkEIoR0pQgghhBA1SFVVPslYRVF5KX8NGom+jg0d8NV7EOfZiS35+8ky52kdp9JZmZSyTtArDtzj1ZZDJRe4WGa/3jQl2b+StnMuTu4hhHSfhk5/axNh3laGonLmPnOOL99MJSut7JptFEVHUNRfcQ1ow6W9/6Yofe8tn09VVfYVpfHc6Z+4MOI0rp46ngnqxhuN+hNpCK3SvBNdIg3k5Zdz8lTpLeeoqpCmzkTGeZL4Ux6Zqb/fHx+9K3GezdiSn0yWWVaSE6I+kiKEEEIIUYN2Fx1nd9FxHvSLo5FzoNZxbslQ74qZ61fkbtc4ye+STVkoVMw7IGq3Pp4R6NHZbLnOPzLlnSMtcTZ6Fx9CeryAg5O7Xc5zMxu+zcGYaeHciRLen3Ke9UuyMZddPReGzsGJ4Lufw9krjPRd71KSVf0eAEeKM5hxcROz034mr7SMiMQWvNd8IN08GqOrxqSXHTsa0OvhlxoYkgFwzwO+ODop/Lgw64rtQ7xbASqrpDeEEPWSFCGEEEKIGlJqLWN+1loaOwUxyLub1nFumb+jF709O7A5fy9GS+0Yt51syiTI0QvXOjDB553OS+9GN48W/Jx/nGLrtXsI3KqyglRSt7+OTu9MSM8X0btos9x3+nkTu9bl0aWfJ39/pwlt73Zn8w9G3nvuPMeTrv6Ar3N0JaT7dPRu/qTtfAtTXtXmzDhZmsWsiwm8lrqZTHMRfTIjCH03gkc7t8LhFibgdHPV0TbCjT1JRTccSmIrHt564kb6cmJfMb8e+P2+BDgaiPEIY2P+GXIt9u+VIYSoWVKEEEIIIWrI0pyfybbkMzFg0C19QKhNhvnEUK5aWWncoXUUoGI4hgzF0JZqtVCWn1KlD68DvNpRqprZkm+7VRDMxVmkbp8FqkpIj3/i6KbN80FVVVZ+kYmzm457HvDD00fPg083YOJLIegdFRa8ncbCt9PIyTBfsZ+DsychPV5EcXAhdfsbmIsuXfccySYjb6Vu5aWUjZwry2Wcf0fmhA4i92sPwpq70TTC9ZbzR0UauJRh5vx52xaIrqf7AG98gxz5cWE25eW/P3eG+rTGolr5MfdEjeQQQtScuv0OqBY6deoUo0ePJiYmhpiYGAYMGMCJEyfw9PQkNjaWXr16MWDAALKytEx7MgAAIABJREFUsm5+sHrIZDIxceJEYmJiiIuLIz4+vvKxiRMnMmTIkMqf33nnHWJjY/n/7N13fBR1/vjx1+xudjdb0islCQQIvRMSWkINVRBEESmWO9G7k1MU9c47f3J+76x4yHmcHKJib0cRAUFK6L1ITSDAEgKBlN1sskl2N7s7vz8iUSSBlC2BzPPxyEMyO/OZ96yzm5nPvD/vT2pqKkqlsurfH3/8sS9C95pFixYxe/bsqt9XrVrFww8/XPUepKSkkJKSwpkzZ3wYpe/MnDmTzZs3V/2emJjIf//736rfH3jgAebPn8/u3bvJycnhySefBODBBx/k+++/r1rPYDCQlJTkvcAlTd4lewHfFe0mRd/9tpkN42Yi/YIZoO/KxuIDmB3eSd2uicVpJd9RQpzUCeFTRVnryN70DBc3P4f5/EZcN3mCHa+OpI0qkvXmY7jc8MTdYS3i8s6/43KU06z/n1DqmzW4zfo6ttvC+VNWRkwJRaP/ueZLfCcNT7wWw8gHQjl7vIwFT2ezebkRR8XPx++nCaN5/z8juhxc2vl3HNai69q+aDPzVu5Onr+4gUxrPlNCurAwdgyjgxI4ubOMogIHg+8OrlX9h5ok9tEhl8POPd7JclL4CYyeHkpejp19P/xcZ6aZUk+SrgU/mLOwOL3TISKRSLxD6oRwo4KCAkaPHs0f/vAHtm/fzvbt2/noo4+Qy+V07NiR9PR0tm3bxsCBA3nvvfd8Ha5PrF+/HofDwfbt29myZQvz5s0DwGQy4XK5aNeuHceOVY4RnTNnDunp6aSnpxMSElL17+nTp/vyEDzu8ccfJyMjgz179lBUVMRrr73G22+/XfUebN26lUcffZT58+f7OlSfSEtLY+PGjQAUFhbSokWL6zoljh8/zpw5c0hOTqZFixYsWLDAV6FKJFVEUeSD/LWoZUqmhg7zdThuMyF4ABWigzVFu30ah8FW2bEvzYzhW+UFJ5GrgkCQkX/kPQzrHif/6DLsJZerXX9kUBeuVJg5VnaxQft12i1c3vUKjnIj0cnPoQpq1aD2GsJmdbHuk0KatVLRZ0jADa8rFAKDxgXz5PwY2vfUsPErI2/PzebMjz8XYFQGtKBZv+dwWs1c3vUKTnspl+0lLLyym2cvfs+xsitMCu7Ev2LHMiGkI2qZH06nyNZVJpq3VtG2m6ZBxxCgl9O1s4ZdeywenyXjmg69tLTu5M/Gb4yUWX6esnNCcEfKRQfrzU3zwYtEcqdS+DoAT8k/uwxbqcGtbaq0cYTHz6zx9cWLFzNt2jRSUlKqlkVERFBW9vMfFlEUycnJYeTIkW6NrT6WncnHYLG5tc04nYqZbWt+EtWpUyeef/550tPTSU1NJTo6GoAvv/ySMWPGEBMTw7Jly3jzzTfdGld9bVmWT77Bve9ReJyKwTNrfo8EQWDJkiVMmTKFdu3a8eqrr6LX669bJzs7mw4dOrg1rvr4clk+F938/rSMU3HfTd6f4cOHs3DhQgA2btzIxIkT+eyzz3C5XJw6dYrOnTvz0EMPMWXKFNq3b8+UKVPYs2ePW2OUSOpqt+UEx8vP83D4aAIVWl+H4zbNlGEk6zqzwbyfccH90MsbdvNTXwZpZgyfE0URqykLbVQvInrOwmo8jfnchsqfs+vwj+hKUOsRaKJ6Ivw0FClJ14aPC3byvfko3bT1yw5yOazk7n4Ne3EOzZKfxT80wZ2HVWfpK0yYjQ6m/DHyptOJBoX5MfWpaE7/WMrqDwr44JXLdErUMmZGGEFhfqhD2hLddw7HD7zDVxmfcFAThFKQc1dQB8YGJ6CXq65r79huC4VXKpj2dFSDsiCu6Zes59/vXuVMlpWEdvUf2lFbgiAwdmYY/3ruIpu+MTLuwcrPcqwqiF7aZqwrOs3ooHb4y/w8HotEIvE8KRPCjXJycujcuTMAJ0+eJDU1le7du/Ppp59W/d6pUycyMzMZNGiQj6P1jfj4eFavXs1XX31FUlJSVXr8N998w6hRo0hMTGT37t04nc5btHRni42NJTExkYsXL1adK0ajseqc+vLLL5k4caKPo/SN8PBwRFHEZDKxceNGhg0bRs+ePdm/fz+bNm1ixIgRvg5RIrlOucvGxwUbaKWKZlhAL1+H43Z3Bw/EKtpZV7TXZzEYbAWEKHQEyD1/sySpnqMsD5e9BHVIGwRBwD80gag+TxA38t+EdLgXe3EOuXve5MKG2ZhOr8JpK0YhyBkW0IkjZRe4Uo/pXkVnBbl752M1ZhHVZzaayG4eOLLaK7xiZ8caEz0G6olNqN252K6blj++EcPw+yqLMy54Optt35q4ai3lU8HO2wnDOKLWM6ismLdjRnF/WNcbOiBcLpH0lSYiWypp38s9nZy9e2pRKgV27rK4pb3aiIpR0WdoAHs3mLma8/Pwi7uDO2Jx2dloPuu1WCQSiWfdsZkQN8tY8JT4+HiysrIAqoZfvPTSS4SGhlb9DrBp0ybuvfdefvjhB6/H+Es3y1jwpPj4eBYtWkReXh6DBw+mVatWZGRk8MADDwCVKfbr169n9OjRPonvl26WseBJ586d4/Tp00RHR7N+/XrS0tKqhmNAZSfXqFGjOH78uE/iu+ZmGQueNGzYMDZv3szly5eJiopi6NChbNiwgYMHD7Jo0SK2bNlywzb+/v7XZSWVlZWh0fjmqa2kafnGuJUiZwlzou9FdpsXo6xOS1UEidoOfG/ey9igZDRytddjOG/Lp5VSGorhS1Zj5fWPOrjNdcsV6iBC2k8kuN14SnMPYD63nsITn2M89Q26FskMiEthJTI2FB1jRviAWu9PdDm5sn8h5XnHiOj5GLrmfd16PPXx3bICFH4CaVND67Sdwk9g8N0hdO+v55svLvGJ+TAlFwqQyWBoUBuGFudTcfZbbBUViD0fq8okuebkgVLycuzcN/vm2Rd14e8vo2cPLXv2WZgxLQyFwj3t3sqwe0M5usvC2o8LePD5aARBoI06lC7+kXxXlElaYBuUsjv29kUiaTLuvKshH5o+fTpLly7l8OHDVcus1huLMjVv3hyTyeTN0BqNQ4cOYTZXPu2IiIggNDSU559/noULF7Jy5UpWrlzJ//73P5YtW+bjSH3H5XIxa9YsFi5cyIIFC3juueeq3rNrIiMjsVgsXpk+qzFKS0vjnXfeISGhMu22X79+bN26lYKCApo1q74YWa9evfj222+r3rNVq1bRs2dPr8UsaZou2vJYV7SHwQE9aatu4etwPObukIGUuWx8b97n9X3bXBVcriiSilL6mNWUhSBXoQxoWe3rgkyOrnlfmg98kZZD30Afm4rl0l5Kt71M57JStpiPUVZRuwKnougi79BiSnP3E9Z1JgGxqW48kvrJOFhK5uEyhkwKISC47jfJxU4ra2Qn2D7mACVJBYSeCqPZ/E5oPm9OcMgwQjpMpiR7G4XHP73ub78oiqQvNxEa5UeXJJ07D4kByTqKS5wcP1l265XdRBcgZ8ikEM78WEbm4Z/3OyG4I2anlS3F570Wi0Qi8RypK9GNIiMjWb58OXPnzuXKlSsEBQWh0+mYOXMmzz77LKmpqQiCgMvl4t133/V1uD7hcDgYM2YMgiDgdDoZNWoUX3zxxXU1Mjp16kRGRgZFRUUEBflmfm9fev3110lLS6Nt27ZAZYHO2bNnVw3HEAQBu93O4sWL3TLu83aUnJzMwYMHmTt3LgAqlQq5XE5iYmKN2zz00ENkZmbSq1cvFAoFMTExLF261FshS5ogURR5P38tGpmaKaFDfR2OR7VSRdNT0461RXsYFdQXf5nq1hu5Sba9EBGRVlJRSp+yGrNQBbVCkMlvua4qoCUR3R8hrNP9FGdvo9+lbfyo8WfV3pcZHtyNwFbDapxeUxRFCo5+RMnFbYR0mExQ/Ch3H0qdVdhdfPdRAeHN/EgeWbfrFovTxndFmawrOoNddDJQH8vEkE6ExmrYWmFi6yoTmYdLGXrPENrGlVCUtQa5MoDghPEAnD5SxmWDjUmPRbgtC+Kabl21aDUydu220L2r92rZJKUFsm+jmbUfF9CmqwaFQqCjfzgJ6jBWF2UwNLA1CuHW55lEImm8hNv1SWrv3r3FAwcOXLfs1KlTjaJYn0QiubNI3y2S+thecpR/X13Bb8PHMjTwzqsF8WtZ1kv8Jec9poYO467g/l7b7wbzMd7P38Y7sTMI89PfegOJ24kuB+dWP0Rg6zTCukyr8/Yul4vnDR9jtxfz+1O7EABtdC8CW6fhH975ug73wpNfYspcQVCbMYR2ntYoOuPTVxjZ8KWRh/7cjLZdazfMr8xVwdqiTNYUnabcVUGyriX3hHSmufL6GTUKr9hZ/UEBp38sIypGyYB+WwkQ1xDe/bcExA3h3RdzKDE5eXpBLHIPDJlY/F4eu/eW8N9/t0Kp9F4CdcahUj56PZfR08MYMKayY+dwaS6v5W5jVkQfBge09losEomkfgRBOCiKYu/qXpMyISQSiUQicbMyp5VPCjYQr2rO4ICmMeynjbo5Xf3jWVO0m7TARFReqmJvsBWgl6kJVbg3FV1SezbzBURXBeqQNrdeuRoymYzRYYm8m7eZstS/0OLyUcyGzZTmHsBP14zA1iPQxwyi2LAJU+YKAmIHN5oOiKKCCrasNNEpUVurDgirq4L15ixWmzKwuOz00TZnckhnYlTVZ1CERimZ+Xw0J/aXsmZZAd98kUz7DtH0sH6OcCGIi2cCGf9IuEc6IAD6J+vYsrWYQ0fKSEr03mcsoYeGtt00bP6fke4D9egC5HTXRNFKFcwq0ylS9HF3ZI0diaSpkD69EolEIpG42VfGLRQ7S3kkfDSyRnCj5C0TQwZhdpayqfig1/ZpsOUTpwprFDekTZXVeAYAVXD9OiEA+unaopep2WjNJrTT/cSN/DcRvX6HzE9DwdEPMax7nMLjn6JrnkR4j982mv/f6z4pRHTB6Gk3Hw5kdzlYY8pk9oU1fF54lLbqUP7RYjhPRw+osQPiGkEQ6Jyo46n5MaSMD+LM6TiWr3uK7z6tQB8o0jPFcxlAHTv4ExwkZ+fuEo/tozqCIDB6ehh2q4tNXxdWLZsQ3IErFRb2WHK8Go9EInEvKRNCIpFIJBI3umC7wnrzfoYH9qa1uvpCqXeq9v4xdPSPY7VpJ8MCenu8ir1DdJJtK2RUkG+nZmzqbKYs5OpgFP51mxXil5QyBYMDOrK66DD5FcWE+wUQEDOIgJhBWE1nMZ+rnFEsosdvbpgdwlfOnijj2B4LQ+8JITii+syfCtHJZvM5VppOYnJa6eIfyeSQzrTzr3sNE6VaRtr9YfQYFMC3S69w7qSK5MQtyMQowDMdETKZQFJfHRs3F1Na6kSr9V4thsgWShKHB7J3g5m+wwMrp/DUtqC5XwArTSdJ0rVsUp28EsmdpHF8i0skEolEcgdwiSJL89eil/tzb8gQX4fjExODB2FyWkgvOXzrlRvokt2EAxetpJkxfMpqzEId3KbB2QnDAzsB8IP5xHXL1cHxRPZ6jMhejyE0kukZnU6R7z4sIDhcwaC7qs9ksLsc/OniBj4oOESkn54Xmw/mheap9eqA+KWI5koe+WtLZv1FoH2rdPIOvevR2bL6J+upqBDZf7B2s5e407B7QlBrZKz5qABRFJEJAhNCOpBtN3Oo7LLX45FIJO4hdUJIJBKJROIm20p+5LT1IlNDh6OT+/s6HJ/o5B9HO3VLVpl24BCdHt3XeVs+AHHSzBg+47RbqCi9groBQzGuCfcLoLe2FZuLT2B3OdwQnefs3WDm6kU7Y2aE4VdDwcbvzWfIsRczOzKZ/9d8MB39I9y2f0EQiO0cT3iXByi9chDz2XVua/vX4luriIzwY+cu7w7JANDo5QydHMLZ4+Wc+qkTpJ8uhgiFlhXGk012qnKJ5HYndUJIJBKJROIGFmc5nxX+QDt1Swbpm+7wAEEQuDt4IIWOYrYV/+jRfRls+agEBVF+TW8658bCasoCQFXPopS/NjKwCxaXjZ2W025pzxMsZgcbvzbStqs/HXpXP3WlxWlnlekU3TXR9NPHeKyGRWD8KLRRvSg4/ilW0zmP7EMQBPol6zh+spyiIu93DvUdFkh4cz/WflyIo0JELsi4K7gDZ21GjpVf9ei+XaKLw6W5vH1lF+nF5z26L4mkKbllJ4RQ6T5BEJ4UBCFYEIQYbwQmkUgkEsnt5MvCzZQ4y5tcMcrqdNe0obWqGStNO3CKLo/t57ytgDhVeJN/v33JZswCBNRB7pkysaN/c1oqQ1hfdKzRPuVe/3khdpuLMTPDa+xc+NZ0ijJXBfeHdvFoLIIgENHzMRTqQK7ufxtXRZlH9jMgWY8owu69Fo+0fzNyhcCYGWEYr1aw6/siAFIC4giR+7PCeNIj+zQ5ylluPMHsC2t4LXcbuy0X+bLwGC4Pfp9JJE1JbTIhlgK9gamAA1js0Yhuc1lZWUyePJmBAwcycOBARo4cSWZmJgEBAaSmplb9vPXWWxgMBtRqNQsWLKja/sEHHyQ9Pd13B+BhI0aMIDU1lfbt2xMTE1P1fly4cIE5c+bQr18/Bg0axIABA1i9ejUAJpOJ3/72t0RFRV3XltFoZMKECSQlJdG/f38uXLjgi0PyiJrOo4yMDCZMmEBKSgr9+/dn6tSpWCzevyDwJYPBQEBAAIMHDyY1NZUZM2ZgMpmYOHEiKSkppKam8uKLL163TX5+Ps2aNePDDz/0TdCSO94562U2Fh8gLbAPsaqoW29whxMEgYnBA8lzmNhZcswj+3CJIhdsBdJQDB+zmrJQBrRA5uee4UeCIJAW2AWDvYDT1ituadOdLmZZOZheQv/RQUQ0V1a7jtFRxjrzGfrrYolVBXs8JrlKT2Tv2VSU5pF35D2PdN40b64kNkbJrj3eH5IB0K6bloQeGrYsN1JS5MBPkDM2uD2nrPlklOe7ZR8uUeTH0lzm5+7g94bVfGU8TpSfnj9GJvOHyCRMznKOl+e5ZV/eYHU52WO5ikPqOJE0QrWp7tNKFMWHBUHYIopiiSAIKo9HdZsqKChg9OjRLFmyhJSUFADy8vIoLi6mY8eON3QuGAwGxo0bx9KlS3nkkUfQ6z03xVJjsWHDBgA+/PBDMjIyePXVVxFFkbS0NEaPHs38+fMRBAGbzcaxY5UXrgcPHuTxxx+v6pS4ZurUqfzlL39hwIABiKKIy3VnfMnWdB5duHCB6dOn89lnn9GzZ0+g8r1xOBr3uFlP6NixI1u2bAFg/vz5xMfH88QTTzBv3jwAcnNzr1v/j3/8I5MmTfJ6nJKm4VoxygC5lntDBvs6nEajlzaBGGUkK0zbGaDvgszNMxpcqTBjFSukopQ+JIoiVtNZdNG93druAH07PivczffmoyT4R7u17YZwuURWf5CPPljOkIkhNa73jfEELlHk3tDOXovNP6w9IR0mYzz1FZrwzgTEub8wbv9kPZ99WcjVvAoia5gNxJNGTw/j7bnZ/PCVkYmPRjA0oDUrTSdZYTrJn/xT6t1ukcNKevE5NhefI89Ril6mYkxQAkMCWhOtrLw2t7ucaGV+bCsx0FXT+Duaj5QWsDQ/g3yHlYfD2zMisIWvQ5JIrlObTgg/QRCUwLVu1duiEyIjfxklNoNb29Sr4mgfPrPG1xcvXsy0adOqbhwBIiIiKCurOTVOq9Xy6KOP8uabb1bdQHnLsg35GK7a3NpmXKSKmSPqdkG4a9cuHA4HTz75ZNUylUpF796VFzXDhg27YZvjx4+jUChYvHgxzz33HEOGDOHll19uWPDVuJi/jHI3n0f+qjha1uM8WrJkCTNnzqzqgADo1auXW2Orq2X5mRhs7n0qEqfSMzM8oVbrVlRUcP78eZ588km+/fZbxo8fT8+ePYmO/vmi9euvv6Z169a0aeOe8coSya9tKT7EWdslfh95Nxq52tfhNBqCIDAxZCALrnzDHstJ+unde0NmkIpS+lxF6VVc9hJUbihK+UtqmZJUfQfWm49hdJQSoqi+7oK3HUovIeesjcm/j0TlX32n2mV7MenF5xkR2IYIP51X4wtOmEB5wQnyj36IKqQtqoCWbm2/X5KOz74sZNeeEu6+q+ZOGE8Jb6YkOS2QXevMJA0PpFkrFaMD2/GF8RjnrEZaq2sfk0sUOVF+lY3msxwovYQTkY7+EUwJ7UofXXP8hOunIlXK5CTrYtheYqA8vAJ/mfc7YWqjyGHjo4LT7LJcpZmfhlCFin2WPKkTQtLo1OaxxLvAdiBeEIR1wAeeDen2lZOTQ+fOlRdZJ0+eJDU1le7du/Ppp59W/X7tZ+vWrVXbzZo1ixUrVpCXd/ukeLnTL983qByykZSUxBNPPFHjNhkZGZw4cYI33niDrVu3cujQoRsyJW5XNZ1HH374Ie3bt/dxdI3Dtfdl2LBhRERE8MILL/Dee+/xz3/+k9TUVPbv3w9UZpUsXrz4huEZEom7FDvL+LxwEx3UsQzQeXbs9+0oUduR5n5hrDBtx+XmFPHztnzkyGih9P7NkKSS7aeilGo3FaX8pRFBXXDhYqP5uNvbro/yUifrvygkNkFN9wE1dy58UXgMpSDn7uCOXoyukiDIiOz9B2RyNVf3vY3L4d4HTWFhfiS0U7Nzl++GgQ6ZFIK/TsZ3H+UjiiIjAtugkfmx0nSqVtubHVa+NZ1iTvZa/n55KyfK8xgZ1Ja3YkbxYvPB9NPH3NABcc1AfRw20ck+S447D8ktXKLIZvMlns7ezT5LHpNDWvNaTBID9dGcLDdR7LT7OkSJ5Dq3zIQQRfETQRB2A92Bk6Io1u5T7mM3y1jwlPj4eLKyKv8gXxt+8dJLLxEaGlrjcAwApVLJ3LlzPfIk/2bqmrHgKfHx8Sxbtqzq9w0bNpCens67775b4zZyuZyhQ4dW1YkYO3YsR44cYdy4cW6N7WYZC55S03kkl8s5d84zla/rq7YZC+5W3eepe/fufPzxx2RlZTFixAiOHj3KU089xRtvvIFSWf24XYmkob4o3ESZy8rD4aM9Vv3+diYTBO4OGcg7V1dwoDSDRF0Ht7VtsBUQowpFUcMNg8TzrMYsBLkKpZufuANE+QXSXRPLpuIT3B3Su8YbQ2/Z+LWRshIn4/7crMbPepa1kH2lOUwK7kSgwjdZUQp1MBG9f0/urlcoOLaMiB6PurX9/sl63l+WT/ZFGzEtvZ8c7a+VM/zeUFYtzef43lK6JOkYGdiW5aaT5NjNtFAG3rCNKIqcLM9jY/FZ9lku4cRFe3U494R0IlHbEqWsdudWO3UokX46tpUYSAlo5e5Dq7dL9lKW5J0iw1pEB3UQv43oQDNlZfZQX10EK00GDpTmMySguY8jlUh+VpvZMV4EHgA6AZN/+l1SjenTp7N06VIOHz5ctcxqtdZq2wceeIBdu3aRnZ3tqfAarV69elFSUsInn3xStexW71tycjL79u2jvLwcgPT0dLp27erROL2lpvNIoVCwdOlSTp/+edqyzZs331EFOetr9+7dVedMbGwscrkch8NBZmYmr732GlOmTGHhwoX85z//4ZtvvvFxtJI7xRlrDluKDzEqKImWqghfh9NoJes6E+UXwnLTNrcVzBNFEYMtXxqK4WNW0xlUwa0R3Fzv45qRgV0xO8vZY8nySPu1dSXbxt4NZhKHBdAsrvobb1EU+bzwKAFyFWODfdNBf402shtBbe+i2LCZkpxdbm07KVGHTAY7d/mmQCVA7yEBRLZU8v2nBVTYXYwKaodKUNyQDVHstPGdKYM52et4+XI6R8uuMiKwDW/GjOSlFkMYoI+rdQcEVA4xG6SP42R5HgUVpW4+qrqzu5x8XXiWZ7P3cNFuYVZEB15s3quqAwIgTqknQuHPXkvTzLaWNF61qQlxbQJeOTAauOS5cG5vkZGRLF++nLlz53LlyhWCgoLQ6XTMnDmTZ599ltTU1Kp177rrLiZOnFj1u0wmY968eYwbN67JpY4LgsCqVat4/vnneeONNwgODkYQBObMmVPjNlFRUTzzzDMkJSWh1WoZMGAA48eP92LUnlPTefTaa6+RlpbGY489hsViQa1W0759e+bPn+/rkH3OaDSSkpKCWq2moqKCZ599lqCgIPbt21e1zksvvURcXBz33HOPDyOV3Clcoov389cSJNdzT0j9C6I1BXJBxoTgAbyb9y2Hy87QU9uuwW0WOiyUuKzEKRtHRl9TJDorsJkvEBQ/ymP76KJpSbRfEOuLjjFQ75sbe1GsLEap0sgYfm9ojesdLbvCifI8Zob1aBT1AkI73ou18BR5h5egDo7HTxvplnYDAuR07axh5x4LU+4N9UkGmFxeOWXn+3+/zM61RaROCGFYYDxri05zT3AnTM5yNprPsteSgwMXCeow7g7uSJKuBUpZbW59ajZAH8vXxuPsKLnAhBDvD7m55kSZkffyM8itKGOALorpYe0IVNyY9SkIAn11EawtysbirEAn9/25KZEACHV5KiFUdnWvEEXR53d7vXv3Fg8cOHDdslOnTtGhg/tSPSUSiQSk7xbJjTaY9/N+/lpmR05ye8HFO5FDdPLUhXcIlGt5ucUjDb5xOVB6njdz1/K35pNo59/4K9XfiazGM+Rs/StRiXPQNU/02H7WFf3IsoId/L3FPcSr3XMjXRdHd5XwxcKrjH8knL7Db0z1h8rx+H++uIFSVwVvxY7y+dCRayrK8rm4+Xn8tJG0SPkbQgNvwK/ZtqOYRYvzmPfX5iS0c8/UrPXx8Zu5nD1WxpwFsTj1Fcy+8B0yZNhEBxqZH4P0cQwNaE1LVZBb9/tSzmaKnVbmx4zyeidMidPOpwVnSC/JJULhzyMR7emmqblzDOCM1cxfc/bzu4iODApo5qVIJRIQBOGgKIrVTp9U1/w5NRDT8JAkEolEIrk9mR2lfFm4mc7+rUjWdfJ1OLcFhSBnfHB/smyXOFbe8No2Bls+AhCjuvnFt8RzrB77diSlAAAgAElEQVQsSvlLKQEdUAt+fG8+5tH9VMdmdbHuk0KaxanoMzSgxvV2W7Ix2IuYHNK50XRAAPhpwonoMQtb0TkKT3zutnb79NLh5yewc7fvClQCjJ4WitMhsuGLQoIV/kwM7kRrVTCPRSTyn7i7eDC8p9s7IAAGBcRxuaKEszaj29uuiSiKbC/JZc6F3WwvucL4oDjeiEm6ZQcEQBtVAKEKFXtLpSEZksajNjUhcgVBuCwIQi6QAfzX82FJJBKJRNI4fVa4EavLzkNSMco6SQnoTogigOXGbQ1u67wtn2i/YNSNIO29qbIazyBXh6Dw9+zsJBqZkkEB7dldcgazo+Ypzz0hfYUJs9HBuIfCkMmq/6w7RCdfFh4jRhnIAH3je06na55IYOsRFGWtofTKIbe06e8vo1cPLXv2WnA63TvrTV2ERinpNzqIQ1tLyDlr5e6Qjvy/FkNIDWiFyk1ZH9VJ0rbAT5CzrcTgsX380pWKMv5x+TD/vnqCSD9//tEykfvD2qCqZT0LQRBI1EZwtMxImcvh4Wglktq5ZSeEKIrRoig2++m/MaIo/scbgUkkEolE0thklmezteQIY4OSaa6UiiLWhZ+g4K6gfmRYszlZbmhQWwZbAa2kopQ+ZTVleTwL4pq0wC44cLGp+KRX9gdQeMXOjjUmegzUE5tQ85CDTeZz5DlKmRLaFZmHCnQ2VGjnaSgD47h68D84ygvd0mb/ZB3FJU6On/Bux9CvDb47BG2gnDUfFbit8O2taORK+mibs6skG4fo9Nh+HKKLlcbzzM3eQ5bVzENhCfytRR9iVfo6t9VXF0mF6OJwaYEHIpVI6q7Gb0tBEF4RBOEf1f14M0CJRCKRSBoDp+hiaf5aQhUB3B0yyNfh3JaGBPQkUK5tUDZEsbOcQoeFOJVUlNJXnLZiHKV5qIO90wnRXBlMV/+WrCk6wmV7kVf2+d2yAhR+AmlTa053t7oqWG46QXt1OD000V6Jqz5kciVRfWYjOu1c2f8OoqvhN87du2nRaGQ+H5Kh1sgYcV8IFzKtHPViLAP1cVhcdg6X5nqk/dPlRfzp4l6+MJ6lhyaU+bHJpAW1RFbP7Lt26kCC5EpplgxJo3GzLtsMILOGn1oRBCFBEIRdgiB88Ytlf/9p2W5BEFJ/WuYnCMJ/BUHYLgjCNkEQpCpfEolEImlU1pv3kW2/ysywkahlN1Yhl9yaUubHuKB+HC8/z+nyi/Vqw2CrfJInTc/pO96qB/FLD0ekIBdkvHp5tceHZWQcLCXzcBlDJoUQEFxzWv+aotOYnTamhnZt9EOzlPpmhHd/BGvhKYyZyxvcnp+fQGJvLfsPWLDbXW6IsP56pQYQHafk+08Lsdu8E0tXTSSBcrXbh2SUOR28n5/B/7t0gFKXg2eiuzEnuhshCnWD2pUJAom6CI6UFWB1QyeURNJQNXZCiKK4rKafOrTfF1h47RdBEIYA3UVR7AdMAt4VBEEBTAccoigOBGYj1Z2QSCQSSSNicpTwdeEWumna0Efb3tfh3NaGBfZGL9Ow3FS/bAiDLR+AVlImhM9YjVmAgCqotdf2GeUXyNzo0RQ5y3g9dw02V4VH9lNhd/HdRwWEN/MjeWTNRQ2LnTa+M2XQW9ucdv63R4dYQMwg9C0HYcpYTln+iQa317+fnnKryOEffTskQyYTGDszHHOhg41fGXE6PD8sQy7IGKCP4VBpLiVOW4PbE0WRvZarPJ29ix/MOYwMbMn8mGR6a933PZeojcAuuvixTBqSIfG92hSmfEkQhHxBEK4KgmD9qUBlrYii+BFw5ReLhgJf//TaZeACkPDT8q9+Wn4ECBUEQVv7w5BIJBKJxHM+LfiBCtHJg2EjG/0Tz8ZOLVMyJiiJI2VZnLVervP25235hCn06OQNezIoqT+rKQtlYAyyBj6drau26iieiBzOOVse/7r6Ay7R/U+9d64pwni1grEPhqNQ1PxZX2k8iVV0MiW0i9tj8KTw7g/jp4vm6oF3cNjMDWqrUwd/ggLl7NxV4qbo6q9VB3+6D9CzY00Rb8w2kL7SSFmJZ5/4D9LH4cTFbkt2g9opqLDyZu6P/PPKMQLlSv6vRSIzwxPwd3NxzQ7+QehlftKQDEmjUJsKOmOAROBvQDfgmwbsLxz4ZfdbwU/Lalp+HUEQHhUE4YAgCAfy8/MbEIbn2Gw2HnnkEQYOHMjgwYN59NFHSU9PR61Ws3Llyqr1UlNTMRgMGAwGAgICSE1Nrfp56623qm3nTmEwGFCr1SxYsKBq2YMPPkh6ejpGo5EJEyaQlJRE//79uXDhQtU6oigyfPhwHnzwQR9E7V3XzovBgweTmprKjBkzMJlMTJw4kZSUFFJTU3nxxRcB+PDDD4mJiWHw4MEMHDiQefPmea04ky8sWrSI2bNnV/2+atUqHn74Yc6fP8/o0aNJTEykR48evPjiizgcUhVoScOdKDOww3KMu4L7E62UpoR0hxFBiWhlalbUIxtCKkrpW6LowmY667V6EL/WR9eamWEDOVB6nmUFO9z6966ooIItK010StTStqumxvXyK0rZYM4iRR9HC2Wg2/bvDTKFmqjEP+KyW8g7uAixAR05MplAcpKOwz+WUVbm+xT/e34XwcznoolormTDF0Ze+72BFUvyuJpj98j+YlXBxCgD2VpsqHcbVpeTP+fs5Xi5kQdC2/L3lonEq2ueDrYh5IKMProIDpUWYJeGZEh8rDadEMWAAYgVRTET6N6A/ZUCv/y2DgRMN1l+HVEU/yuKYm9RFHuHhzfONMz169fjcDjYvn07W7ZsYd68eQBMmzaNl19+Gafzxg99x44dSU9Pr/qZM2dOje3cKcaNG8fSpUspKbm+93zq1Kk888wz7Nmzhx07dtCiRYuq1xYtWkTnzk2nXEjHjh3ZsmUL6enpdOvWjfj4eLp06cLWrVtJT0/n8ccfr1p36tSpbNmyhW3btnHw4EF++OEHH0buWY8//jgZGRns2bOHoqIiXnvtNd5++23GjRvHyy+/zL59+zh06BAVFRX89a9/9XW4ktucQ3TyQcFawhVBjA8e4Otw7hgamYpRQX05UJrJBdvVWm9X7rJzpaJIKkrpQxWWK7gqSn3WCQEwMqgrY4K6s958jDVFR9zW7rpPChFdMHrazTu5vjYeRxDgnpDb85pEFRhLWJfplF39kaIzaxrUVr8kPRUVIvsOlLopuvqTyQQSemh5+IXmzH6jJd0H6Dm8rYS3n8nmg1cuc/pIKS6Xex/SDNLHcdZm5JK9uF7b/1hWQLGzgjlR3RgXHIvcwzOs9NVGYBWdHC03enQ/Esmt1CbPJxNoD0QJgvA813cW1NUmKus/fCoIQhiVQzEyf1p+F7BTEIQEKutDNChHbNnOfAyFDR+j9UtxoSpm9r/5hU+nTp14/vnnSU9PJzU1lejoaDIzM2nRogWBgYF89NFHPPTQQ7fcV3XtuNu2/GXk2wxubTNcFceg8Jm3XE+r1fLoo4/y5ptvVnWwHD9+HIVCweLFi3nuuecYMmQIL7/8MlCZGbB27Vreeecdr3bILMvPwWArd2ubcSp/Zoa3uPWKP6moqOD8+fM8+eSTfPvtt4wfP56ePXtWe06YzWby8vIIDfXO09r9y/IxGtz7OQuJU9FnZs2fM0EQWLJkCVOmTKFdu3a8+uqrrFu3jpSUFHr16lW1zrx582jbti2vvPIKDz74IFqtltOnT3PlyhX+9Kc/MXXqVA4ePMjcuXMB8PPz4/3336d58+ZuPR7J7W1d0V5y7PnMjZ6CSubn63DuKCMD+7LGtJsVpm08GTW5VttcsBUggtQJ4UPXilKqvFiUsjoPhPaj0FHCJ4W7CPPTk6RrWDxnT5RxbI+FofeEEBxR82f9oq2I7SUGRgclEOZXc7ZEYxfQajhl+ccpPPkF/mHtUYe0rVc7beJVREQo2Lm7hNRBnnmCXx9RLVXc/WgEw6eEsn+TmT0bzHz4ai7hzfzoNyqIHoP0KFUNv+EfoI/l08KjbC8xMCW0a52332fJRy/zo7MmuMGx1EYnTTBamYJ9ljy31puQSOqqNp++FCo7Dv4MWIH7G7C/NcBVQRB2Ad8BfxRF0QosBVoKgrD9p3//tgH78Kn4+HhWr17NV199RVJSEt9//33Va3/+85+rhlr80smTJ68bjrF169abtnOnmDVrFitWrCAvr3JsWlRUFCdOnOCNN95g69atHDp0iNWrVyOKIrNnz2bhwoVNaiz2tfNi2LBhRERE8MILL/Dee+/xz3/+k9TUVPbv31+17meffUZqaiqTJ09mzpw5VTfjd6rY2FgSExO5ePEigwYNwmAw0KbN9RegSqWSoKAgCgoqR3qVlZWxYcMG1q5dyyuvvALAjBkzeO+999i8eTNPPPEEf/vb37x+LJLGq9BRzDfGdHpp2tFLm+DrcO44Ork/aUGJ7LWc5JK9dkMsr82MIRWl9B2bMQtB4Y9S79sOW5kg8LuIYSSoo/n31Y1klNe9vsg1TqfIdx8WEByuYNBdNRejBPii8BhqmR8TgjvUe3+NgSAIRPSYhcI/mCv7F+K01y+TQRAE+ifpOX6inCJz4xsCqQuQM/juEOb+K457/xCJUi1j1dJ8XvudgfWfF2AubFjMQQp/ummi2F5yAVcdhwZViC4OleXTWxfu8QyIaxSCjF7acA6U5uPwQE0ViaS2apMJ0Q24G3gPKAEO12UHoiimA+k//VukcvaLX69TDkytS7u3cquMBU+Kj49n0aJF5OXlMXjwYJ5++mkAQkNDuffee3nnnXeuW//acIxbtdOuXTtat3ZfJeraZCx4klKpZO7cuVXZDnK5nKFDhxIVFQXA2LFjOXLkCDk5OaSlpREfH4/BYPBqjHXJWHC36s6L7t278/HHH5OVlcWIESM4evQoUDkc49VXX/V6jDfLWPCkc+fOcfr0aaKjo1m/fj2xsbHs2LHjunUcDgdFRUVVWSGTJk1CEARatmxJQUEBBQUFXLx4kYcffrhq/WbNmnn9WCSN1ycFG3AhMjN8pK9DuWONDkpmXdFeVhi384eoibdc32DLJ1DuT7D89n0CfbuzmrJQB7dG8NJN080oZQqeiR7Nizn/483ctfytxSSaKev+RHnvBjNXL9qZ9nQUfsqajyujPJ+DZZe5L6QLermqIaE3CnKllqg+fyRn20vkHV5MVOJT9XrY07+fnhXfmtiz18LIETfvxPEVhUKg+wA93frruJBpZefaIrZ9W8T21UV0TtLRf1QQLdvWr9DqIH0cC6/u5lR5Hp00kbXe7niZkXKXk0RtRL32W199dRFsK8nleJmR7lqpvo7EN275F0QURYcoil8Dk4FsfprdQlK9Q4cOYTZXjiSJiIggNDQUi8VS9fpTTz3F0qVLKS29eY/zrdq5UzzwwAPs2rWL7OxsbDYb+/bto7y8cvhDeno6Xbt2Zf/+/Wzbto0pU6bw2GOPsXXr1ib5xHr37t1YrVagMhNALpc3ycKLLpeLWbNmsXDhQhYsWMBzzz3HyJEj2bJlC0eO/Dw2eN68eUyZMqXqgkqh+LnPVRRFQkNDiYuLY/ny5aSnp7N161befPNNrx+PpHHKtRey23KCsUHJRPh5J022KQqQaxge2JudluPk2gtvuf55Wz5xqvAmlRXXmLicdmzmCz6tB/Frerma55uNRSbIePXydxQ56jZdZGmxk43fGGnb1Z8OvWuemE0URT4vPEqQXM2ooHYNDbvRUIe0JbTjfZRe3kfx+frVk2rRXElMSyU7dzf+61RBEIhr788Dc6J55u1Y+o0KIvNwGf/5aw7/+etFju4qwemsW0ZDb20z/GV+bCsx1Gm7vZY8/GVyOmtC6rRdQ3XVhOIvyNlbKs2SIfGdW2ZCCILQB5hFZf2G94EYTwd1O3M4HIwZMwZBEHA6nYwaNYquXbtWPdHW6XT87ne/44knnqja5lra/TV33XUXAwYMqLadO41MJmPevHmMGzeOF198kWeeeYakpCS0Wi0DBgxg/PjxjB8/vmr99PR0Pvzww6qZIZoSo9FISkoKarWaiooKnn32WYKCGucTB096/fXXSUtLo23byvGrc+bMYfbs2axatYonnniCwsJCHA4Ho0aN4v/+7/9qbEcQBP7zn/8wceLEqs/ZCy+8QEyM9BUngR/MB5AjY0RgH1+HcscbG9SP9eb9rDLt4LHI8TWuVyE6ybGb6K6N9WJ0kl+yFZ0H0YkquH71Azwl0i+QZ6PH8LdLK3kjdw1/bT4BdS1ruGz8xoi93MXoGTfv3DpUdplMawGPhPdC7eapE30tqO1YyvNPUHDsY9ShCagC6/4Z699Pz+dfFpKXV0HETWpqNCbBEX6Mnh7G0HtCOLi1mF3rzHyx8CqBoYUkpwXSe0gAGp38lu0oZQqSdC3YXXKRh2p5fjhFFwdL8+mpCcfPy1lFfoKMntpwDljy+U24y2tDQSSSXxJuNbWRIAhfAv8SRXHHTVf0st69e4sHDhy4btmpU6fo0OH2HqMnkUgaH+m7pWmxuuz8zvAW3TVtmR01ydfhNAkf5q/jB/MB3ol7kmCFvtp1zlvz+VPOVzwZldbgIoSS+inKWkPBsY+JG/UuCnXj6wQ/UHqe+bnr6KmJZU70qFveXF25aONfz16k74hA7nqo5uGFLtHFsxfX4xBdvBkzCsUdeNPmsJm5uOk5ZH4aWg7+BzJF3YYm5BdU8MRTF5gyOYQJd3n3yb67uFwimYfL2Lm2iHMnyvFTCfQcpCd5ZBARzZU33fZUeR7zLm3hD5F9GaCPu+W+jpcZ+b/Lh5gT1ZVEnXeHYwDss+Tx1pWjvNCsJ128nIkhaToEQTgoimLv6l6rzXCM+xpbB4REIpFIJJ6yo+QYZS6blAXhRSMD++LCxUbzgRrXOW+rLF4Zp5TGMPuK1ZiFwj+sUXZAAPTWtuLBsIEcLDPwYf52bvagTRRF1n5UgEojY9g9N78J215ygRx7MfeFdLkjOyAAFKpAInv/ngpLLvk/vl/n7cPD/Ehop74thmTURCYT6NBLy2/+2pwnXmtJ12QdB7YUs+DpbD589TJXsmueDSxBHU64QsvWYkOt9rWvNA+lIKObxjuzmf1aN00oKkHGXkvtp0iWSNzpzvwmlUgkEomkHkRRZIN5P7HKSBLULX0dTpMRpQyhh6YdG4sPUiFWX+vGYM/HX6Ykwq8hM4VLGsJqykLt46k5byUtqAvjgnrwQ/FxviuquZZ65uEyso6VM3RSCBp9zSn3dpeTr43Haa0Kpq/uzv5O0ER0IThhAiXZ2yjO3lbn7fsn67mYYyf7onun7vaF6FgVkx6L5Nl34hg6OYSLWVa+/NfVGju2ZILAQH0sx8uvYrxFXRKXKLLfkkd3TSgq2a2He3iCSianuyaM/aX5dZ7VQyJxB6kTQiKRSCSSn2RYs8m2XyUtMFEqfuhlI4MSMTtL2V1yotrXz9sKiFOGIZP+v/iEw2bGUZaPqhEVpazJ/aHJJOva8GnhbnaVnLnhdadDZO3HBYQ18yNpxM07tX4ozqLAUcb9oV2bxLkX0v4e1KHtyT+yFEe5sU7bJiXqkMm4rbMhfk0fpGDopBDGzAjj6kU7p4/U3MEwUB+HCOwouXDTNrOsZkxOO4m62s+k4Ql9dRGYnXYyrUU+jUPSNEmdEBKJRCKR/GS9eT9amZr++i6+DqXJ6eLfmuZ+YXxv3nvD00aX6CLbVkCcShqK4Ss2YxZAo5oZoyYyQeDxiKG0V0ez6OpGTpVfvu71PRvMFORWMHpaGHJFzR0LZU47K40n6eIfSRdNlKfDbhQEmZyIno8hOm0UGzbXaduAADldOmvYtbvkpkNhbkdd++kJDFGwbXXNN+zRSj3t1KFsKzHc9Pj3luYhR6CnxrffZz20YfgJMvZapFkyJN4ndUJIJBKJRAIYHSXst5wiNaA7qlpW1pe4jyAIjAzqyzlbLqetOde9lltRhE100EpVc/FAiWdZTVkgyFAFtfJ1KLWilCl4Jno0EX6BvJm7lkv2yqf6ZSVONv2vckrOhB6am7axuiiTEped+0PvvNnJbkapi0IT0Q2zYTOiy1mnbfsn68gvcHAmy+qh6HxDoRDoPyaQ8yfLyTlb87EN0seRYy/GYDNV+7ooiuyz5NFVE4JG7ttZVvxlCrppQtlnyZOGZEi8TuqEkEgkEokE2GQ+iAsXwwOkgpS+MlDfFa1MzTrz3uuWVxWllDohfMZqzEIVEINMofJ1KLWmk6t5vtlYFIKMVy9/R5GjlI3fGLGVuRg9PeymQ66KHOWsLcokSdeS1uqmN3tAQKthOK1GSq/UXFejOr176fDzE+6oIRnX9BkSiFoju2k2RJIuBgUytpUYqn3dYC8h32Gljw9mxKhOX10ERqeNs7ZiX4ciaWKkTgiJRCKRNHkO0cmm4oN007QhStn0bjgaC7VMyeCAHuyznKTQ8fNF8XlbAX6CnGbKxjkrw51OFF3YTFmoGnlRyupE+AXwbPRYip3lvH5kE3t/MJM4PJDIljfvTFluOolDdHFfSNMcmqWN6olcHUyx4Yc6bafxl9Gzu4Y9ey04nXfW03WVv4y+wwM4sddC4RV7tevo5Ep6aZux05KNQ3Td8Po+Sx4C0FvbODpUe2rCkCOwR5olQ+JlUieEm2VlZTF58mQGDhzIwIEDGTlyJJmZmTUub4oMBgMBAQEMHjyY1NRUZsyYQVFREXv27CEtLY2UlBSSk5OZNWsWAKmpqSQmJpKamkpqaipPP/00ixYtYvbs2VVtrlq1iocffthXh+RWNR3bb37zG5KSkujXrx/PPvts1esXLlxg6NCh9OvXjwEDBmC1VqYJvvDCC/Tr14/k5GTS09O9fRgSyW1ln+UURU4LaYGJvg6lyRsRmIgIbDDvr1pmsOUTowxFIfimknxTV1GSi8tRflvUg6hOvDqC2VFplK2KQFQ5GTzp5p1ZV+wlbDKfZXBAa6KVei9F2bgIMjkBcUMou3qUitK63aD276fHXOzk+MlyD0XnO8kjg5DJYceamrMhBgXEUey08WPZlRte22fJp6N/MAFypSfDrDWt3I+umhD2WfLuuDoeksbNt4OR7jAFBQWMHj2aJUuWkJKSAkBeXh7Z2dlMnTr1huXFxU039aljx45s2bIFgPnz5/Pwww9z+vRpVq1aRXx8PAAbN26sWv+jjz6iffv2Vb+LokhaWhp79uyhffv2vPbaa6xfv967B+Ehjz/++A3Htm7dOk6ePElycjIAgwcP5sCBA/To0YP77ruPDz74gA4dOuB0OpHL5WzevJkjR46wa9cuLl++zJAhQzh+/DgKhfSRl0iqs968nwhFMN00t+dN1p0kwi+I3toENpsPMil4EH6CAoOtgCRdvK9Da7KspsoZJtTBbX0cSf3pToejOeOgYHQGX9lyeURMqXE4xlfG4ygEGZNCOnk5ysYlMG4IpozlmA2bCet0f623695Vg7+/jF27S+jW5eZ1N243AcEKegwK4GB6CUPvCUEXeON1VTdNNHqZim3F5+mlbVa1/JK9lEsVpYwIbOHNkG8pURfB4bxTnLeV0Fod4OtwJE3EHXtHcjB/GSabwa1tBqvi6BU+s8bXFy9ezLRp06o6GgAiIiJYsmRJtcsjInw7HmxZ/v8w2HJuvWIdxKlaMDN8Uq3Xr6io4Pz586xevZqPPvqoqgMCYNiwYTVuJwgCS5YsYcqUKbRr145XX30Vvd79Tyu+W5ZPrsG9811Hx6kYO7PmNLzqji0wMLCqA6K4uJiioiKioqJYt24dCQkJvPDCC1y9epX777+fP/zhD2zatInJkycD0KxZM2JjY8nMzKRTp6Z9QSWRVMdgu0KmNZvpoSOaxBR8t4ORgX3ZX5rBTstxOvnHU+qySfUgfMhqykLmp8FPH+3rUOrF6RBZ83EBYdF+dBoRyuriQ4T76Rkf3OuGdc9bjeyyZDMhuAPBCn8fRNt4KPxD0Ub3osSwhdAOkxFktbttUCpl9O2jZe/+Uh550IVSeWclXg8cG8TBLcXs2WBm2OTQG15XCDL662PYaD6LxWlH91PWw76fZqFoLPUgrumtDWcJGey15EmdEBKvubO+FXwsJyeHzp07A3Dy5ElSU1Pp3r077733XrXLP/30U1+G61PX3odhw4YRERFBamrqdZkOvzZjxoyq4RhvvfUWALGxsSQmJnLx4kUGDRrkrdC9oqZjW7hwIa1bt2b8+PG0aNGCjIwMTp06xbJly9iwYQMffPABR48eJT8/n7Cwn6d+CgsLIz8/3xeHIpE0ehvM+1AKClICuvs6FMlPOvrHEqOMZF3RXgzWyu8uaWYM37EZs1AFxSMIt+dl494fzBRcrpyS8/7IJPrp2vJ54R52lJy+Yd3PC4+hkym5K6jma5KmJKDVMJz2YiyX99Vpu/7JesrLXRz5scxDkflOeDMlHXpr2b3ejN16Y90HqJwlw4GLPZbsqmV7S/Noqw4kpJEVd9XLlXTyD2Zv6VVpSIbEa+7YTIibZSx4Snx8PFlZlfNod+zYkfT0dF566SUUCkW1y0tKSrwe4y/VJWPB3a69D9f8/ve/59y5c/To0aPa9X89HAPg3LlznD59mujoaNavX09aWprb47xZxoIn1XRss2fP5rHHHmPGjBl89dVXyOVy7rrrrqoskGHDhvHjjz+i1Woxm81V7ZnNZoKDg31yLBJJY2ZxlrOj5BgD9F3QyZv2U8/GpHK6zkT+m7ea/WVZyBCIUd74xFFSdw5HESXmnQQGD0Mmu/XNkMthw1acTXC78V6Izv3KSpxs+sZImy7+JPTUIAgCj0cOxeQo5d2rmwhRaOno3xyA42VXOVp+hWmh3dA0kjH7vqaJ6IpCE4H5/A/oW/Sr9XadOvoTGChnx+4SEvvoPBihbwwcG8TJ/aUcSC+m38gba4y0UgXTQhnAthIDwwLbkFdRjsFWwrTQxjmkqa8ugvfyM8i2W8B8En8AACAASURBVIhVNc06KBLvuj27tBup6dOns3TpUg4f/nk6I6vVitPprHa55GezZs3iH//4B7m5uVXLvvzyS8rKqu9Bd7lczJo1i4ULF7JgwQKee+656266b2fVHduFCxe4cOECAEqlktDQUEwmEwMGDCA9PR2n04nD4WDnzp106dKFoUOH8u233wKVtUoyMzNJSEjw5WFJJI3S1uIj2EUHI6SClI3OAF0XdDJ/jpZl00wZjLKWqeCSmjkcRVy68DKFeR9TVPhdrbaxFZ0H0XXbFqXc9D8j1jIXo2f8PCWnnyDn6ehRRPoFMj93HTl2I6Io8nnhUUIVGkYENs4bRV8QBBmBrYZiLTiFvfhSrbeTyQSS++o4fKSMsjKnByP0jdgEf2IT1Oz4rqjaWUAEQWCQPo7T1kKu2EuqhmIkNrKhGNf01oYj8POQEYnE06ROCDeKjIxk+fLlvPDCC/Ts2ZMhQ4Zw8uRJ7r333mqX/7JGRFPXtWtXXn/9dSZNmkRycjIDBw78/+ydd5gV5fm/7zm9l9092yssSC9KF5CqKGCPKcZIbGnGGDXWxJpYor/EmMQkGnvXrxosSEek96bSFraw/fTez/z+WDoLW9hld3Hu69oLODPvO88czs6Z9zPP83zYtGkTKlXzTyL+/Oc/c9FFF9GnTx9sNht33HHHMY4SPZnmzu2Xv/wl999/P1OnTmX8+PEEg0HmzJnDyJEjmT59OiNGjGD8+PFcffXVDBs2jJkzZ5KVlcW4ceOYNWsWf/vb39BoNF19ahIS3YqUKLLQt4FzNAUUq7O7OhyJ41DJlEw1nYs3GSFHae7qcHo8iYSH2so/kog7UGt643Z+QiJx8g7/hzjUlLIn2nM21sRYt9DLqGkmso+z5DTINdybOwulIOfJ2k9Z6itjX9TF99IGopJJLixHYyyaBIIcb8XiFvc9mvPHGonHRTZsCnZOYF3MxNlWPI4EX68NNLt9vLEIAVjhr2RdsJFitZFMZffMuLMo1PTTWFgXlEQIiTOD0FNrf0aMGCFu3LjxmNd27txJ//79uygiCQmJsxXp2nJ2siW4l6fq3ua2rKsYZxzU1eFINMP+SD33V3/IAI2NB/Ov6epweiyJhJfayseIx+3kFNyNQplG1b67MFkmk5lz0ynH1q37K1HPfoov+vsZirbjePXJWqr2RLjj2SIMpuaFhf2RRh6u/pgkZmxKI38pvBhZD+190ZnUb3iOUMM2imc8j6yVPQ1EUeQ3d1aSna3k/rvzOjnCM08qJfK3u6pQqmT86on8Zt1W/lTzJTWxAK6khmvSenFlWq8uiLR1zPdU8apjD/+vcCx5Kn1XhyNxFiAIwiZRFEc0t026ykpISEhIfCdZ6N2ARW5glEESmLorvmSTO9H+aCWRVKyLo+mZHBEgGskpuBudfiAqVQ5m63R8nqXEoqdOsY+6y3pkKcbuLUH2bA0x5SrrSQUIgF6aTC60jCCJgD/p5EDMdQaj7DmYS6aRigcJ1Kxp9RhBEBg31sjX34TxeBOdGF3XIJMJTJhlpbYiyr6vw83uM9FUjCvZdO6jDVlnMrw2c6hUZF2goYsjkfguIIkQEhISEhLfOerjLraG9jLVdC4KQUq97q5URB0ARMQwK/3buziaI6RSUTyuBVTuu4PGupcQU/GuDqlZEgkvtVWHBIh70OmP2DSnZVyJTKbG0fj2ycdH3CTCTjQ9rBQjmRCZ96aD9GwlYy46sWng0STEJKsDNRSpzKgEkYdrPubrUMfal58NaNL7ozTk4i1va0mGgVQK1q5vvmShpzNsghGjRc5Xn7ib3T5Sn4+ABp1M1u2zC9IUGvpqzFJfCIkzgiRCSEhISEh851jk3YgMGVPNzWYJSnQTyqN2MhUmStTZzPeu73L7uGQygMvxEZVlv8bR8AoCMnyeRdRUPUoi3r2eoCcTPmqr/kg8diQD4mjkChPW9MsJBTYRDn7b7BwRV5Ozl7qHZUKsX+zFXhPnkusyUChOTJE/mpX+KlyJMD9IH8ofC64iQ2HgidpPWe3fe4ai7RkIgoC5ZBpRd1lTs9JWUpCvprBAxeo1Z6cIoVAKjLvYQtmOMLXl0RO2x8QUIgpiqRCxVPfPBhmtz6QiFqA+fvZZq0p0L846EaKrb1AkJCTOLqRrytlHNBXnS98WRhr6k6aQrMi6MxUxOyVqGzPMo6iO2fk63PrFT0eSiLtwNLxBRdmtuOzvo9b2Jq/oIQp6PU123u1EI1UcKL+fcGhPl8R3PMmEj5qqx4jH6skp+B06ffM9T8xpF6NQpONofBNRTJ2wPeIuA0GO2lLS2SF3GKFAksUHLTn7nas75b4pUeQT904KVWaG6bJJVxh4OO9K+mqyea5hIZ+7t56hqHsGxsKJCDIl3vIlbRp3/lgje/ZGaLR3z4yh02XUNBNqrcCKz07MhtgUtAOQIMLGYO2ZDq3NHCrJkLIhJDqbs0qE0Gg0OJ1OadEgISHRIYiiiNPplJxFzjJW+XcQTEW4yDyyq0OROAWhZJSGuI9idQbjjIMwy/XM96w7ozHEojU01P6birJf43F9gd4wgoKSp8gtuAetrj+CIGAwjSG/+I/IZGpqKh/B625bunpH0yRA/PGgAHE3Ov3gk+4rk6lIs32faGQ/Ad/qE7ZHXWWozUXI5M07VXVHln7oIhJMccl1Gc02CjyazcFaauN+LrP2P7yvXq7mvtzZjDH05g3nKl63ryQl3VcCIFcZMOSPw1+9klS8+R4IzTF2jAGANSdxkejpaPVyRk4xs2NNAHfjsULL+kAjNoWGNLmar/wVXRNgG7AptfRSm1gniRASncxZZbqdn59PdXU1dru9q0ORkJA4S9BoNOTn53d1GBIdhCiKLPRuoFCVST9NYVeHI3EKKmJN/SCK1TaUgoKppvP42P0V9XEX2cq0Tj12JLwXt/MTgv6NCIISs3UalrSZKFWZze6v1hSQX/InGmr+jr3+v0Qj5diy5iDIlJ0a5/EcESDqWhQgDmE0j8fjmofT/i564yhksibBQRRTRDz7MBVM7OywO4zGmhhrF3oZOdVEduGpHRxEUeR/7m/JVOgZYyg4ZptKpuC2rIuwylcyz7sNVzLIr7KmoZT6x2AumYa/ajn+6pWYS6a3akymTUnfPhpWrfFz2WxrJ0fYNZx/iYXV8z2snOdh9hwbAKFkgh0hFxdZClAIJj5x78KTCGNRdE+bzkOMNmTyjrMMezyMrZtaikr0fM4qEUKpVFJS0nNSBiUkJCQkzix7IgeoiNVzk21Wi09JJbqWQ00pS9RNN/TTzSOY617JAs96rrfN6PDjiaJIKLgdj3Mu4dC3yGR6rBlXYLHOQK4wtTheLjeQU3APTvt7eJxziUWryM67A4XyzCy62iNAAAiCjIysa6mt+hNe9wKs6bMBiPlrEBMR1D2oKeUXbzpQqmRMuya9xX13RuyURV3cYDsXeTOWnDJB4CcZ40lTGHjLuRpfMsyd2Rejl7fOnvJsRW0tRWUuxrt/Eabiaa2+jp4/1sArrzs4cCBKQcHZ9x6a0xUMO9/IxmU+pl6Vhs4oZ3PIQQKRUfpMDHIZc907WeWvYqb1nK4O95SM1jeJEOuDjcy0FHV1OBJnKWdVOYaEhISEhMSpWODdgE6mZryxdQs0ia6jPGrHKtdhUTTV9VsVRsYYBvKlfyvh1IkN4NqLKCbxe1dzoPw+6g48QSxWT3rmdRSX/oN02zWtEiAOIQgyMjJ/eKRPRMWZ6RORTPipqfpTkwCR/7tWCxCH0OkHo9MPxe34H8lkU8p81NXUmLGn2HPu2Rpk95aWLTkP8Yl7Fya5mknGkz+8EgSB2dbh3Jo1jd3hOh6p+RhX4uwsKWgthxpUxnxVRFytb945ZpQBmQxWnaUlGQDjZ1uIR0XWLvQCTaUYVrmKPhozeSoTvdVpPaIkI1ulo0hlkEoyJDoVSYSQkJDotkT8+wl7mu/aLiHRVtwJP+sC33KBcRgaWc+pcf+uUhG1U3wwC+IQMyyjCKeiLPdtO+35U6kYXvdCKvf9loba5xDFGJk5P6e49Dms6TORydufhtzUJ+IxBEF5sE/E0tOO92Q0CRB/JB6rJSf/LnSGIc3uJ4oiFdtCfPRkLX+/fh+r3nOSTBzpdZCeeS2pVAiX4yOgqSmlTKlHacjutNg7imRS5PM3miw5x844tSUnQGXUzdZQHReb+6KStZwUPN54DvfmzsIe9/GH6g85EHV2RNg9FmP++QgKLb422HWazQoGD9Sxeo3/rO3dll2g5pzhOtYs8BKIxNkWcjDSkInsYLbIRGMxlTEPldHm7Ty7E6MMmeyJeHElIl0disRZiiRCSEhIdEtEUaRh99+p2/kXUslYV4cjcRaw1LeZJCkulBpSdntiqQQ1MfcJIkQfTT6l6jwWeNe3u1lgMhnE5fiYyrJfY69/GbncRHb+nRT2egaTZRKC0DGVqmpNIQUlj6PVD8Re/wKNdf9FFDvWou9IBsQhAWLoCfvEIym2LfLy2l1VfPRELY3lUfL6a1n3sZu3HziAvTJ6OF6j+QK8rgXEYw1EXGWorb0RmilV6G4csuS8+MfpLVpyAsx170IjKJhubn2Wx2BdAQ/lX0FSTPFwzcfsDHd/p4POQqbUYiwYT6BmDclY6zMbxo010GhPULav4zKZuhsTZlsJ+pL8b1M1UTHFKP2RPjJjjYXIkfWIbIgxhiwA1gekPnsSnUP3/2aRkJD4ThLx7SYeriOVCBBwrO3qcCR6OAkxyWLvRobqSslRtVwvLtG1VMWcpBApUWecsG2GZTR1cSfbQmVtmrPJZvPNgzab76HWFJNX+CD5xY9hMI7slMW2XG4gt+BeLOmX4vMspqbyURLxjnkKekSAqCG7GQHC54jz1VsOXvhVBUtesqNUy5jxy0xu+kcxV96by6V3ZRP0JHnr/gOs/chFMiGSbrsGQZDjaHiLmO8AmrQ+HRJrZxIOJFn8gYveg7T0P0/f4v4N8QBrAgeYZu6NoY2uH8VqG4/mX4VZruXx2k9YF9jX3rB7POaSaYipOP6q5a0eM3KEAavGz9blOzsxsq6lpL+G/N5qVrsbMciU9NceycwxydWcq89hpb+KZDOWuN2JPJWePKWe9UGpJEOic5BECAkJiW6Jr+FLBLkGpSYLX92irg5HooezIbALdzIgZUH0ECqiTU/fjs+EABhjGIBVbmC+d32r5orH7TTWvUDFvtvwuD5HbxhOQcmT5Bbeh1Y/oNMblDb1ifgRWXm3EY1UcqDifiLh1tfSN0cyGaD2sABxJ/qDAoQoitTsDvPZs/W8dFslmz7zUDhIy/cfyeNHf8pnwEQTCmXT+ZaOMHD9M4X0GW1g9fsu3n2wGk+9HkvaTIKB9aARe0Q/iLZYcgJ87tmNHIFLLO1rDpipNPFI/lUUq208Wz+f+Z7t7Zqnp6M2F6FJ64O3fHGryyt0WhmX913L8ManqH73ScIHzj4xQhAExl1qxl0coHfIckLT0wnGYrzJCNtDDV0UYesZbchkZ9iNNyFlo0p0PJIIISEh0e1IJcIE7Gsw2sZhzr2QiH8v0UBlV4cl0YNZ6N1ApsLCcF33X1RJNDlj6GVqbArjCdsUgpxp5hFsC5VRe9DG82SIokhd1VP4vSswW6ZQ1PtZsvNuQ60p7qTIT47RNI784kcRBCXVlY/g87SvT0QyGaC28o9EY9UHBYhhJBMi367w8/YD1bz3UA2VO0KcN9PCjc8VMfu3OeSdo212ga41ypl5Wzazbs/GZ4/z1n0H2Ld6MqS0kAlqS6/TPe1OxV4bY81BS86copYdFzyJCMt85Uw0FZN2GjaJRrmG3+deyrn6Yl51rOAdx5qzts/BqTCVTCceqCPsaH3vpqIZ32Nx41T8lWXUvPkI1W88RLBs81n1/qUGRhE1IokVqhPOa7g+B4NMxYoeUJIx2pCJCGyQsiEkOgFJhJCQkOh2BBxrEFNRTFmTMWZegCAo8da3vgGWhMTRVEYb2BmpZLp5JLIeUN8u0eSMUaw++ZPtqabzUCBvMRsiEt5FLFaNLftGbNk3oFRldUa4rUatKWrqE6HrT2PdCzTWvdSmPhGHMiCisWpy8u9ESA5izYcu/ntrBfP/2UA8kmLqjTZu+WcxE6/NwGRTtmrevmOasiJKhutZ+a6PlS/dRCCcTiR+ehkbnc1hS87vpbVq//nePSTEJLMs/U772GqZkjuyL2aaaSBzPZt5vnEJCTF52vP2JAx5Y5Ap9fjKW5+t2G9wBmL/S3lq1x0oRv6YhM9J3Qd/5sBL9+D/ZiVique/hxtCdlQpOaGVCsp3HtvYUSnIGWcsZEOwhlA373dVqDKQrdRKLhkSnYJ0NyYhIdHt8NUvQ6nNQ20sRa40YLCNxd+4glQi3NWhSfRAFnrXoxQUTDYN7+pQJFpBUkxRFXNS3Ew/iENYFAbGGQex3LeVUPLk3du97iXIZDoMprGdEWq7ONwnIm02Ps8iaiofI5HwtDjusAARPYAy9TtWvpHLi7+qYM0HLmzFaq68L4frnylk6HQzSk3bb+90ZgWz78jm4luz8DtMfPnvW1n78dekkvH2nGans3dbiF2bQ0y50orB3HIz0VAqzkJvGSP1+eSqTsywaQ9yQcaNtgu4Jm00K/y7+XPt54RT3Xth2ZHI5CqMhRcQqN1AItLyZ/gQ1/4gA7law2trh1H4s7+SOfMXiKkkDZ/8g8r//Bbv5oWkemgJQFJMsTFg5zxDBga9ghWfntgDZoKxmLiYZG2wugsibD2CIDBan8U3YTf+bi6YSPQ8JBFCQkKiWxEL1RDx78WUPfnwU1BzznTEZAS/fVUXRyfR0wgmI6z07+B8wyAMp2G5+F0nlgqz3vUhc2ufJJBwdeqxamNu4mKSkmb6QRzNDPMoomKcZf4tzW5PJgME/eswmicgk7Wcqn8mEQQ5GVnXkpV7G9FIOQfKT90nIpkMUFPxBBVb9Wx4+/d8+Kie3WsDDJpiZs7/K+TKe3MpHqpHkJ1efwtBEOhzXpzJM54ju5eX7fPG885Du/DUdy8h4pAlZ1pW6yw5AZZ49xFKxbnMevpZEEcjCAJXpo3g55lT+DpczSM1H+NJBDv0GN0Zc8k0EJP4Kpe1eozJJOfaH6Szc3eEFWvCmIZcQOHNT5N91Z3ItUbsC16m8vlf414zl2Qk1InRdzy7wh78qThjTJmMnWFm95YQ9VXHuoGUqtPIVRpZ4avolBji4RR1X4fYMdfNqn83EHK135VnlCGTFCKbgqcufZOQaCsd40MlISEh0UH4Gr4EQY4xc8Lh19TGUlT6Inx1izFlT+30RnISZw/L/VuJinEuMo/q6lB6JIlUjO3ehWx0zyWS8iNDwUc1j3Fl3h8wKFqXAt9Wyk/RlPJoemlyOUdTwALPBi42jz6h1Mbv/QpRjGOyTOmUODsCo3kcKnUeddXPUF35CJnZN2KyTD5mn5DPz5r/fcLe1ZcT8lgxZSiYeK2ZQZNNaAzyDo8p4ipDo/Vz6W1pbPpyNVs+PY837qliwrUZDJ1mOm2hoyPYsMRHY3WMH9+ZfbjR5qmIi0nmeXYzSJtFb03nuONMMvXHLNfxbP18/lD9IfflXkquqnUCSU9GZcxFmzEQX8USrH0va7XLzKSJJpYt9/PmOw7OHabHaJRj6DsSfZ8RhKu+xb36fzi/fAf3mv9hPvdCzCMvRqHv/u/n+mAjKkHGUF0GqQth+Vw3Kz7z8L1fHikFEwSBCcZi3nPtoDEeIFNpaPfxUkkRz4EYjrLIwZ8onpoYHGpFIUAqITLh1ux2zd9LbSRDoWFdoJFJptx2xykhcTxSJoSEhES3QUwl8Dd8hT7tXBQq8+HXBUHAnDONaLCCqL9ttnwS311SoshC7wb6agoo0eR0dTg9iqSYYLt3Ia9V/oaVzjfJVJfw/fw/cWXeHwgm3HxU81inZUSURx2oBAW5ypYXHBdbRtOYcLMldGwWgSiK+NxLUWtKUWuKOiXOjkKtKaKg+FCfiP9gr38ZUUzgqo2x+KVaXry1mm3zRmOyGZl9RzY3/K2IEbOtnSJAAETce0GmQGstYeTMcUz+xXPYSjwsfdnOh4/X4rOf+awIdyLOu846nm+oZGWDi0XvO+k1UEv/ES1bcgKs8FXgTka4tIOzII5nuL6IB/MuJyomeKj6Q/ZG6jv1eN0FU8k0EiEHoYZtrR4jkwnc9FMbwWCKd953Hn5dEAR0RQPJ++ED5M95HG3JENxrPqHy+V9jX/AycU/37U+QEkXWB+wM1aWjkcnRGeSMmGxi2yo/Xuex2QgTjE3XpRX+1jfdFkWRgCNOxdoAG990MP/hat69YT+f3XuAtf+1c2BTEH2GgqFXpTH13hyuebGEQZdaKV8ZwFkebfkAzSAIAqMNmWwPOQkl259RISFxPFImhISERLch6N5KMu7FlDXphG1G23gc5W/hrV+MxtT9veslup4doX3Ux11cnTapq0PpMaTEJLv8K1jv+hBfwk6u5hxmZN9Gnrb/4X0uy72PubVPdFpGREXUTpEqvVVNREfo+5GmMPGFZx3n6Y9YLkbCe4jFqsnM+VmHxtZZyBVGMrPvYeeaL/h6gQv7vm347WZk8iS5g75h1OzeFA86Mz1NIu4y1OYiBLkSjbYUW8EARnz/bwSqnmTFO2Fev7uKC67LYNBkU6dnpdXGInzmaeQrn5skIjqZnK8/C2IOKvFeEmND0MswnQmV7OSflZSY4hPPLkrUVgZrO78xaW9NFo/mXckTdZ/yWM1cfpN9IefpSzr9uF2JIXckDrUZb/li9Nmt/5wWFaq5+CILn3/h4YIJRs7pe2zJnCanFzlX/JaYsxbPuk/xbl2Cd8tijAPGYRl7GWpbQUefymlRFvHiTkYZbcg8/Nr4SyysW+hl1TwPl1x3pM9NhlLPQG0mX/kruNLavFVwLJTCuS+CY19ThoOjLELY09S4U6aAtBI1pZNNZJRqsJVqMGQpTphn0KUW9izxsuVdJ9Pua18mw2h9Jp97qtgUsjPBKAn6Eh2DJEJISJyChBjHE7fjjNfjjjfgijfgS7jobxjFEMP5UllAB+OrX4ZcZUWXNuyEbTKFFqNtPP7G5WSUXIf8NNIXJb4bLPBuwCzXM8YwoKtD6faIYoq9gbWsc/0f7ngtmepeTLbdRKFuyAnXuVztOZ0mRKREkYqYg/GGvq3aXyHIucg8knecSzgQbaRA3XTz7/MsQZBpu1VDyubwNsYp3xqiYmuQqm/CJKL9kStE0or2U3juSvIGfUtJv1vQG8+MACGKKaLu/ZiKjpSEpNt+QMC3npzBn/CT4Tey4N+NLHrBzt51QabfkokxveNvJfdGgnzibmRj0ItCEJhsSmOmJRPBAc+tO4B+rIxd1gAb6r1oBBnn6k2MMViaFSQ2BGuojwe4PXvcGfvOzlZZeDTvKp6q+5xn6r7gl1lTmWA8p+WBPRRBpsBUNBn3nrnEQw6UupM3lT2e712Zxpp1AV561c7jjxagUJz4f6RKzyXzkp+RNv5qPBvm4d2yGP83K9GVnod17GVo81t3vehs1gftyBEYftT5WzOVDB5rYP0SL5OvtKLVH8lgmmAs5t+N69kTcdJHlY67KoZzXwT7wbIK71FlFaYcJTmDdWT0VpPRR4O1SI28mffqeFR6OUOusLLxDSd1O0LkDNa1+bxKNWascjXrA42SCCHRYUgihMR3nkgqdFhgOP7Hl3AicsTjWSWo0cj0fBtcz67gRmbbbkInlxbDHUEi5ibk2oIlfzaC0HyasTlnKr76xfgbv8KSd8kZjlCiJ9EQd7MltIcrrBNRnOTzJNGU3lse2sxa5/s4YpWkqfKZmX0HvfQjT7lg6ywhojHhI5yKtdiU8mgmm87l/1zLme9dx82Zs0kmAwR8azCaL0Am05x2TKfCE9xELG5HLtMhl+tRyHTIZfrD/5YJmmPex0QsRfXO8EHhIYS7rqm0wZypYOAFJkqG6SgYoCWFEkfDeixpt6A3ntep53A0Md8BxGQUTVrp4deUqizMaRfhdX2BpeQSvvf7ArYu9LLibSev/66KyXMy6D/BeNoL/JQosiXk41N3I7siQfQyOVdYs7jInIFZ0WQ1+vpbtahUArddX4jWJOfbcIC1AQ/rAx5WBzwnCBJKQWCueyfZSgOj9HmnFV9bMSt0PJh3GU/XzeNfDUswyDQM13fv0qDTwVQ8BfeeufgqlpI+4JpWj9NoZMy5LoO//K2e+Qs9zLrEetJ9FaZ0MqZeh3Xs5Xg3LcCzcT41bzyIpqA/1rGXoes1tMseDomiyPpAI4N1aejlx1rjTphtZduqAOsX+7jgsiPnN9qQz6u1m1nz10Y27vKSjDXdb6qNMjJKNZSMNZBeqiajtwb1aZRfnTPdzM4vvGx+x8klA7Vt7usiO1iSscRXQySVQCOTlo8Sp0+XfIoEQfAAW496aRYwB7gWEIC/iqL4XheEJnEWIooigaQXV7zhOLGhHle8gVDKf8z+erkJqyKLIk0/0pRZx/zo5WZERFZ6PmWZ832qwru5IuvnlOqGdtHZnT34G74CUpiyLjjpPmpDCWpjKd66xZhzL5YyUSROyiLvBgQEppnP3AKup3EgtIPVzvdoiJZhVmZzUdat9DGMa1UZBHSOEFFxuCll65+kmuQ6xhsHs8K/nR+mTyPhXYkoxjFbp55WLC3R6JlHteP1FvYSkKEnFdcQDWgIe1TEQxqSOi3F0wwMTTeRlmPGaDUdFDH0JAQ9crmR7ILfIe9kEeV4Iq6mnjtqa+kxr6dlXInfsxxn41vkFt7H8BkWiofpWPCvRuY/38jedUGm3WxDb2n7bWVCTLHK7+FTTyPVsQgZCiU/ychjiikNjezIwmvv9hC7NoWYcW36YUvOwTojg3VGbrDlNytI9FKL7I+6+WnGea3+XHckGpmKO3Mu4dGaj5saVuZdTqmm80tCugKlPhNd1jB8lctIx70rugAAIABJREFU63clQhsWqiPP0zN8mI4PPnIxZrSBjHTlKfeX64ykTbgay+hZ+LYuxbP+M+refxJVVjHG/mMRlGoEhRJBrkSQKw7+KBEUB/885u+KY/dVKEGQtfn+ojIWoDER5nJr8QnbcovV9BmiZfUXHs6/xHK4mapWpuT8ZX2RbVdRMt1ATj8dGaUaDJknllWcDnKVjGHXpLHq+UYq1wUoHtt2i9pRhkzmew+wJehkrPHs/AxLnFm6SsraKoripEP/EAShN3ADMAZQA+sFQVgoiuKJ5roSEq1gu38V3wTWHhYeYuKRhjwCAiZFOmnKLPobRh4jMliVWWhkp05VExCYaL2MProh/F/DP3m99glGmy9ievqPUHUzG7iegiiK+Bq+RGPqh0p36ppFc850Gvf8i4h3J1qLlGYvcSLRVJxlvi2M1PcnTWHq6nC6HXXh3axxvU91+BsMinSm2G6hv2kicqHttwQdLUSUR+3IkVGgbpuDwQzzaJb5trDMu4mhnqWoNb1QazqvDt/hW0q143Us+lEU2G4kmQqTTAVJpkLEYgEc1R6cdV68Dh/JZBCFJoLGEsWQFkNV6EGmqieVCpISo7ji4Gq2155AtvVyctKuOWOCa9RdhkxlRKk/dpEhlxuwZlyOs/EtQsEd6PSDsWaruOahPDbP87DqPRev3VXFlBtsnDPW0Kp4w6kkS7xO5nnsuJJxClUafpVVyFiDFcVx45NJkc9fd5CWqWBcM5acckFoVpD40rcNkPOWI8DuSMVJSzY6E51Mxb05s3mw+kOeqv2MR/KvOmtdM8wl06hb+zTBus0Y8lrvSCQIAj+9zsZd91Xx+psO7vhN61L+ZSoNllGXYD7vQvzfrMS95hOcX77T3vCPjqhZwUKZnou+9Fz0vYejMB17jVoXaEQARhiaz+KaMNvKy3+qZesKPyOmNH0v1X8TQr1cS8XoRnpdo6SkExf3JeONfPOZhy3vuigcaUDWilKOo+mnsWCWq1gXbJBECIkOoatEiIGCIHx18O+v0eTS8YkoijEgdnDbOODzowcJgnALcAtAYWHhGQxXoidRG9nPhw3/wKRIJ0tVQIl2AGnK7MNCg0VpQyGcWmVvDTnqEn6e/ziLne+wxvsF+0I7uDrrVnI1vTrgLL5bRHy7iYfrsBZc1uK+hoyxOPa/jrd+sSRCSDTL6sDXBFMRLrKM7OpQuhWN0XLWOt+nIrQFndzMxIzrGWSaikKmOq15O1KIqIg6yFdZUbaxhKZIncUAbTHbPMvoH63Cln1zu47fGlz+1VQ1vohJN5Ti7NuQCQoCdVrKt2qo2KrlwLc6knEbcqVAwUAtJcN0FA/TYc0+8X0WxQTJVIhEMnRYxEimgiSTIfzhr6l3f0ws4aIo82aEdohEbSXiLkNj7d2siGC2XoTXvQBHw1sUlDyOIMiQyQRGzLLSa7ie+c83MO+5BvZtDHLxrVnITpLy7UnE+cJrZ5HXQSiVYqDWwC2WAobqTl7SsW6Rt8mS866WLTkPCRJ6WZwlviBTjOcgCOmHMyTUB0s2xp5BQcKi0HF/7mwerPmIJ2o/4dH8q7AqWufs0ZPQZQ9HoU3HW7GoTSIEQGamkisvs/LuBy42bw1y7rDWvz+CXIFpyCSMgy9AjIURkwnERBwxGT/q74mDP/Gj/h1ved9DryViROr2ESrbjB1QZRWj7z0cfem5qHN6syHYyACtFZO8+etp70FacovVfPWZm3MnGUlEUqz6VyPGbCWB2X5ed2xhgNZGmqLtPRtag0wmcN4P01nyVB17lnjpd1HbhDCZIDBSb2OFv55oKolaJpU5SpweXSVCZImimBIEIZ0moeFTwHHUdgdwgpQoiuILwAsAI0aMEI/fLiGRFJPMtb+IXm7mlwVPoZV37pe8UqbiYtv19NWfy8cN/+KF6j8wKe0qJlgvQy7VobcaX8OXCHINhowxLe4rk6swZk7EW7eQRMx7jJWnhIQoiizwrqdAlUn/bm7NeKZwxqpZ5/yAsuA61DI949J/yFDzRSg7MNW/I4QIURSpiNoZpmvf/9vF5tHsr16NKKgwmsa1a46W8AQ3UdHwTwyafpRk/pa1/+dl58oA3oam3g6WbCVDppooHqYjf4AWperUC1xBUKCQm1DIT8zYSTdNRqPKpc71fySSXkqyb+/U8oxUPEzMV40hd3Sz22UyFem2H9BQ+w/83pWYLBMPb0vLU/GDR/NZ+5GLtR+6ye2rYfhxGQtNThd2vvK5SCIySm/mUmsWvTWnXnQFfUkWf+CidLCW/ue1/jv9E88udDIlP7YNRCdTnlCyseYoQWKMwcLwThYkslUW7smZxaM1H/Nk7ac8lHcFOvnZlT0pCDJMxVNw7fyAWKAelSG7TeNnXWJlxSo/r7xmZ2B/LWp12/4/BEFAUHfOIh6arlFxZw3Bsi0EyzbjXjMX9+qPcdryqJ50MROTcZKREPJmPtOCIDDhUgvvPdfArs1B3BuChJwJZjyaz6hCK/cfWMTf6tfwh7zJKDqpdCh3mI6sAVq2f+Sm90QTSm3bjjPakMliXw3bQk5GHeUAIiHRHs58gRwgimLq4J9O4EOaxJCjVxJmQCrFkGgz670LqIuWc0nG9Z0uQBxNb91gflX4ZwYaRrPU9T4v1zyMK/7d8Ac/XVKJMAH7Goy2ccjkrbvBNudMAzGJv+HLzg1OosexN1JNRbSeC82nbqz4XcAbb2Bhwz95u+p3VIa2Mcp6FXOK/s4I62UdKkAc4pAQEUy4+ajmMQIJV5vGu5MhvMlwm/pBHM1wTT5DRD9likxkcm3LA9qIL7SD8vpn0amL6ZVzF0tf9rH2QzeWbCVTfprBDc8WccOzRUyeY6NkmL5FAaIlBEEgJ+1qCm034wttY2/No8QT3g46mxOJePYDIuq00pPuYzCNQ63phcv+HqlU7JhtMrnA2KvTKBqiZdV7TvyuBNDkdPGXunLurNrFCr+LSaY0/lrYn9/mlLQoQAAs/sBJLJxi5vW2Vv9O18X8rAscYLqpFJ2sKfPxUIbEzZkF/LtkEA/k9ma80crXIT9/ra/gtspv+cJjJ5ZKteoY7aG3JpM7ci6mOubmmfoviKUSnXasrsJUNBkEGb7yxW0eq1AI3DgnE7sjwUdzu98yQBAEVBn5WMfMJv/HD1HymxfIuvTX7BkwAoD8ea9S/rebqXn7MTzrPyfmrD1m/KDRBqw2BavedrJvuZ9Bl1ux9dGQpzLxs8yR7I44eMe5vVPjP+9H6US8Sb793NPm8f21VowyJesDzdaPSUi0iTMuQgiCUCQIguXg37XAbGApcIkgCPKDr00C1p3p2CR6Nt64gyXO9+mjG8ZAQ8tP1DsardzA97Jv4+qsX2OP1fJ81T1s9C5BFKWknVMRcKxBTEUxZU1ueeeDqHR5aM0D8NYt5qCmKSEBNNlyamVqJhiHdHUoXYY/4WRp4395o/IO9gbWMtwykznFzzEm/Xuo5Z33lBBOT4g41JSyLc4YRxP0r0ZJikUpBRXRjhWBA+E97K97BrUym9459/DVGyF2LPUx+gorV92Xy7CLLFiyT7/MrzkyzFPplXMX4Vg1e2oeJNpJAnfEtRcAjfXkIoQgyEjPvJZEwonX9UUz2wWm3pBJIiHy5rxqHqneyx+q9/JNOMDl1iz+XjSAmzILyFa1LgOgrjLK+sU+Rl9oJiu/9WVDn3l2oRBkXGzp0+z24wWJ+3J7kavS8Jqjhtsrd7LQ6yDeSd8tQ3WF/CJrCt+Ga/hnw2JSZ9l3mEKbhj5nBL6q5aSSsZYHHMeA/lomjjfy2Tw31TVtH38mkWsNGAeez7cFveijNtH/6ruxjJpJMujFseQNql64g8p/34598euEKr5GRpLRU0zIa+MYcpQMuepIttg4YyEXmkv53LObDYHqTos5o1RD0Wg933zmJuxpmwimEGScp7exKWTvtN8Pie8OXZEJYQI+Ptj3YSnwmiiKK4DPgNXAMuAvoihKj5El2sQ8x2uIpJhlu6FLn4AOMZ7PrwqeIk9Tyif2F3m77hkCibYrzj2FfaEdLHV+0G6xxVe/DKU2D7Xx5De+zWHKmUYiaifk7rynBhI9C08iwNrAN0wyDkNzmn0OehLhpJ/9wU2scrzNB9UP8VrFbXzrW8Yg81TmFD3H+Iwfo20m3b+zOF6ICCZa90SzPGpHAIrakQkhiiJe9xIU6kKcMiPzPR33HCMUrWBf3ZMoFVZKc+5nzXsxts73ct5MC+OuOX1b0tZg0Z9H37w/kEiG2F39IMHIvg4/RtRdhlKfjVx1attpnX4gOsO5uJ3/I5nwHbMtKYps1/nZe0+U5WM81Iai/CQjl38UD+D76TlYFK0XakRR5LNX7WgNMqZd3fr32Z0Is9xXwQXGEiyKljNi5ILAUJ2JB/NK+UNub2xKFS/bq/lt5U6Wep0kOuFBwnjjOVyXfj7rgvt4zbHyrHtYYS6ZRirmJ1i7vl3jf/zDDDQaGS+92tjt35vGeJjyqJ9Rhiy0Bf3ImPwjCm9+hqJfPEfGhT9Fac3Ct3kRte/8kX1/vZnAim9QkCJijSI/rjnkdRnD6KW28q/G9TTEA50W8/Dvp5OMiWz/uO3ZJqMNmYRTSXaE2pbpJiFxPGdchBBFcYcoipNFUZwoiuJYURRfOvj6E6IojhZFcYwoii+f6bgkejY7AxvYGdzApLSrsSq7vk7NrMzg+twHmJHxE/aFt/PPA3ezK7ixq8PqcMpC23iz9im+dH/IRt+SNo+PhWqI+Pdiyp7cZuHIkD4KudKMr77tKZ8SZydLfZtJkmK6+extSCmKIp54PTt9X7Gk8QXeqLyTF8tv5rO6p9ni+RxRTDHccgk/Kfork2w3oFdYW560EzhaiPiw5tFWCREVUQdZSjPadghI0ch+YtFKrNbpTDANZVVgB75ksD2hH0MkVkNZ7ePIZFr65P6ejf9LsfFTD0MvNDPxx+lnVPDWa/pwTv4jyAQ1e2sexRvc2vKgViKKIhFXGZpTlGIcTUbmj0ilIrgcHx3z+huOGp5vrEJrlDNkqZ5z/65nmiYDbTua2H29Lkj5zgjTr0lHa2j9+HmePSQRmWXt1+ZjDtQZeTivlPtye2GWK3nBfoA7Kney3Oci2cGL4ZnWYcy0DGOBdwf/c2/q0Lm7Gq1tEEp9Nt7yRe0abzLJ+dH309m5K8KKVf6WB3QhGw6WJow6zhVDacnEct5F5H7/Pkpuf5Gcq+/Cp74CR20OxbnzGal4iPIXH8C16iOiDRWIoohSkHN79jgE4K/1q4ilkp0SsylXRZ8pJvYs9uKvj7dp7GBdGjqZgnWBhk6JTeK7Q5f0hJCQ6EiiqTCfO14hS1XIOMslXR3OYWSCjHGWS/h5/uMY5Wm8XfcMcxtfIJoKd3VoHcL+0Ne8XfcMNlUexZr+LHS8hSfuaHngUfjql4Egx5g5oc3HF2QKTNmTCDo3kYg62zxe4uwiISZZ7N3IEG1vclVts3fsziTFBA2RfWzxzOPzur/wUsUveL3ydhY1Ps/ewFrMykzGpn2fq/Ie4ue9XuGagsc4P+NaTN1AjG0SIu5ttRBREbW3uxTD51mCIKgxms5nhmU0cTHJEu/mds11iGi8kb01fwIE+uT+nq3z5Kz90M3ASUamzMnokow7jSqXc/IfRa3MYV/d0zh9yztk3kTYSTLqQX2KUoyjUanzMVmm4HUvIharA2BnOMB8r4MLzRk8XXgOcy7IJ2hPsuaDtj8xjcdSfPGmg5wiFSOntj6LJ5iMsdhbxhhDPtnKU2d0nAzhYGbEH/P7cHdOCXq5nH81VnFX1S5W+t2kOlCMuDZ9HOMNfXnPtY5lvm87bN6uRhBkmEqmEnHuJuo70K45Jl9gok+phjfedhAIdM5ivCNYF2ykWGUgS3nyUjeZSoNoHsruzQPJ6q9h0C8uYat9Cn53AtdX73Pg5Xupffdx4l47mUoDv8waTUXUw+uOLZ0W95Cr0pArBLa817b7p6aSjAw2Bu0kpJIMidNAEiEkejxLne/jT7iZbbupXT73nU2muoBbCv7IBMtlbPYt4/mqe6gK7+7qsE6LivBO3qp7mjRlNtfnPcAVWb9AJMXcxhdanTopphL4G1egTzu33Q4XpuypAHjrl7ZrvMTZw8bgblxJf4+35YymQlSGtrHW+QEf1TzGf/bfyHvVD7DC8Tr2aDkF2kFMtt3ItQVP87OS/3Jp7j2MTLuCPG3/07ba7Axytf1aJUQEkhHsCT/F7RAhUskwfu8qDKaxyOQ68lU2Bmt7sci7gYTYvsVLLOFib80fSYkx+uQ+wLeLtax8x0m/8w1MvyUT4ST2k2cCpcJK3/wHMWoHUNn4L+pdH592ynrUXQaAJq35HgrNkWb7HoKgwNn4DtFUiv80VpGpUPGj9BwEQSD3HC1DppnYPM9DQ3mkTfF89akHjyPBrDm2k1p9Nsdi3z7CYoJLrf3bdLzmEASBc/VmHs/vy53ZxSgFgX80VHL3gd2sDXg6RIyQCQI/z5rCEG0BLzZ+yaZgxWnP2V0wFV4AMkW7GlRCk6XkTXNsBIMp3nm/ez5ocCei7Il4GdmCU4SYEln1rwZEEc7/RRZpfUpRDbqMD7bfTPpP/kH61OuI1Oyh6r93492ymHN1uVxq6cdi3z5W+Cs6JXadVcGAmRYq1gRw7Gvb7+dofSbBVIJvwt2veahEz0ESISR6NLWRctZ65zPCNI1Cbd+uDuekKAQF0zN+yA15DyEi8lLNwyx2vkdS7HmdsavCe3iz9inMinTm5D6AXm7CqsxkevqP2Bfezhb/l62aJ+jaQjLuxZQ1qd2xKDWZ6KxD8dUvRWznYkOiiXhSpNYTI5nq3vW3J2OhdwMZCjPDda1fRHUH/Akne/yr+dL+Cm9X3csL+29kbu0TbHB/RDQVYqBpMjOyfsMNxc8zp/jvXJR9K4PN00lXFyB0ko1bR9MaIaIi2pRF1R5nDL9vFaIYxWydevi1GZbRuJJ+1gd2tnm+eNJHWc2fSCT9lObex94VZr583UHpKD0zfpnVpkVxZyGX6eidew9Ww/nUut7jgOOV02rSG3HtRZApUZtbb4+qUFiwps8m6F/POw3fUh+PcXNmAZqjSi/G/zAdrUnO4hftpFp5bfE44nw1183gMQZK+rfe5SSWSjDPs4ehumxK1B1XhiQIAiMNFp4sOIfbs4sRRZFn6yu498BuNgQ8py0AKQQ5d+TMoFht42/1C9gTPjtaosnVJgx5Y/BXfUUq0bZF7iGKitRcfJGFJct87Nnb/bJINwSbSjFGtyBC7PzCS8POCCOvt2HIbOqLMn6mhVQS1n8F1lEzKbzpaTQ5vbDP/y+17z7OlYps+mts/LdxIweineOKM2CWFbVRxua3nW36HA/RpaMR5KyTXDIkToOecQcjIdEMKTHFJ/YX0cvNTEv/QVeH0yqKtP34ZeFTDDdewFfuj3mx+kHssZquDqvV1ET28UbdExgUFubk/R6D4ogP/EjzdIo1/ZnveANfKzri+xq+RK6yoksbdloxmXOmkYy5CTpPL/X6u4jDH2fxt16enl/HTa/u5473qvjpK/v5w/+qeWWlneW7fRxwRVu9eOgqDkQb+TZcwYXmkci68cL8UGnFNs98FtT/nVcqbuWVil8xv+E5dvq+RCs3MNJ6JZfnPsDPer3MDwue4ALbHPoax2JQnJkGiJ1FS0LE6Thj+DxLUakLUWuOlBIM1/UhS2llvrdtjfESySBltY8TTTTSO/duKtfbWPySnZLhOmbelo1M3vUCxCFkgoLirF+RaZmNw7uQ8vpnT7DNbC0RdxkqczGCrG3ZhJb0WdTI+7IgGGeqKY3BOuMx2zV6OZOvz6Bhf5StC1q3kPriLSeiCDOubVtZ1XJ/Bd5khEstp58F0RwyQWCMwcLThf24NauQmCjy/+oruL96D5uD3tMSIzQyFffkzCRNoefPdZ9REzs7mv6Zi6c12XBXr273HFdfkUaaVc5Lr9pJJrvXd9H6gJ1cpY78UzRz9VTH2Pyuk/zz9JROOvL7kZ6tYuBoA+sW+YiEUigtmeT+8PfYZtxEpHYvNS/dwy31ETSCnGfrVxNJta13Q2tQ6WQMuTKN+m/C1G1vvcijkskZrs9gY7CRpFSSIdFO5A8//HBXx9AuXnjhhYdvueWWrg5DogtZ553PZv+XXJ75M/I0vbo6nFajEJT0M4wgS1XINv8K1nnno5bpyFX36lJXj5aoi5bzau2f0MkM3JD3B8zKY28QBUGgUNOP9d4FNMYOMNhw/knPJxFzYy97CXPOheitp2elqNRm4a//knjUgSmr7b0lvkskkiI768Ms+sbL66sdvLvBxeaqEPGkyNheRqYOMGMzKvGGE2w9EGLt/iCLvvXx2XYPWw+EqHJG8UWSKGQCBrWs23xeP3At40DMzq1ZV6CWdY5NYnvwJ5xUhbbzrW8Z610fsdzxKjt8i6gMbSWSDJCt7csg01TGpn2fibbrGWCaRL5uIGZlFnKh+5zHIZKJIPFwQ7vLp4zKDPK0/djhXUxZcD2lhtGoZE1Puhf6viaQinJl2og2zRkJ78ft+D+sGVei1R0RIQRBQERkqW8zw3V9SVMYTzFLE8lUhH11TxKOVtAr5y7qthYz/5+NFA7SctmdOSiU3U/gEgQBk24IcpmORu8X+MPfYtGPRNaG0hwxlcCx/TX0OSPQZ7VNFE4g4+9+E0IqyK9MYfSa/BP2Sc9XUV8W5ZvlPgZMMKHWnfx9LN8Z5os3nUy6wsrAka3v6ZAUUzxXv4ZspZHvpw/u1GuTIAgUqrVMN2eQqVSxPeRnoc/JtpCfdKWSLIWqXcfXyJQM1xex3L+LVYG9jDWUNtukNSGK2BMxKqJhdoWDuBJxkoioBAFFNxNhFdp0gjXriHorMZdMbXlAMyiVArYMJfMXetHr5PTto+ngKNuHPxnjFftuppjzGKRrXiROJkSWPlVHMpZi2r25KLXHNli12hSsWeBFZ5RR1FeLIAhocnphHDCOaEM5oc2LGOONscKs5IAQY5Q+v8M/22nFaspX+WnYHabvFFOr51cKMpb5ajHLVZRq2vedIHH288gjj9Q9/PDDLzS3rfsV0EtItAJvwsli53v00Q1joGFMV4fTLgYYRlGg6cvcxv8wz/Equ4ObuSLr55i64RPPhmgVr9U8jlqmZU7e7zErm0+ZTldlMzX9B8x3vM42/wqGmSY2u5+/4SsghSl70mnHJghyTNlTcVV9QDxcj1Kbfdpznk24gk2CwtaqIDtqwoRjKeQy6J+jZdI56Qwv1JNrUZ5w45FKidR54+y3R9lvj7DfEWXpLh/Rr5ueRGmUAiUZakoy1PSyaehlU5NtViI7w8JEKBlhhX875xsGYZSfvDFYZ5NIxWiM7qc+spe6yF7qI2UEk01PM+WCkkx1L4aYLyRb04dsTR+Mip7TPDMeseOp/aKp7CkZwZg1CVvvnyKTq9s816GMiLm1T/JhzaNclfcgeoWVn2dOwZVou5uFz7MUQVBhNI8/Ydsk4zDedy5jvncdv9Jcccp5UqkY++ueIRjZS0n27dh3ljLvH/XknqNpEiBU3WtxdzyZlktQyq1UNPyTPdUPUZp7H6qTXKePJ+Y7gJiMoWllU8qj+cjVQF1SwQ3CRkKOKkTzeQjH9WYSBIGpN9p47a4qlr5q57I7c5qdK5US+ew1O+Z0BRMvbVs5xbpANY2JID/OGHbGxFG5IDDJlM54YxrLfS4+ctfzRO1+ztHouSYtm4G6loWv48lSmrk7ZxaPVs/joeolzLKMwZ8SaYxHscdj2BMxnIk4J8sHMMrkZChVZChU2BQqMpQqbArlwT9V6GXyMyoeC4KAqWQaju2vEnHvQ2Pt3a55Ro7QM3yojg8+cjJmtIH0tK5fvmwKOkghMlp/8lKMHR+5cJVHmXRHNlrLiTHn99bQa6CWVfM8jJ1hQXHQslNpyST3Bw/g27oEx9K3uH1hBZ8PrmfxmHSmWzq29FiuFBh2TTor/9FA+eoAvca37nN7ri6Dwdo03nWWMdKQSZqi7d8HEt9tuv63WKJDEEWx2zyVPBPMs7+KSIpZtht69HkbFRauzbmbjb4lzHe8wT+rfscs240MNo7r6tAOY4/V8Grtn5ALCn6a9/sWLVDHmGfwTWANXzheo7duMMbjLAJFUcTX8CUaUz9U2uZvRtuKKXsyrqoP8dYvIaPk2g6Zs6eSTInsbYgcFh4qnE3p2Wl6BWN7GRheqGNQng5tC4sqmUwgz6oiz6piQt+mm5JUSqTGEzsoTDSJE4u+9RFPNqVZa1WyJlEiQ00vW9NPlulEgaMjWe7fRlSMc2En2HKG3NtQarJOELZEUcQbb6A+upf6g4KDI1pJiqa+JCZFJvna/ocFhwx1UbdsmtsSkUA5nupPCdjXAmCwjUOhMuOpmUfUX0Z2v9tR6U988t0SJxMiMpWtd0EASKUi+H0rMZjGIJfrT9iuk2uYZBrGIu9Grk2fjkXR/JN1UUxQ3vA3/OGvKcr8JZ6yQXz+bB1ZvdRccU8uSk33FiAOYTWORSE3sa/+GXZXP0hp7r1o1YUtjoscbkrZNhGiPBpirruBiUYr5+smUVf9Z7zuxVjSZpywrzlTydir01jxtpOyDQFKm8ly2LjUR11FjB/8JguVuvXvuSiKfOLeSa7SyAh9XpvOoSNQCAJTzelMNFlZ5nPxsauBx2r3MVBr4Jq0bM7RHnuuKVHEk0xgj0exJ2I0HhQXGuMx7PEYzkSMJMOwJ+AVRx0CYJUrsSlV9NMayFSosClVZCpUWBVK/MkkjkTTWEeiaa7aWIRtIR+x40pEtILsiEihVJGhUB4lVqgwyxUdfr02Fk7E+c07+MoXt1uEEASBn/7Exp33VvHam3buuK1j7h1Oh3WBRmwKDcXq5hft9r0RdvzPTe+JRgpHnTyrZ8IsC689VceaLzxMmH3kfkkQBMzDp6HrNYzGef/QGM3VAAAgAElEQVTh0i3bKK+upWz2rynN6lghomScgW8+c7P1PSdFow3IlS1/BgRB4EZbP353YC2vO3Zze/bpZbVKfPfoeXdFEifgWTQf10fvocorQDdoCNpBQ9CU9EaQt92XuyewM7CRncENTE//UYsL4p6AIAiMNE+jl3YgHzY8zwcNz7EzuJ6ZthvQy9t2U97ROGK1vFLzGAICP837A2nKlrMMZIKMyzN/zr8O3Mtn9pf5wf9n77zD2yrPN3wf7T1tydvOdJw4ywkJGYQEElbZFMoslNIChba/FtoCbaGlBUqhtIxCF6u0UMouEDuTQEL2IHvHWx6SLR3tec7vD2eQxEnsxE6ckPu6dEWxpKNP65zzPd/zPm/Oj/c7qYkHt5KKNWEvvLzHxqnSOjA6xxBsXoCz+BqEPmTJPx6IsTRr66OsqYuyrj5KJCmhEKA0R8d1452MLjRQ6Dg6i/CXUSgECh1aCh1azi7t+FtGkmnwJ/c5JrwJqjYESO8uEzVqFPTL1lLk0JBlVpNtUpFlUuE0qTHrjq2koyXl5932TxmsK6S/Lu+YXtuBRP1r8Wz4HUqNHffIX+CT2nYLDh2iQ1zq6F2vFnS4dQOosF/SITpoB2JQnbzWVFmWifq/INDwETFxI4JShy3/Qqx5F6LWdaysG+wjadn6HPVf/Jzsgd86qnDZQwkR3SEcXIwsxbHYDm3zPs86jipxObPFFVzjnHbQ7bIsUdPyPGJkFYXZtxKpG8v//tCEs0DLlffnodGfHALEHsyGYZTm/5odnsfY2vgQA3LuxWwYdtjHxNt3oNCYURm6fjxNyzJ/aanDolTxzax8DIoi9IZhtPvewWydgrITV1LFRTY2Lwox/2UfReWG/d7bWDjD7DfbKCnTMfzM7rXWXBdtpiYZ4A7XGcfdifVl1IKC86xZTDU7mBts4wN/Cw817mC43oxbrdkrNvjSSVIHiAM2pYpslYaBOgMT1DZcKi3elJf3A59TYcjjntzzD5t3U8rBIpwsy4SkzF5xwrf7+b27r2+LR4hI+wc6qwUB524XRb5Gy2V2N3bVsR1PlWoD5oKJhBoWYx12LSuS62lKNjHVMpVsddczYFwuNVdebufNt9pZ80WE0aMOfs3Hi6iUZn20jfNthZ0ew9IJic+fb0FvV3HGLYd3JA0eZWDIGAOV/25DoRSYdJFtv9vV1izyrn2A1jWzyZv3Gsl/PkzL1Otxjb2gx8KJBYXAmOuymPuYh21zRMoOGMOhyNEYuNLejzfbd7Im4mO0sfvBwqf56iIca6rviWLs2LHyypUrT/QwTjiBWR/je+M1dIOHIKfTJKp3giyj0BvQDy3HUD4CQ/kI1Nkn/2QdICHFeLbuHvQKE3cUPnpSri4ejoyc4XP/h3zS/hZ6pYlLXd9liHHMCRlLe6qZlxoeJkOab+U/iEvTvRXPhf7/Maftda52/2A/Z0fLthcI+5bTb/wLKJQ9V9sZ9a/Ds+FR3KXfx+ya1GPb7YtIksxOb4Iv6iKsqY+yy5sAwGZQMqrQwKgiI8Pz9Ri1J0aITGdk6v3JvaJEtTdBvT9J6oBQMY1KIGu3KJFlUuPce11FllmN06hCdYggwJiU4MGGl2hPB/ltwW3kanquvCGdaKd29U/ZYMnQrogTUsmwexgOTQE52oF7XQ4OTUGfDsPsKrKUIuT9nEDDRySjDSg1Dmz5F2LJOQel6uCT/XTST8uWZ4mJmzC7ppA98Naj+j17Ylv4wPM7jCp7t4WI+uqfI8sJCvs9cVgx66mm/7IqspX7826k3NBv799lWabO+3fagvPJc15HpvU83nnUg9Wl5ppf5qO3nLxCfjLlY4fnMRKpFkrcd2E3TzjkfWvn3oPa4CJv4s+6vP1325v5b3sz9+SUcIapY8ISj+2ioeYBbM7LyHJd1+njPNti/OehRkZfYGXazfsmoB+/6mVxlchdjxWSV9I9W/fDjZ/QnAzxTMnXUAl95zNLSBKzRR8fBVqRZLnDvaDWkr3bhZCt0uDa/a9G0fk+pDKwlld9i5huGca3s8/ucZdCNJPZK4zsdVKkkvjSKeqSMXSCgttdRYw1HZuw6m1bxwebH2VFjgGRjgBEJUommSdymf0y8jVdc7Ck0zI/+3kdqZTME48Voe2GY6Yn+TzUzLMtG/h1/lhK9QdP2Je97GXrLJEZv8gjt/zIZYLptMybzzSzcXmEGd9wMO2Kzstyt7duY8dHf2ZQSwu6wjLcX7sDtd19zK9nD3MeaaS9JsEVTxejMXTtt5SWJX5Wt4yEnOHJogn7dcc5zWkEQVgly3KnYU+nRYiTGH/lR7S9+S+MY8eRc8cPEFQqMuEwsc0biK5fR3TjOtJtHW3P1O4cDMM6XBKGsqEo9CeudvpYqPT+kyXiTG7Lf7hPt+Q8VpoTtbzb8jzNyVpGm6dyYdY30R3HevdAysuLjb8mKcX5Vv4vydF2vW3bHjJyhn80PIg/1crdRU9iUlmR0jGql92B2TUJ16CeDZaVZYm6lT9CqXFQMPKhHt12X6E1lOLtle2sqYsQiksIAgxy6Rhd1CE8FDs1J3Ql8HDIskwoLuELp/CF0x2XUMf1tt3/F2P7r8oJdAgrzi+JFNlmFU6jkkrFh2xO7eC+3OsZaex+Lfuhx5mhcd1vSISrWVWYi0oCvb+GPMMwSgf8CN0hLP0nK5l0hGDTXAKeKjJJPxpDEbaCizFnTzxipwRZlmivewd/3buo9bnklP0fWuOR7f8HskeIMKmcXFPwG7Rd2Ncl4jXUV99HlvtmbI4LD3vfaCbOg40v4U+HeLjg2+RrspBlmUbfa7SKM8mxX4EicBlv/7YRo03FNQ/lY+ykfvtkI50Js7PpCSLxbRRk3YTLdtFB98mkolR/9G0cZV/HMeSqLm23PhHjvvptjDNZ+WFOyX63NTc+RyS0jPziB9HpO2+XO+/FVtbNDXLdbwvIGaCjtTHJMz+tY+w0C5ff1r0Fk+3xNn7ZMJebnKP4mr20W489WXjDt4QPAqu52jGOqxw9X3Z2KBqTcZ5tqaUmEeMci4NvZuV3e4JZn6inUqxkYWgRKTlFaVTLFQP+jwJNITMDM5kXnEdSTnKG8Qwus1/KAN2RyzU2bo7ym0c9XH6pnWuvPjHZOk81rWNbPMDzJWcddMz1rIsy91EPZRdaOePmrjs9MhmZd15o5YtFIaZebmfGNxydik4z/VvZsPJ9Llu3CZUMzqnXYR1zXo+4Itp2xfn4gQaGX2Fn9De6/t5ujvn5deMqLrEVc0PWydUm+zS9y+FEiNPdMU5S/DP/R9t//43pjDPJueP7CKqOEyaFRoMmvwDj6DFYz7sQ85mTUOfkIkWjRNasILx4If7KDzsEivZ2BLUapc1+UuQqeOLVfOD9K2dYpjPONuNED6dXMalsjLZMQ0ZmuTiLdeHPcWsKcah7TvE+FGK6jZcbHyYuRbkl7xfk6kqOajsKQUGRbjBLxSr86VbKTWcSbF1IpG052QNuRaXt2ZMHQRCQ5TShlvmYss5EqTmxpSw9iSzLfLYtxJNVTTQGkowpNnH5aDvfOcvF+eU2ynL12A09X8vbkwiCgFatwG5UkW/XMMitY2ShkQkDzJxbZuWSkXYuHWXj7FIzY0uMDM3VU5KlxaJXksp0hGSub4yxujbKEmkJXutm2DaGFUuz2elNUJqjx9AD4YFtNW8S9n6Oe/CdVOTdSpltOs6UgoxnAWqVCb311JjopOJe2mvfpmXbn4n6v0BnHoRr4Ldx9rsRnamkSye0giBgsA1DZx1CuPVzxKYqlBobWmNJt76LZnUWObpBrBUr8SXrGGyacMTH+33vkkzU4c773hE7QagVKkYZBvFp6AuWhjcyyTycdv8HtAT+R7b1AjThr/P2Ix70JiVXP1iAqQ+E3vUECoUGh2kSsWQDXrGSjBTHrC/fvzyubQuh+s+wD74MtenI5XYZWeaJpmqSssTP8gagPWAFX28YQii4hJD4GSbzOJTKg0W7/CE6Nn4aomFznGFTzbz9fAuRkMQN9+R2KwsC4BXvasRMgrtyxqPuQy6InqRcX4A3HaJSXItNaaS/7vg4Wy1KFVMtDtKyzCzRx9JwgIE6Aw7V4X9vkizxRfQLXvK+zL/a/k1j0sPZ5il8Mz2G0ZvX0S9vOlZzESONIznXeg5qQc2S8BKqxFlsjW3DqXKSrco65D7Ala2m1Zti7nyRM88wYTnOjqWElOEf3s1MNOUwxrS/yJAIZ5j3mAeDXcWUH3Wvpa9CIVA21kjIn2FxpUg8KjFopOGg92GgzskKg8BHORbOjCmIrZ5LrHYTuoIhKPXHJpIb7CpET5Jdn4UYMNWCuovlaNlqPb5UnHnBRs4wurAe4Ttymq8Oh+uOcVqEOAnxf/QBbW+9gWncBNxfEiAORBAElGYzugEDMU+YhP3CSzAMLUdltZFqbiK8dDHBT+cjzq0iXr0LKRpFaTKjNJy4OrtDIckSrzc/iYzEdbn3ou5G+7GTFYWgoL+hnIGGkWyLrGGJOJNoJkSJvqzXylBCaT8vNz5MJBPk5vwHyO/CqsThMKqsCAgsE2fh0hQi1M1GUOpxllzbKxNmjS6XgKcSBDA6utdqrq8SjGV4/pMWPvgiwECXjgcuzmfaEAuFDi0a1clfBvBllAoBk06Jy6KmJEvL0Dw9Y0tMTBls4YJyG1eMtuPs72GV7lOGMYwL9GeTbVazvDrMnM1BrHolJc6jz76ItK/Bt/NFLDnn4Cja101BZxlCKupB9FShNfVDY+jZ/InjSTy0C1/1a3i3/4NEeBfmrPG4B38Pe+GlqPU5R/XeqXUuzK7JJMLViJ5KUrFmDLYR3cpmsapd6JRmvhBnIiNRaCg/5H0lKU6r53lM5jM67YrRGUaljjJ9MVXicpKhBRiji3Cap2JI3Mjbv/Wg0ii45sF8LNmnVp6MICixm84kLYXwipUkUi1YjRV7RaZQw2Ji3o1kjfgWCuWRj6sfB7x8GmrnDlcRA3UHnysoFFoMxpEEA/OIhFditk46SCRSqRVYstSsqRLx+9OsXRbh/OucDOyCbf3LNCaDvOxbzSW2UkYZT3xQYW8hCAKjjcVUJ7xUiuso1jjJ13QvP+VoUQgCww1mynRGlkVEKgNeBGCwzniQAyAuxZkfnM+fW56nSpxFWk5zueMy7nbfxQTzBBzm/oi7ZiFl4pjyxgGgVWgZZhjGDOt0TAoTKyIrmR2czbroOqwqC7nq3E73SYMH6Zi3IMiumgRTJpuPqwC/OuJjUbiZ65wDcav1+9225G+t+LYnOOdneZiOYl8iCAJDKgzEoxKLK0VC/gylo/cXIgRBYKQxl08TzSzKz+a8wvHENy5CXDULhUaHNm/AMb0fjmItm6sCpGMSBRVdnw+U6q3MD3rYFheZasnr04sipzl+nBYhTiHa//ce7e/8B9OZE3F/9+5uhU8KCgXqrGwMQ8uxTj0X67nnoS3ph6BUEdu6mfDSzxFnVxJa+jmppiaQJFQ2O4L6xJ+ULROrWB1awGWu2495YnyyYVU5qbBMIyXFWSpWsSG8lDxtf6zqnnUShNMirzT+hmC6nW/m3U9hD5W7FOoGsS26mhr/Iorbm7EXXtZrq8kKpZZktJGIbxnWvPOPaCfv66ypi/DYTA+1bQmuH+fkO1NcmHSn5mpfV6hNtvCn1jfpr8vj58XXMiTHyOiiDjfFztY4VRtEdrQmKMvVYdB0731KJXx4NvwOtT6HnLIfI3zJdiwIAgbHaKL+tYjN8zE6xqDSnDzhk7IsEfV/gXf7P2iv/Q+phA9b3vm4h3wfi3sqKk3XQsgOh0Kpw+yajCAoET2zCLctQ28p69a2Xdr+RDJ+vhArsavzcWoLO71fSFxEOLSU7Jxvoe5GsJ1DZaEwXUtObCmtqgJKhB/xzm+bERQC1zyYjy3n1BS3BUHAYhiFQlDjFWcSiW/HZhqLQlDj3/4RIGAffMkRt+NJxnm6pYYxRivXOA4tWClVZnSGwQT8VSRi2zBbJiIc4FJw5Ktp2hFn1dIIzhw1X7/TjULRvUnL6761eFIhfpAzAe1Jvq8/EgpBwVhjPzZEG5gdXM9QfR5Z6u63AD1aXGotZ5sdeNNJqkQfG2NhhulNGJUqfCkf7/nf488tz7M8shy32s2NWTfwHddtDNUPRavoyPgQFCrScT+h+oVY+01H8aWWjmpBTam+lPOt52FXOVgXXcec4FxWRJajVxjI1+Tvl72j0ykwGhTMmiPidqkpLjp+7SHf81fTnk5wa3bpfkJMzdIwa//bzsirHF1uc9kZgiAwaKQBSYLFlSLtLSmGjDHu9/tQC0rK9C6qgjuotZq46MwbSPkaEVdVEavdeEyuCK1JSTyYYfu8ICUTTOjMXTuWahVKbEoNs4IN2FVa+utOHTfqaY6e0yLEKUL7B+/Q/t5/MU2YjPs73zvm7hcKrRZtQSGmirHYzr8I87gJqN05SNEIkdUrCC1eiL/qI+K7dmIYPgKF5sT0ABbTbfyn6Sn6GYYxw3ndV1JdVQpKBhlHUaIrY3NkOUvEmaSlFMX6ISh6wIIayQR51fMI/nQrN+XdT7F+SA+MugOFoKBQN4hQYyVZKQF36V09Gkh5IEq1hWDzXNQ6N1pTvyM/oA8ST0m8stjLa0vacFnU3H9RHuP6m76S3/09BDMRftP4T9SCkl/m34zxS98hk07JlMFmzDolC7YEmbs5iKUbrghZStO06fekk37yy3+OSnvwxFlQqDA6RhFq+ZRw2zLMrskolH27L7ospQi1LKR1258RPZXIcgZH0ZW4S+/G5ByDUtWzOTOCIKC3lqG3DiXkXYzoqUKpNqM19e/S5yAIAsWGkTTENrIhOJcS42iMqoM/C2/ziwgKHU7XDd36TbSHFhFsf524uoRXvVm0Pp2DMtNRguHIPzUFiD0IgoBJPwSNKptWsRIxspJoopZgcAXYraQ1SeLJOuKpJhJpL6m0n3QmhCTFkeQUkizxx5YGIpLEz/L6oz/C+YdanY1a7SLQ/jHptA+j6YyDVnPr65JUb4tTmKtm1LmWbn2Wbekof21dwbnW/pxp6n4OycmISlAy1tSPFeFdzA9upsJQjLWHf8OHQ6NQMN5kI0etYUGondmil5WRT3i97Rm2x7dTYazgu9nf4WrH1ynSFnUa2KsyZBHcNQul1oLeefBihFJQMkA3gPOsM8jV5LIlvoW5wXksCi1CLWgo1Bai3H3OU1KsZd2GKEuWRpg21YKmB8rxjkRalvhb62bOMGYzzrSvPDbqTzP/9x5shRom3elG6KagdiCCIDCg3IBSCZ9XirQ2JBl6hmk/IcKm0mFX6agUtyNo9YwfewVqq4vQ+s86XBFqLdrco3NFOPtr2TpHJOJNUzKh64JKkcbElniARaFmzjbnojvFxcHTHJnTIsQpQPv7b9P+/tuYJ03BfdudPd5+UxAElBYLuoGDME+YjP2Ci9GXDUNpthBeupjImpUYx5yBQqc/8sZ6mPdaXqA91cxNefeh76S+9KuEXe2iwjKNSCbIUrGKzZGVFOoGYe5ma7svE82EebXxEdpSHm7I/Sn9j9DO7WgwKkwINR9Tr0mTdg4hS9N7dnaVNouIbxmJSB3W3EO37uurbG+J89hMD+sbYlw8wsYPznXjNJ14N9KJJC1n+L3nDZpSbTyQdxN5nXTCEASBgS4dEwea2dEaZ9YGkR0tCcryjuyKaKt5g7B3Ce7B38NgG3rI+ylUBvSWUkTPLOKh7ZizJ/VYi7SeJJMKE/DMpGXLs4S9i1BqbDj73YB70HfRW8tQ9HILW7UuG4trColITUd5RrQRg71r5RkKQUGJYTRbQgvZHl5CqXkyasU+sScRr6Pd+yYO5+XoDV13awXCK6hueRaTfigluvto+pObVFRi0D1xRg7sWjL/qYBBW4JBO4BQbB2x+C5SmhhJjUgotg4xuppAZDn+8GLaQ5/RFpyPV5xFa+BjKgONrEgXMUOuxBB6Ha84h7bgAtpDiwiElxIIryQYXUsotoF4qhGDpgSdvh8ICsT2yo7nNu47tgT9ad56vgVXjppwTZLsYi3ObghB77RvYHu8jR/kTMTYhTKSUwWtQs1oYwkLQ1tYFN7OeOMADMdRDE3LaRqTX1CfnEN7Roc/M4A8dTm/yLuR823n4lQ7DzvpVWmtRL3riXnXY8wdi1LTud1fISgo1hYz3TKdEm0J1Ylq5gXnsSD4CQBF2iLUCjUD+umonB0gEpGoGN37pcTrom18EvJwjXMguZoOAUiWZRY+00LQk2L6/XnoezDUtqRMj86g4POZIp7qBMPGGVF+KWein9aONxVhlridgTonxYXlmMvPIumtR1w1i1jtBnQFpSgN3XNmqHUKpDRsmxMkb6QBo7Nrr0kQBAbprFQF6vGl44w39X6O2Wn6NqdFiJMYWZZpf+8t/B+8g3ny2bi+fQfCIVo59SSCUok624WhfAS6gYMRP5lDZMVSjKPGoDQev8yIzeGVfOJ/m3Od11B6glpV9jVUgpohxjHkawewIbyEJYGOE7xCXWm3WwXGM1Fe9TxCa7Ke63PvZaBxZG8MmUjbKqKtC9nlyGZ5YhUVlqm9lushCAIyEqGWTzA4KlBpOxdoNjfF0KoUaNV9YxKZzsi8s6qdFxa0olUpuOf8HKYPtaI8xhWVU4GXvDNZHtnM99yXM+oInTBM2g5XhEWn5JOtR3ZFRNpW4dv5Mpac6TiKLjviWFRaJyptFqJnJlI6jNEx+qhfV28Q8i6mcf1viPm/QGcZvDts8oYuh032FAqlFlN2Rx6A6JlN2LcEnXUIqi7UsmsUOvL1Q1grzqI5vp1S86S9+za/7z0SiRrceXehUHRt8hWMrmNX01MYtf3JM97Lu79tIx1SkLh9E/MsCxmsK8StPj419n0BnSaHbOt5GCJZpL9YRv+y35KfcyPZtvPJspyDw3w2DtMkbKbxWI1jSGpH8e/YUAapo1xpltCp3aiU1t1ZDxIZKUoq3U485SGa2IUYWYk/vAyjrj8W8yTSKR+ivxKVOhvt7qDj/73spbk2wbd/WUDT1hjbl4cpn2ZFpT7y/i6cSfBcyzLONBcyzdK/d9+sPohRqWW4oZC5wY2silQzwTwQbS8Li6FMiMpAJc+1/JlPQ59iUCj5umMIA7UlrIxkWBmNU6zR41If+TepMrgI1n6KuGs2SrURra3fIYULQRDI1+RzjmUaQ/RDaEx5mBecx1xxHgkpyXBXP9IxFbPnBhk53ICzl0Nl/xeooTkZ5TZXGcrdY94+P8jmj0XG3pTVrQyFrlI0SIfZpmRxpUjttjjDxptQqfa9XyMMOayKePgsVMNEUzEmvQXT0EmobW5CGxYirpqFypKF1t29LmfOflp2LAjir0kw4Oyu526YlRoysszsYAODdFZy1CdnN77T9AynRYiTFFmWaX/3v/g/fA/zWVNx3Xr7cREgDkSd7cJQVk7w0/mElizCOGIUSnPv13olpDj/bnocqyqLK913dnuCfarj1OQy2jKVQNrLMnEWO6JrKdYPwajs2meTkGK81vQYzYkars39MYONFb02Vl/160iZOP1Kf8RSsYpQxk+Zqfdajan1eYieKpDTGJ0Hi1cZSeaX7zfwwRd+msUUdqMKh/HE2QY9gSS/r2ri851hJg8y89MLcsm3H3wyl060017/HumEF4XK3ON2+r7IbHEF7/g/41LbJL5mn9Clx3TmitjeEqcsV49Bu88VkYp78Wx8DI0+n5yh/3dQ3fqh0JqKkaQEoqcSpcaKznzic2pkWcZf9w6+nS+jMw8gd+hPsRdeglrvPmFlPB3lGUPQ24YR9i4h4KlCoTKgNR3ZImxSObCos/kiMJOEFKHEOBpJStDqeQGjeQwW25QujUGWJaqb/4RKaabAch/vPuIn2JbmqvvymDpiEKui25gfXM0YYykWZd8LZe5NgjWfkBRryB55CwqlFqVCj0ppQaNyoFW70Gny0GkK+YtfQsxk+EXBSHLNo7EaK7CbxuEwT8JpOZss67lk287HbfsaOfbLMOoGEYgspzUwE1lO4Mq6lkRsJ6J/FjpDKc21Fj58xceUS2yMmGjGVaJldaVIKiHRb9SRP4MPA1tZF2vmbveZWFW9V9rXl7GpDAzW5TBLXM/S8A5GGIqwKHveqdqQbODNtv/yQutfWBtbx0DdQL6VfQvfzPomg/QDGWqwMMpgYXUkSKXoJS5lKNOb9k7QO0NtdGEunExCrEHcNYu4bwv6rLJDuiKgY1/iVrs42zKFkYaR+NI+5gXnMVucTfEAAd+qAjZtinPOVEu3s0W6iiTL/LV1MyONTiaaOzrJhFpSLHiyCVeZnvHfyu61fW1+fx0Ot5ollQF2bYxRPt6IavcCikpQMEzvZq64g80xL1MsxSgFBVp3Mebys0g07UJcMRMpnURfPKzLY1SqBZRaBdvmBMkaqMOS2/WFo0E6K0vDrayK+DjXko/y9Pn7V5bTIsRJiCzLtL39HwIfvY/l7HNw3fKdEyJA7EHlcGIYMYrQos8ILVyAYVg5KlvvrhzNbXuDHdG1XJdzL/ZuhI99lVArNAwzjSdbU8C60CKWiVWoBC0FuoGHPdAkpTj/8jxOQ3wH1+T8X68KAumkH++OF7HmnkdO9tmk5RTLxFnkawfg1PROorlCoSYdbyXkXYw17/yD7OcKQWBUoYGMJLNkZ5jZG4OsrougFATybOrj5j6QZZk5m4I8NaeZeErie9PcXDnGgbqTrhfx4HYaNzxCzL+WSPsqRM9MQt7FpGJNIGdQaR0nfRDngWyM1vBcy7uMMgzkdtcl3T7B+7IrYsHWEHM3iVh0SkqytCBn8Gx8nEwqSN7wX3Q7aFJvKycR3oXomYXOMgT1cWqb1xlSJknrtucRm2Zhdk0ht+xHqLSOEzaeA1HrsjC7zyIZrUP0VJGM1GOwjzhia80sbTEpKc4XYiVGpQN9oolwaDFZ7ltQa6I0YA0AACAASURBVLr2fguCgM04FqNiEu/9Loi/KcUVP82lcKgBtUJFhWEwn4bWsiS8kYmmcnRfgc5Le/BveQeVzoG136HL1uYH26kSfdySnU95Fy3dWnUOWZZppDMhvOIsApEVZGddSyq2E7F9Ph+/OgpQct0Pc1GpBcxOFdFghrWzRfqNNhy2RWpCSvNM81KG6V18zX5qtMs9WrLVFoYbCvgstJV5wU3012bjVh97YK6YFlkaXsbrvjd4re1fNCQbOMs8me+5vsfF9ovJ1ezfscKhUjPV4iCcyVAl+lgTCTJEb8KiPPTnqFQbMBeehUpnJ1jXNVfEHpwqJ5PMExlvHE8oE2JBdB5Js5fAkiFIuijlg3snNHhTzM+cYCNXOfpToDEhSTILnmwiHpKYcX8eGmPvhkbnFmtxFWhYUhVg+7oY5eNMqHe3tDUrteRozMwUtxGT0nu7xSi0esxDJ5GJBhFXVpJoqcE4sAJB1TXnjKNYS/XiMC2bYwzqRm6LUlBQqDFSKdYDUG7oO8ej0xxfTosQJxmyLNP239cJzPwflqnTyb752ydUgNiDymrDOHoM4aWfE1wwD13pENTOrF55rqZENe+3/oUzLNMZZ5vRK89xKuHSFDDKPAVvqpFlYhXVsU300w9F38nKXkpK8u+m31Mb38LX3d+n3Hxmr45N9MwmFliPa/AdKNVmivSlbIqsYFN4GRWWaah6yUaq1NgJNs1GrXV2ulJt1auoKDZy3jAbDqOS7S0J5m8JMnuTSDCWwW1R9WonivZImqfntFC1QaQ8z8D9X8tjkLvzVb1gy6c0bX4KpdpE/oiHsOaeh0afg5SOEGlbTqh1If6GD4n6N5BO+hEUGpQa20kdZNma8vOo5zUcKiv3592A5ii/J192Rez0Jqja7Ypwp6uQxMXklN6N3tr9IFZBEDA6Kgj7VhBqWYApazxK9fHPrEknA3g2PkbMvw5nyXU4+924X2ePvkJHecZEFEodYtMcwt7F6CyDjyiWFOjLaY5vZ504i/x4MyqlnizXTd36bqfjGt7/XRu+uiSX3ZtLyYh9+0WDUkeZvoRZ4nI2xGqYbB6OqgfCfvs6spTGt+4VTHlnYHB3XobnSyX5Q1M1pXojt2Tld+s9VwhqbMYxe10RvuBsDJZxbF3mZMOSQVx8i5GiQftEjfxSHZs+C1G/McbwaZZDBvvNFXeyPNLAHa5xZKm/Ws6VznCqTIw3DWB1tIaqwDrsSiP9dN1btJFlmbpkHZ8EP+Hfvtd5re01VkZWkiLFpbZLuDvnbiaaJ2JVHXpyrxIUVBit9NPqWRT2UyV6MSiUDNAaDltqobP3x1w4iURgtyuibQt65+FdEXuwqqyMM43jLPNkkk4PNbtSbFmqo7r0A4rMrsOO92iYGaijNhnmu66hqAQFGz8MsGNBiAnfycZddnxcia4CDfn9tSyZJbJ5VYRh44xodR3zgwKNlXAmSZW4nUKNlYLdwrqgUGAYMBql3oy4qorIjtUY+o9E2UmL3QMRFAJ6q5Kts4OYXWocJV3PH3Gp9bSmYswVGxlvcmH5CmW3nGYfp0WIkwhZlml7818Eqj7Ccs4Msm+6tU8IEHtQmswYx44nsnIZ4rw56PoNQO3q2eAZSZZ4velJZCSuy72317IDTjU0Ch3lponY1S7WhBawXJyNQWkmV7tvZSElJXm96UmqYxu50v09Rpgn9+qYZFmmdftf0RgKsBd0tIBTCErytf1ZIs4kKoUY0ktZHyqtg0j7auKh7VhyZxzyREit7JikzhhqYViegXBc4rNtQSrXi2xvjWNQK8ixqHt0Qr90V5jHKz20hFLcPDGbmydmdRqeKMsZfLteo73mDfTWMvKH/xy1zoVKY0VnGYzZNRl7wcXobcNQqq2kYh7C3kUEm+cjemaRCO8ik4miVJlQqk6eE/a4lOQRz2tEpQS/zP8mDvWxl3+ZtErOGmzGqlfxyeYAC+udZDlKGF429ag/W0GhxmAfSbB5HtH21R0tKnu5NvvLJMK1eNb/hnTcR86QH2LNPadPC0+CIKC3lKK3DSfiW0rAU4lCqUdrPrRzSxAESoyjaQh9Tk6iCYN9BmZjeZefMxbK8N7jTbTsSnDJj3IYMOZgocihMpOvyaZSXEpj0sd409A+/T72BIlADcHqOVgHXITWcnArVFmWebalFm86xX15/TEdZlX7cGjVOWSZp5GWQjR7F/LZ69dhy27ljOlvYLZNRhA6tqtSK7Bkq/miSkRjUJA3+ODSgrQs8UzLEgo1Vq52dv07cKpjVGqZbBpMddLLTHEtCSlNub7gCG7IJOui6/g4MJMXfS/yYeBDNsY2YlfZOdd6Ljdl3cgNzuspM5TtbbHZFfI0Os4y26lPxqkSfexIRBmuN6M7jDCqVBv3d0VUz0GpMaK1da2rjklpYoypghGDbXw6P0lTtZLZ1r9Tq9yCW+3GoTr2VXhZlvm7dzND9XamWHLx1yZY+GwzhWONjP5GRxhnJiMTi0qExAz+9jTe5hSehiR1NUl2bYuzdVOMzeujrF0VYfXyMMs/D/H5giCfzRWZXyWybVOMcCjT0X7UpDjka8/K1VA0WMeyOSIbl0coG2tEZ+h4f8sNLtZGm/kkVM14YwHm3aGlgiCgyxuILm8QwbWfEFq3AF3BYNSWIy8kWvM1NK6JUr86SukMCwpl1/eNpXob84MetseDnG3OPeX3q6c5mMOJEIIsy8d7PD3C2LFj5ZUrV57oYfQosizje+OfiLMrsZ57Plk33tJnf7BpMYDnyUdJNnnIufMHmMaM67FtLw1UMdP3Cle7f8Bw88Qe2+5XiUDKx/utf2FXbAMDDSO53HU7BqWF/zT9gW3RNVzuup0Ky7ReH0dM3ELjul/hGnwnFvfZ+902y/dvPg98yDfzHmCgYUSvPL/YPB/v9r+RP+LX6K1dt+62R9LM3xxk3mYRfzRDtlnF9KFWppVasOiPfpU0msjw8uc+Fm4PMSBby13nuMmzdS6yZVJhmrc8TSywHmvehWT1v7FLmQWZZJBoYH3Hxb+OTLIdALU+F4NtBAb7CPTWoShUx7/TTVeQZJk/Nb/FisgW7su7gZGGns1bSMVbWbv0Md7zXMnOUC4jCvR8d4qLLPPRiwfRwAY86x/F4BhN7tB7jksAZKRtJc1bnkWhMpI37CcnXTvaTCpM67YXiLSvwugci2vQHYd1ktR7/kxMXMg6YzGXF/wGVRfEabE1xbu/8xD0prno+24GjTu8U+Vj/xJea5vNJbaJ3JB1ajvwxF2z8a59ieLzn0VtOHjl/LNgO8+31nFzVj4X2nqmHPKDVzexrFLDOXf8hZzcBhz6MeQW7vu9yLLMB080Ubcxxi1PFmHJ3v83uShUw3Mty/hJ7mTGGL86HU26SkaWeNW3kNniBs4w9uMu9wx0XxJF29PtrImsYXVkNetjG0jKSbSClhGG4VQYKxhtGI2tk5a4R4Msy8wJtvGarxGdoOB2dxFjjUd2JqSiXlpX/5WYdwP67HJcFbd3+v08FAs+C/LSq62k0jLKijWkp8xhpLs/l9uvoKybrcfTaZl2X4rW5hTelhTV/jCheBpViwbdphiKtEyNU0UkIROLSaSSXZtPabQCOr0CnU6B3qBAp1egVgs01CYI+DMAWO1KSsv0DB6qp3SoHlfuwQshtVtjvPK7JvRGBbf9Mh+Hu+Oz9qYi3F8/G4dKz28LpqM5oEwz2eah6a3fkxK9uC78DpYRU4845qYNUeb81sOYG50Mu7h7pdjzg438rXUz33WVcY7l9O/2q4YgCKtkWR7b6W2nRYi+gSzL+F5/FXFOFdYZF5J1/Tf7rACxh0wkjOepx0lU78T17TuwTOpaUNjhENNtPFd7L4X6wdyUe1+ffw/6MpIssUKcw+y211EKKtyaQmrjW7gk+zbOsE4/LmNo2fYCYd9y+o1/AYVy/1KDlJTk+fqfkZZT3F30BFpFz0+KpUycmmV3YnSOwV16d7cfn87IrKyNMGejyEZPDJUCJgwwc94wKwNd2m59Pzd6orzwSSvtkTRXVNi5YrQD1SFWFBKRepo3PUkq0YZr4G1YcqZ2e+zQsV9JRRuJBtYR9a8nJm5ClhIgKNGZB2Gwj8BgG47WPKDPtJp8u30Bb7d/yk1Z5/E1W9eCKLuKLKVoWPsQqVgz+aMf49NdOv691IdCgBsnZHHOkK7XvB5IwDML386XsRdehrPkuh4d95eRZZlA40e0Vb+O1tSP3KH39qn8h+4gyzKiZya+6tdRaey4D1EaI0lJarbfiaQrYGZqK6XmyZznuuuwn1VLdZz3ftdEJi1z2b25FJQdef8iyzIveWcyJ7iS72RfzLnWU7cjU8vK54m2rqXkwr8c9D760ynurdtCgUbHQ/kDUfTAcdjXlOTpe+sYMUnPuK9/TFtwPgoZsowTKMj74d77BX0pXr2njoKhei7/6f4rp882L6E2GeD3hRf0yJhORWRZpkpcxz99n1OscXKNs5yd8c2sjq6mOlENQJYqizHGCioMFZTpy9D0otu0MRnn2ZZaahIxzrU4uSkr77CuiD2vIVgzF9+Gf3eMt/xGLCXndnnfHAikefcDP/M+EUEpoTxzGckJ8xhi68cVjisYoR++d1vJpISvJUVrS4fQsEdwaG1O0e5LI0n7tqvRClisSnITElZRItJfgzpHg87QISjo9Psuer0CnV7Ye12751+dYr8Wmwe+7tbmFNs2xdi6+yIeQZRo3BXnpUc9qNUCt/4iH9fuNrdrIk083vQZ0yz9uN118CJhJham+f0/EavZgG38xTinXn9E1/Xcxzz4dsS58pnibuVfSLLMw42raEhGeKp4wumyjK8Yp0WIPo4sy/j+9TLivNlYz7+IrGu7V+96IpHicZqefoLY5o1k3fgtbNPPP6bt/afpKbZHv+Duoiexq09c0NupRFuyiXdbX6A+vo2Lsm7hTNsFx+V5pXSM6mV3YHZNwjWo89KputhWXmz8FWMt07nE9e1eGYd3x8sEm+dTMv7PKI/B1t/gTzJ7o8jCbUFiKZl+WVpmDLMyaYDpsG0+k2mJN1e0M3NdALdVzV3T3IfMfoDdK9xbn0Oh0JIz9B70lsFHPeYDkaUUseA2YrtFiUS4GpBRqIzobeW7nRLDT1jI4rLwJv7Y/BZTzCO503VZj+8HvTtfQfRUkVP2Y0xZHSdmrcEUf/20lY2eGMML9Nx+lK4IWZbx7niRYPNc3KV3Y3b1fKmTLKVp3fGP3RkUZ+IafCcKZdet0n2VeGgHzZufJp3worMMwZZ3AcasM/Y6f0LiIlo8z5FX9HM2JLaxtP0tJjtvosL+tU63V7M2wod/bEZnUnLl/Xk487t+0puRJX7f9Abrozu5L+8GRvSwE6evUDvnx2hMueRO+Ml+f5dlmaeaa/giGuTxwlLyND3TfeKfT3jYtTHGPX8qxmxTEYyspbr5j2SkOFZ9Of3yfro3qHTVx34+fa2Ni3+Uw+Dx+9wrsiwjZhLYvqIdMbpCXIqzIbqBWeJK1seSQBrYTKkunwrjaCoMFRRoDl+q0dOkZYk325r5KNCKW63l++5iBuiOnKGQirTSuuavxLwb0buG4xp9O2pD13PImltS/PedNhYvDqPVZVAO3kra3oQ1WIhD7EfMpyPQntnvMQajAleOmmy3GpdbTfae6zlqLFYl3m1xZv2qkQFTLUy8vXePk10VJRx2JR/8tRUQuPXneeQWdxwT/tO2jvf9m7nTNY6zLQc75eRMGt/cfyKuno1hYAU5l96NQnvoz6W9JsFH99dTfqmNiuu6lwfXkAzzs7plTDLn8D33sG499jQnN6dFiD6MLEl4//UywflzsF1wMc5v3HDSCBB7kJJJWl54msiaVTi+fi2Oiy8/qu1siazk9aYnmeG8jrPsl/XwKL/aSLJEIO3Foe7Z/I7DsacUomDkb9BZBh3yfpXeV1kiVnJL3i/pb+j5g1MiUk/96p/g7Hcj9oKLj3l7saTEwu0hZm8UafAnMWoUnF1qZsYwK7nW/Sc7tW0JnpvfQn17khlDLdxwZha6QwgWsizjr3+f9tr/7l7hvgeV1nnM4z0cHaUbG4gG1hHzryO9t3QjB4NtBHr7CAzWoSiOQyvQ2kQLDza8SKHGxYP5txxkIT1Wwt6lNG/5E9a8C8kecPN+t0myzNxNwWN2RchSmsYNj5AI7SB/xK96tHVnJhWkadMfiQc3Yy+6CkfRVX3GvdITSOkoYvMniJ4q0gkvKq0Ta+55WHLOocnzFJlUO0UD/gjAzOY/sSuygsvy7qfogFKujQuCzP5bK1mFGq74Wd5hOy0ciqiU4FcNL+FNizycfyuF2lNHEJdliUxCpKbyThxDv4Gj9Ir9bl8S8vN0Sy3XO3O51N4zx4ttayO88lgTF1zvZMql+6zc6XSY7XX3EZN8aJRO+uX+CKNuIFJG5t8/rycqZrjlD0VoDad+UOix4E15WR1Zw+roajbFNpGSU+gVegZqR7IroScty3w/5zzGGk9sydbGaIg/t9YhplNcbndzoS37iFkjsiwRrN7tihAUu10RnWffRDMSry1spXFnEk1AINMuI7amCYek/bepTZBxN6PPjjOsIJ8xhf1x52rIdqsxmg79XUvFJT76WT2yJHPx40VoDMd3/yvLMq1NKbZuirFtU4wtm2IEAx2ihMWiRIpLqIHr73IxYpwJCZlHPJ+yI97GD9wTGGvqvBRCXDUb75xX0DjzyL36p6hth97fLXquhdplYa54uhhDN/etb7bt4D1/Db/IqzjdLeMrxGkRoo8iSxLef75IcME8bBddgvPq6086AWIPcjpNyz9eILz0c2wXXYrz6uu69VoSUpzn6u5BqzBwZ+FjKIVTq9XgV5GGL36JlIlRWPHEEQKyEjxf/1NkWeauot+jUfT8KlfD2ofIpESKxjzVYxM3WZbZ0hRn9iaR5dVhMhKMKNBz3jAbowoNzFwf4M0VbZh1Sm4/28XookMHQ0qZOK3b/kLYtxRT9mRcg76L4jhbFmVZJhXzEPWv6xAlArtLN1CgswzamyehNffvUjZFdwhmIjxQ/3cyssSjhd/BrupaK8Cukoo1U7/mftSGPApG/PqQrUwPdEV8d4qL7G66IjKpIPVrfo4spykc9UiPlEoko40d7UQTflyDb+8Vl0VfQZYlIu2rERsriYkbQaUCWxqr7UKyczvEo6QU562GBwmn2/hGwSPYNDnIssyyd/0sfqudouF6LvlRLtpjmCT4UiK/bPgHSkHJbwtuw6bqvc4nsiwjSynkTBI5k0DKJHdfTyJlEsjpBLKUQkonkKUkUrrjfntvz6R2P+7L1w/Yxp7/S6m9z5s3+RcYsvcFPAYzae6t20K2SsPDBYNQ9sD5SCYt88xP65Ak+OETRajU+29TkuJU19xHMNOMLAi4bZeS67iK1mqJN37RwIgZVs699XSL7j1EpSi1iTpqEjXUJGrYmdhJQ7IBgBx1DhWGCiqMoxmiH4JKUOFPR3iiaSbViVZudE7iItvIE3qeGc6kecnbwOJwALUgMMlk5zxrFv2P4IxIRVo7siJ8G9G7RuAa/d29roikJDGnXeR9r5/0WxKqTSBbQHKAwgEOl4rCXC02lZINi2LU7khhz0khnDOP9oGfk6PJ4VL7pUwxn4XqMOeeS//RyrZ5Qc5/MB93F8q7eps9osSWPaLEhhihYIcoYTIrGDrCQOEQFbOda2m0+BhvLOCW7ArsneRBRavX0/z+n0BQkHvVj9EXlnX6nOHWFO//uJb+UyxM/G73xNmklOEn9UtRIPB44Xg0fbCL02l6ntMiRB9EliS8r/yD4GfzsV98GY6rrj1pBYg9dIgqLxFcMLejs8eN3+pyZ48q32ssDnzMbfkPU6TvOfv5aU4MyWgjdavu6bL7oDq2iZcbH+ZM6wVclH1Lj48n1LqIlq3PkVf+cwz24QTT7WyNrMaotFBqrDhm0csfSTN/S0eQZXskg1YlkEjLjOtn5LazXIcNs0zFvTRt+gPJSC3Oftdjy7+4T+wL9pVudARc7le6YR3WkSdhH3HMpRtpOcMjja+xI9HAr/K/xQBdzwZXSVKSxrUPkYq3Ujj6d6iP0L7uQFfEdeOzmF5mQXGIloGdkYjU0bD2QTT6fPJHPHRMglLUv5bmzU8jKNQ9Xp7T10lE6mmpf5akVAftoLcMxZp3IUbnGIJpH2/WP4BBZePruQ+z8OUw6+cHKTvLzHm3u1Cqju03JMsyu+INPOx5jXyVgwecF6OW5N2CQLJDENhv8p/80sS/47aOvyeQdt9v330OvH8SOJpzMQFBpUWh1CIo1QjKA69rEHZfOv6+77pSa8FcNGU/UfaZ5hqWhUV+VziYQm3PTLIWfRxg5ms+vvmTXIaM6VyITacD1NU8QFQOkxSS6DQFFLvuZPl/LKyZJXLdwwXkDvrqlWAE0gGqd4sNNYkaapO1NKea995uVVop0ZYwXF9OhXEMeZrcTreTkFL8uWUeyyM7OdcylG9lTznhbWhrEzFmiz4WhfwkZIkBWgPnW7M402RDc4jzxgNdEfbym1hjHcM7rX7a02mGG/VcZrIx2KLDL0hsi8bZHo2zLRqnNp7Y+wtzSEriOyWiO2SyhBTKcbNpyVuKU+XkEtslnGOZdlBORiYtM/9xD/ZiLWNv7J3W9MeKLMvs2BLnn39qQgxJKPUKIpEOF0h2uUT9tK2oclPc4BzJNEv/g3JVkm0emt5+glSgFdcFt2EZ2Xl4+YpXvWypErnkiSJsBd07tq2NtvGYZw1X2ftxtfPULHU7zf6cFiH6GLIk0fry3wgtXID9kitwXHlNn5h09ASyLNP21usEZn6IacJk3N++A0F1+AleU6Kav9Q/wFjLuVziuu04jfQ0vYlv178IeCopGfc8Kk3XenV/5H2JFeIcbs1/iOJuplgfCUlKUr3sTmIGJ4sdWhoS2/feZlJaGWU+mzGWc3Bqco7peTKSzKqaCEurw4wqNHDWIPNhf9sxcTPNm/+ILKVxD/kBRseoY3r+3iST6ijdiPnXEw2sI51oA0Cty0FvH95RvmEbhrKbpRsvtn7MnOBK7nZfwWRzz3dJ8e54CbFpNrlDf4LR2fWgwdZQir9/2sr6xhj9s7V8+6xsBmR3fSIUbltJ86Y/YMqeiLv07qPax3eEXb6KxlBA7rCfHFFAOdWQpRTVO76HTjcYvWIIomcW6YQPlTYLs+tsAkY7H3tfQ/PfW4luyWf09CRjL4yClDisG0A6QCTYdz25n1CALLHZbOL14gLKgiGurWukK7J6x2T/yyKAFsVuYaBDBNAccH3/++8nGKi0CApNh9igUCPs/r9CpQVB2WPnDivCAf7QXMPVjhyuchzbfnAPYTHNUz+qo2iQjpvvO3x7vkSinsaah5BUBmKKDKlMgCzTJcx65Ay0ei03PFp4zMJSX0WWZVrSrXvFhj2XQCaw9z4ulYsSbQn9tCWU7L7YVV3vUiDJMm+2LeWDwGqG6wv4v5wLMPaBPJloJsOnoXbmiD48qQRmhZKpFiczrE5c6s7Hlwi3MHdDJZWaUnyabAZolVyf62aY6dDHnnhGYmesQ5DYFusQJ8KZ3WUacdAHJTT27YiGJVjUQS6xz2C6dTr6LwVmy5KMLIHiGL6HGVkmlMkQSmcQ0xmC6QzB3f8v0mkZaTKgUx6bWzMUSPPyox68niQX3pxNIJxh9kcBolEJfUWE1qm7GJJr5TuuseRp9s/J6gisfJpYzXps476Gc9oNBy0mxoMZ3vthDTnDDEy7t3Ph63A807ye5eFWfl90Jnmak6d1+GmOjtMiRB9CliRaX/oroUWfYr/sKhyXf/2UESD2IMsy/o/ep/2dNzGOHov7zh+g0HSulkqyxN8afkEw3cb3i55Crzy9QzrZkaU0NcvvQmcZTO7Qe7r8uIQU5891P0EpKLmz8HE03ehNfih8SQ8bw8vYFFlOnreasggsLChkoHUiQ03jaE+1sCo4n22R1UhIlOiHMtZyDmXGcah7MTEcQGyag3fnK6h1bnKH3ovGkNerz9eT7CvdWL+7dGPjAaUbw9HbR6AzDzhs6cYccSUvej/utZaIIe9iWrY8gy3/YrL639jtx8uyzOKdYV5b4kOMZpgx1Mo3xjkwaru2ithe9x7ttW/iLLkOe2HXc25kOYNv56uITbMxOCrIKf1+n22pCh0rlB2ugAMn+weu+h/ODbBPNNizjbQ6QMbRhqLZBBEJKZMAVQb0gBoSESOfVd5ErDUP99kfMd69/JBjFBTqLzkB9ogA/9/efcfHldUH//+cW+ZO06hXy7Is97Jrr7f3Biwty7KhpZDwhPIQEkihhJAfJOQBAiQBQgkEQigp7C4ku9kNJWwv7OL19nVZN1mWrT4qM5p62/n9cUfSSJa9li1Lsjlvv+Z1+51rHZ3R3O8953vM0g1/+fzMQIDFA1qSH8oubjLaeYu1eVogQGhmMJ3YXzt2KL2lLlPqhlGpG3x6+TqMebr+O785yNMPp/nA59sms/afSC77Ir3dn8WKrsMP1zM8/jCa28KOb93M1uu2cPGvzW1owKXIlS49ds/0gIN9mLyfB0BDozW0bDLQ0G610x5qJ6rPT16eh9J7+NbgQzSZlXyk5XU0mif3kOBMk1KyM5/h3lSSp7IpJLA1muBVlXVsiVagCYGUkuczOW4bGKGrUKRFFLmh7y425A9Qf97bqVhx/UnXPSklfbbDnnSeBw+kOVgsImsBAUgJ2gCG3scF8VreULONVZHKWc/tS0nO80l5pYDCRHBh2rLLuOeTcl0ynn/CNk+mEJwXj3BRRZwLE1EqX+Yh3vHkMh7f/ZteeruKvPX9TXRsjvDT/x7lwZ+l8KTEvWSI4nX93Nq6jl+rXjetZYz0PZL3/Supp39GtGMrjW/4APqM7jIv3DnCc7eP8OpPLqNh3dz+No25RT7Y/QQrrAo+3rLtrPu8VOZGBSGWmKCXDAAAIABJREFUCOn7DP7z1xl//FFqbnkTNbe8abEv6Ywau+9nJP/tu0Q2bqb5Ax9CCx/7FPGXYz/jJ8nv8ubGD3BexRWLcJXKfMskd9C/5+9p3vQRYjXb5nTswdyLfK/301xR9TpeXff2Ob+3lJJB+0gp8LCdwVJf2VZrDeeZ66nffw81K95CTdut045LuyM8m36YZ9IPMuoOEtHibKm4mosSN9BgLZ/zdZzwGn2XoYPfJd1/H9HqC2hc//6Taj3g+TbJ3HOMFfbSELuY6nluLXI6pO9SGN8f5JMYfYFiphOQSN0iFa2l09LpiUTZVH0Vl8UvJaEn2J3v4tM9/8r50VV8uPltaPOcZNHO93Hk2Y9hxZaz7LxPHDcPxMnIFT3ueGqE/92VIhHW+e3L6rhqTfxlvzxJKRnY+xUyQ0/QvPFDJ9USw3Nz9O/5EvmxF6ha9npqV/7mKeUxkVKC785683/iFgInEUAoz03gT3QnOAVCO34LAN2ikOhEajbx4hWT2yYCCKNJh/u+v5JcxqLuljsY2foS12hXsa76NehG+JjznU4uGCkl30n+lJ+ndvDO+tfxyspZv0+dtb4+0M2j4yN8unUtK09i1IKT0XOowD9+7ChXvKaS1/3OybfgSY89xGDfN6iovI5w5aV0D34L2xnj6ONXc+1rfpeqxjOfJHc+FPwCQ84Qg+4Qg84g3XaQx+FI8QguLgCWsGiz2oLWDaEg4NAaaj2jQ2YC7Mr18IX+n6Ih+FDza1kXmfvT7DNp2LW5PzXM/elhUp5LgxFia7iKrpzHvlyRBtPgzY21XFkZx8sNMvDMNygk9xBt3ELDBe/BiMw9oXMm6/GfPxnh57tS+M2Q2ATjVQ5BqkcICYd10RgJIxQEFkpBhnHXwzvOOU3hYmo2usgjRA4pMviM48gxbEaBDIhs8KII/nIsuRXpb8D2o4BkbcTiksoKLqqI0WTN7feikPP53ud66d5X4OIbE1z7hmrQBPf8aIRfPJRGhHxyV/bTeH2e9yy/iDXh6T+31DP3MvTz72DWNNPy5g9jVk+1kHIKPnf98WHijSav/qtlcw4k3Jc6yj8PvcT7GjZyTeLseQCjzJ0KQiwB0vOCxI1PPEbNrW+h5uZbX/6gc0D6sYcZ/PY3CK9aTfOf/Bl6bCq5V8od5quHP8TyyFre3vxRFQ09R/Tu+jzFzCHaL/nqKSUwvHvwWzydfoB3tf41y8PHH1VjgpSS3mInuzNPsju7nWGnH4FgRXg9G+OXsiF+MZVG8Me158VP4+R7WXHxV2a9KfGlz6H8Lp5OP8CezA48XFqtNVxUeQOb45efdtJM107Rv+eLFNIvUdX6Bmrb33rCmyNfugznnqc/8wSDmafxZJ7SoxqqI5tYVX0r1ZGNi153xtwxDhY7OVTspLNwiN7cAWrzKdYUYbUNVaVvad0m7Ixo5Ks2sccVVBkVfKb13UT1U/u5Sik5krXJuj6NEZPqUNA83fdsjj7/cdziMMu3fRbTmp8+vIeGCvzzY0McHCyysSXCO6+qZ1l1aPJaXFwc38GRDo50caWD7eWwd38NWRjCWf9/KFqV2F4ezyuy0mihlvjkzb+dH2Ck5w48Z4x49VWEIx0zggazJS20p3IU+DbStfH9IFBwynkGZgQFZusyMGvOASNU1kIghDBmBhZmHHeCwJBt99F98E+oqX8rNXXTR3DoO1Dgrs/1IoGb/7SScOxhfpr9T9K6x9XjNbQ1vZ6Kxuvm3DXoRDzp83d9t/F87gAfaf5NtsZWz9u5F9Nz2TSf7evklupG3lY7PzejUkq++Vc9JPsc/vSLbURic/s7MDx0B6PJ/6Km/q1UVt/EoZ7vkrYfwU43snnD+4hH1s3LdZ4ORzoknSSD7hBDziCDzhCD7iBDzhBD7hBpLz1t/wotPr11g9VOs9k878HXk9Vrj/H5vv8h6Yzz3sYbuKpi8X+mM7nS58cjw9w9NEbWFYDP6rjJ2xsbWBeZajUrpU+q8+cM7/oBQmjUbHwLFW3Xoptzr/8jIy4/unOEhx5JY4bggtcJBja9yCE3CBIYWCCy+GTwRRrIlgUSMiByIDJADkNoxPQYMa300sun0WnrwlqYXruPA8UD7M8fYMAG/A3gbQAZ1Mtq02FbRZjrq5pYFQmf1N99u+Dzs/8YZscDKZCw7boE191STcGW3HXbMM/uyELcpXBdL9ffWMVvNJ5HWJtKxpzr2kn/nV8MElbe+idE2jZObtt3X4pffnuI131mObUr59Zy1ZeSv+x5in47xxdWXE7FAifiVhaOCkIsAYWuTo5+6hNBC4hTHMLybJXZsZ3+b3yZUEsrLR/+GEYiaP53W98X2J97jj9s+zuqzXNnCLRfZW5xhK4n/4Dq5TdT2/4bp3SOgp/ja90fJiTCvHf538zaLcKXPkcL+9mV2c6e7JOMuUk0NFZGNgWBh9hFxI2qY47LJJ+kf88XTio/QNZL8/z4ozydeoAhpwdLRDiv4kouTFxPi9Ux5xv/YqaLvt1/h+ekaFjzXioarpx1P1+6jOR2BYGH7A5cP4uhxWiMXUxjxeVUWmvoHX+QQ6P3YHtjVIXXsarm16mJnLcgwYggWdohOouddBYP0VnoZNQbBUAgWBZqYaXVQUfp1RZajl4cJTO8g5GBh7AL/fxTbTsjusl6+yg1NVu4rPJazotuPmFm8gmeL3kpleepZJanhrMMFdzJbZYmaIqYVHtHqSzupmPZpbTXr6YpYpIwj99/fqo7QXCTn7QH2FXYwx77AClvHEc6uKXAgi09Mj0byR68FumF0NseR7Y/hG8cvzVAhSf5/SS4Ar5RB7myJJetOcmmFGzJQGLiO/M44Ew/x1R3gpcJBJTnEjipAML0cyyV7gTJwX9nbPjHtK/+GoY51Qy/8+ks//MP/cSqdG79aAvVLcHnw7g9xG1HPorwbK4YdLCERaLxWipbXj1vXZ3yfpG/OvodBp1RPtn6e7RZCzfk8VxIKbGlTdbPkvfzZL0sOT83+cr6OVzpssxcyfeTJhFN57Nt6zDn6Yb4+cfHuf3LA7zxPfVcfMPcm/tLKRno/RqZ9GM0tryfisoreeahX1Co+B7hyjTxyEYaql5HZfSCMzZMrSc9RtwRBp0hhtzB0jRo1TDkDDHqjSLLgnw6OvVmPfVGPfVmPQ1GPQ1mA/VmA/VGHZX67M35F9O4V+ALfT9lT6GXX6++mDfVXLxkrrG/aHPH4AhPpDJENY1rquMUtAKPZ8YmE1m+srKWK+LVk4ksnUw/g89+k3xyN0IPEV92GYkV1xOuXT/n/1dvn83tPxxm+44siQqdG16vk956LykxWhZUiBLT4rMGFuJaHFOc+mdp2ktzsHCQA4UD7Mr20pm3sL0O8NsBDVPkWB7JcGEixvVV7dQYJ65nY0mHh+8e46kZwYjRMY8f/scQB/cU8auLmDclefeNq9lWMZUg2h7pp+9Hn8cZHaD+pt+jcuuNAPieJN1rU7X81LrOdhcz/PmR7Vxd0cx7Gze+/AHKWUkFIZYIZ7Afs2F+Ej6dbbIvPk//V/4eo6aWlg//BWZtHd35vQw7/VyQuHaxL0+ZJ6NH/pvhrh/QdtEXCZ1GE8/92ef5176/4erqN/DK2iCY4UmPw/mX2J3dzp7MDsa9UXQMVkXPZ1P8EtbFLiKqn3gYPem7dO14P1a8nZZNf3ZS1yKlpLuwj6fT97Mr80scadMUaueiyhs4P34V4ZPoqzs+9ASD+76ObsRp2vghwhUdM97DZyS/m4HMEwxknsTxx9FFhIb4RTTFL6c2ej7ajBt0z7fpST/AodG7KXojVFpr6Ki5lbro1nn7Ipn20nQWOuksdnKoeIiDxU5G3BEgCDg0m810WCvpCAcBh3arnfAJWov4UvKFnu/zdKGLt6eHWZsdxAVeCsP+WJS62iu4MnENa0otYCaGLczbRZ4fzfP0SJHn0z5ZT2AIycaIw5ZojmqtwIAtGLB1BmyXQddglBr8sjSCYWzqSFPrj1EnR6jxhql1B6l1B/BJcygGB+PQGYdhK/j5xVxJtQ26BMMHQwYvXYIsxujruYnk6Das0BjrWu+lpaoLQxiYmJiagSFCmFqIkAgR9W3qxvfimpXYNZeCbvGSGOAZ2UVtdoCbU5AxdHpbLmdL4mparGXTgwOL9MR0MUjp0rX/fYQj62hePpVX5oX7Utz/7SEaVlrc8pFmYlXT60R/YT8/OvpJmkMruKKwjOzg4yBdotVbglE15iHx67Cb5v878s9oQvCp1ned0nCyUkokEg8PT3r4+PjSx8efXPakjy898n5+MnAQBBFKAQUvX5rPl4INpX28YL/jNxIv9ypgCy3mA1wQa2RDZAPrw+uJv8zn6InYBZ8v/mk3sYTO+z7TOqdRZcpJ36HnyGco5PezrO0vsKz13PbJA5j1v2DFtb/EiI5hGS00VL+W2oqr0U4xh5AvfY7YR9iV38UR++hkkGHYHZ72MxQIao3aqSCDWU+DMRFkqKfGqF60Vg2nw5Ue3xp8iIfHX+KK+Bre23ADodPouna6RhyX/xoc4cHRNIYQvLq2il+rryKuB61pcr7HI+kgkWWPUySu6VyXqOGVlXU0mhZSSoqjB0kffoDxo48j3QJmvJnEiuupaLsGI3zsw4kTOXCwwA9uH2bXnjz1dQY3XJ9g1cowHSst4vGFG2HElz59Th8vZjt5Mp2iKx8m57YAISCPZRxmRSTPRRUJNkRX0W6twBTHDi+dGnZ5+L9H2fFACinhwmsTXPuGKnp6HW77jwGGjvh4zTk6brb5g6s2UWUG+R68QpaBu75M7tDzVF70Gupu/G3EPAyx+e/J/dwzdpi/XHYhGyJnf84X5VgqCKEsCfl9L9H3xc+hRWO0fPgvCDUtrX6IyumRUtL99J+gm9W0bvnL0z7fnQPf4PnxR3h9/e/RU+xkT2YHOX8cU4RYE93KxvglrI1tI6zNrcnlcNcdjB65kxUXf3nOow3kvSwvZn7B0+kH6Ct2YYoQm+KXcWHiBtrC6465+ZfSZ+TwDxk9cifhxDqaNvwJRqhqcttYYS/9mScYyGzH9lJowqIhdmEp8LAF/ST6BvvSoSf9MIdG76LgJklYHXRU30p97MI5BSPGvfHJlg0TLR2SbnJye7PZzEprJR2hdlaarbTpzYSldvycAmXdA1w/R94b4SFh8xMrzRtyYa7NCDwvhS2TOCKNgaQgYFcYOg2IZmJEsuvpERs4aK7CFSYRP8c6Zy8bnD2sdg5gMaP1gQ5UAZ5A5hKkzHqGtTqG9TqSooqkqCRJglEZRVL2sxE5MIfRjFHqDJuOkMl54So2R2pJWNaxrQwmkxDq7OnN8+3Hhjg6anPhihi/e2UdDRXHfvmDqaFiE02voGHNu5DSZ7jrB4wdvYdMrIl7amLscjsBWB5azqXxS7g0dimtodYl84RyIWTSv6S/50s0L/8zYvELggShd4yw/c5R2rdGef0fNxEKz37Dtyf9MPcOfp2tla/hispbSPc/QKrv51ixdlo2n1zgcTZFv0jSTTLoDLEnf4gfj71IWNNoMAo4FIKgQVkQwZf+cQMMPv4pX8eEsAgT1aNES09fo1qE6MRUj5XWB9snXjE9RkSLENWi7M5n+XzfEdZYoxjiEQ4UD+JIB4GgLdTGhsgGNkY2sD6ynoSeePkLKrn/RyPc/6MR3vNXy2hff3rJVD0vw9GuT+B5aVpX/DVuoYFnf5Zi96OjRFqep+2ax4k39aARp6H6VdRXvgpzlhZwMw06g+zM7WRnfic787smu05U6pWlwELQiqHBqA+CDGY9dUbtSbXUOhtJKbl77Bl+MPxL1oab+GDTa6icx65MJ2Pc9bg7OcrPhlP4SF5RXckb66upMmf/mUsp2Z3P8PNUkh1liSxfWVnL1mgCTQh8t0Cm55ekux6kMLIXhEas6UISK64j2rj1pG+ipZS8sDPPHT8a5mBncXJ9Q4NBR3sQkOhYabGy3SI2x65HpyPt5rl/rJsd6XG681FcGQIc0DrRtL20RfJsiLayOryaNeG11Bt1k39HUsMuD989yo77g2DEtmsTXHNzFXv35bn99gEKwxqyI8Nr3pbgjeetRAgRJKy8/99IPfVToiu30HjLHx2TsHKuCr7Hh7ufICR0Ptd2KcZZGMhTTkwFIZQlo9B1iN6//wxCaLR8+C+wlrct9iUp8ySf2kPPC5+kYe3vk2g8/dYteS/LV7s/xLg3iiUirI1dwMb4payJbjmt3AxOIcnhHe+nevkt1La/9ZTP01vo5Kn0A7w4/guKMk+9uYxtiRvYmriamJ7Ad3P07/0auZGnSTTdQP2q/wPCIFU8QP/44wxktlP0RtCESV30ApoqrqA+egH6KTzRk9LHc3P0pR/hUPonFLwkMb2Z5eGrqdVWBV0NSnkCfN8m42bolgN0+UN0i1G6tRQjWmHyfHWuSWsxxLKiTkte0JL3CTlBqwTkyTxhBdeEXEXwysfhsKzgPr2Vbek8b0kW0IypbgBoIaSW56jnsctt5iW5niO0AhohbYy26DA3xENcGI9iGLPnF5BA3+7P4Nop2rZ9DsOqmbwWRzrsy+9nV34XO/M7OZDvwncr0b0G6lhH3G9DujWkigbDxen/P12ApWmEdEFIE1i6RkibPm9qgoExh0ODRaSEjU0Rzm+JEja00n6CUOkc+YH7KA4+QEPrq7Fye3BHt5NofiX1Hb+L0AySzjBPZp9ke2Y7+wr7kEhazJYgIBG/lBWhFed8QKKn+9M4xT5WrP4yvie495uD7H5knE3XVfCKdzW87FCNjwx9j+dSP+UVDe9lY+I6pO/iueMYoeM/abN9myF3aLJP/5CTnGx+n3SHSM3o46+RwKeZhKaxPlyBrunoaGhCQ0NHE9q0ZV3oaGjoQkNDQzvBsl46XkMnooWD4IIeKQUbokS0CPop5NuZUPA9PtK9F03A55avx9I0bN/mQPEAe/J72J3fw/7CfmwZBPlaQ61sjGxgQ3gDGyIbqDrBjf74mMvup7Jc+or5GXXBsQc42vVxNC1Ca/v/QzcS+L6k6/kcOx9MMZzcxbLLf0Ht+r0IdKpiV9Fc+zoiZQmF016anbmg7u/M7WTQHQSgWq9iU3Qz50U2symymTpz7gkNzyW/zBzgawP3UaVH+bOW19Maqnn5g05TwfP5yfAY9yTHKPg+V1dV8KaGGhpCswdyZzNSSmT5QHqYUc8lrum0W5GyV5S6QpJM98OMdz+CV0yhh6tJtF1LYsV1mPGTb6GcyXoc6irSeahIZ2eBzkNFhpJTXQKbmswgKNFu0bEyzMp2i0jkzN9Ye1KyL1fg0bEkT43nSLs6IBHaEaS2B0QfCcNmbaSRtZE1rAmvZZXVQX5U4+G7R3nqgTS+L9l2bYKrXlfFo88Oc++dafysTvT8HO/67TY2twX1PvXc/Qz9779gVjfS/KaPEDrNIX2fzSb5XN9zvLVmFW+sWTkPPw1lKVFBCGVJsXt76Pn8p5COTdPvf4DIhs0IfeGix8qZMbDv62SST7Ly0q+jnWKiwZmG7B5GnUFWRjbN65CZvbv+luL4Adov+dppjZoAYPsFdmZ+ydPp+zlS2I+OztbQeazv70IvpqhYfitm1SoG8jsYzD9H0R9FoFOtr6RWW02VXIYmCUYamByBoFiWo6A4LV/BbAkKpT+VQEACmSoYawDHAqMATgp6feiJBK9Ra+omrsYWLCsatNohlrsRWt3gaerM0Qhmn58KBKAZZBhi1D3IsPMSWbcPgIjRgBfexL9kh2gLNfGJZe+YbO7rS8mBdCHI75DM0psP/h9tYZd12l7WFB+iWfYxYsCLEchUreb8mhu4JH7JMU3GB/Z9g/GBh2ne/FEiVedxqHiInfld7MztZG9hL7a0EQg6rA42RzezObKZdeG1x2Sitz2fgbxDX96hP++QdT2KnsT2JbbnU/RnzHsS2/exfUnB9Sl6EjmHGEFM86iPRqgPm9RZBnVhk/qwQa1lYJpZ9hSf5snsdnbn9yCRNJqNXBK7hMvil9JxCrlJFpL0XaTrlEbUsKeG8XSnL0vXxvccNCOEXpWgd+gz1NS9mXj8jdzzxT4Ov5Dn8jfVcNmvV5/U/9eXHnf1fobe/F7e1PqXNIXXYPs2STdZFmSYHmwY88amnWNmH//yaYNZT6Veyf+mdvC95M+oN6pYaTWzwmqk3WpiRaiJWiOxZMtme2aML/V38Yllq9kQmb3rhStdDhYOsie/hz2FPezN76Mgg0Bli9nChsiGydYSNcaZvVkt5PfTc/ivscLttLR9HK2szmbHXPY8Os7eZw6SWP0ITdueRTcdXK+DIxV1bHf66XaOABDVomyMbGRzZDPnRTfTYrYs2TJaLAcKA/xt34+xpccfN93EluiZeVDk+JL7RlPcNThKyvO4uCLGWxprWB4+9aG5XSl5KpvihVyarmKe7mIBt5S3IyQEbaEIK0IWLYUhagaeoqr3F5jSIVK3iUT79cRaLgn+ls1RenwiMBEEJToPFRkeDgITQkBzs0lHqQtHR7tF+wqL8HFacs0HKSXdRZun0ll2pDN0FcpbDLogkiCSCDFCXQhWhStZ6y4jc18LOx9ygmDENQkufXWCOx49yu6fe+BqrLhC8vu/0U5tbYjc4V30/9cXAVj2W5/Aaji935Mv9b/A09kkf7v8MppCZ8cIOMrJUUEIZclxhgbp+fyncIcGESGL8KrVhFevJbxmLeFVa6aNoqEsfb6b49D236ei4Uoa1rxnsS/nuKSUID0yyacY2PslKhquQzcqkV4B3y+WggBOMO87Uy/plqYeSBcpPaT0gYmpBIKpBBBga5DVIVMBrhXsEslAfAyiadCP1yJ7xrCFs3cFMGftHlDQ4KiW5rAYpVsmsf2jrCRLNTAGdIo4IWstHeFVdETW0BHuOK3+346XZTj3PEO5Z0hmn8fxxxFoVEXWUx+9gPrYNqJmC98e+jFPZ/fy6eXvIS5i7BwLEks+M5xlzPbQBWyojHBRXYyL6mLUhYOnYJ6bJZvcQXLgAbz0PgTQawQjbMiazVxYcwPbotsoDD7B4P6vM1J/Po9WWuzO7yHrZ4HgKe7myGY2RzexIbyBmB47wf9ofuzoyvC9J4ZIZj0uWhnltVuqsEJaELzwfQp2gaH+x8hH1pAWdSQLLkMFl2TRoeBN/5tsaYLasEG1JfC0YcboYkDuQ+ojVFsalyU2clnFpawJrz7tPulS+vjFHF4xg18cxytksAspCvkR7MIYTjGFV8yB5yA8Fzx3at6dWC5bJ0+h28EKkK2Q27WKJx9+I+PDlbS/uYfY9UUcHGxpY0sH27dL88HLmVwO9vH8PI3OIOCzV4RJy8K0t9HRqTPrpiUSLA82VOlVJ/XzfCD9DM9lD3DY7mfAGZ1cH9PCrLCaWBFqZIXVyAqridZQPeYSadLf7xRpMk/+hs+THoeKhyZbSrxUeIm8nweg0WxkQzgISGyIbKDenFs3t5ORSW+nv+dLhKw2QlYrul4RvIwK0KL0umle3Jehd4fJsvAAyy9+ilBFhvFcJYWKjXQ03URHeM1ptSD5VZF0xvl834/ptoepMypYHW5ktdXAqnAjHVY9lnbyrRRm82Qqw/f7kyQdl02xCG9rrGVNdH4eXJRzpaTXLtBVzHOomKermOOwnSfnB59LAmiSNo2Zbpoy3bQ4KdbWdtC84lqsqvbTeu+xlMuhQ0U6J1pNHCowOhq0shMClrWEgqBEh8WqlWFWtIUIhc5MYGLMcekp2vTZDn1FhyPFHEcKecZcbXq3RLLocpyK/ija3jjmsOD8lVG2XRrhB/cdYfTxCEKDy18V5a23NmPaQ4w8fhcNN70TYZze78SIW+SD3Y+z2qrkYy0XqODgOUQFIZQlyctmyb34PIUD+ygc2EexuwtKfxxCLa1BQGL1WsJr1mE2NqkPpSUs1f8AQ/u/SeuW/0c48fLDas4UjE4wMeRgKRAwmV/gZYYonDY/cdzMc0ztO3ljVAXMvB+Qs0+lBF8DXxP4moavaXi6wNdFaV2w3dPA1ySu5uHoLkgw/Qp8N0La8RjzUxSFiyfA1SBiVlFlNVMTXkZtuI368ArqrTYs/eX7Uuf9PF3FLjoLnaXhMQ/R5/RNbq8z6uiwOlgZaqcFGye7g5x9lIjZSEf1LTRXXI0mDHzpU/Rz5P0snnSpNOoIHadLiJSSnNPLUPYZhrLPMFbYi8TH1Cqoi22lPnoBtdEtmDNu9NO2wyNDw+wblTw/kqPoS8K6YGtNEHTYWhMlbp745sC1RxkffILhwQchGzzZPBSCTsvkmozDURO+UwO1ZkOppcMmNkU2nbDp+JlUdHzuem6Uu58bxTI03npxDa/cWHnCRH1SSrKuHwQkCg5DxWCaLLgkiy7Jgkvamdkdxgc9hWFkaQibrIrVsT7WQEtIUq8V0J1R8sURivlRioVRnEK6FGTIQDGHKBbQ7QKG7WA4Lsf7GuwDBSN42Xrw++tq4GjgzFh2y9Ydb3m2Y6MuvNOE5NE6dt7+u3iFGBeddxuNdfso6NBbAT0V0FchGEqEyMYsQppFSIQICXMyCejEy5QOfu45dD1OY+JGGsxmGswgyFCtz38iwbxfpLs4yGG7n8PFfg4XB+i2B7Bl8FRUR6MlVDcZnGi3mlhhNZJYgMDYfPOlz+HiYXYX9gStJcoCf5V6grhWEeSimMxbESUymZsiWupWUp63IuhyEhbh45ZLeuxBUqP34XkZXC8FfmHW/ZyiRc/u88lkK6jZsIt40wBuPopZXEVLawfhUC2aUTEVyNAr0PT4tBYWv+ryvs0D6d3sL/RzoDBI0h0HQEOwPFTD6nAjq8KNrLYaaQ3NrS49NJrm3pEUb2us5bz4wj71llIy5Np0FfPTXiPeVGvCSjvFMi9DR6SKNXWrWRWrptY4/VGDRkZLgYlDhSA40VkklQ4+zzUNamsM6moNautM6mpL86VpXa14UtwMAAAZX0lEQVQ57906XCkZtB16ikX25AY5kE8xYLuMuxa+LPtM8iWhgkfMcbEfAu1FCz0CN95cxa+9toawNT+Bvf8dO8J3knv5w8bNXFXxq5nE/1ykghDKWcEvFCgcOkhh/z4KB/ZSOLAfPxd8qdEqKoiUAhLh1Wux2jvQQuoLw5k0NWzhzJv98m4DwfxI/38h/SKJqleC78waNCg/R/mxvmeD7778Bc1iatjCma0FZutCUGo9YFgILURWjOCQx9clnubjCQ9POLgUcWUBV+ZxZA7Hz+H6OeD4n5WGFsHQ4oT0CkwthqnHqYpsoCF6MYZRgSMdHOlQ9IsMO/0M2D0M2j0MO/0MO4OMuUlcPCQgEUS0OFG9koheQViPE9IimCKMh0/Oz3G4eJg+p29yiLgavYZ2q41lZgtNZj31ehWagIKXIednKXgZ8l4Gzz5KyD5CSBaw0egVBr3SPiZNXkKvocZspDbUTLVRT1y64PSTKeyj4A4BEA+1UR/bRn30AirDa044esM/vTTIg/1pqkM6F9YGgYdN1VHMU8ycb+f7GR/8BcODD6AVhinqJkNr38qGyotpNJfWsIm9Yzb/8tgQO3vydNRZvPPqelY1nPpTv6Lnl4ISDkMFl758nv3ZIXrzOTK2Tsd4kt/p+VeME4yOUNAFeUOSM6FgCpyQgRMK4YUsZCgMVhQtHMOwKjCsBGakiohVSdSIExbBtcvJ3z45OS+lf8y6yT3l7MeALI0WAeH8QZxnX+DJ238PYehc/seChppRtJE+5HAP3vARnJEjULph0EJRrLqVWHUdWHUdhOtXYlQ0TrtZOJB5kp/0f4Fqs4U6q42E0UDCbCBh1lNpNFJh1qGfwdYJvvTpd0Y4XBwoBScGOFzsZ8Qbn9ynWo+XtZpoYoXVRLNZc1aNtjAxysSe/B667W6yXm5y9I6pUT3yONI54XkEYjLvxbTkmnrQTSzlpdiV2824P44mJSvNJs63VrHWXMZyoxZTOnjeOJ43ju9lSB6BnoMaem031as68WyDQn8jiViaWGJ82nvH4hdPG41FmTLm5jhYHOBAYZCDhQEOFgfJ+kGSRksYdFgNQYuJcCOrrAZqjfhxb9p9GTx/X0oPltKeS1cxT2dujINjRzns2AwZCWTpGmMC2sNxWkyLWiNEnWlSa4SoNUxqDPOUEipKKRkZ9YLcEl1FhoYcksMuyWGXkRF34pncpFhMKwtOzAhU1JlUV+mnPBrNTAP2GE9lDvHC0AhH9sco5mpwqgV2vY+W1LEeBPMg+BWS+O+aLFtu0RgyaAyZNIVMGkMmdSETYw5l7EvJx4/uIOkW+Pu2y4nrp9e6QlkazpoghBDiD4HfImgl9UUp5e3H21cFIc590vex+3pKQYl9FPbvxRnoDzbqOlZ7x7TAhFG1OE88F5KUEnwX37PxnTxeLo2XH8fLZ/DzwdNNv5DHs3P4Tg5pF/DdQtDn2rcRhkDqIHSQmgRNgvCReEhckB5STnVDOCk6UA1kgTwg9GPyBRw7XwoaGCGEFkIrBQaEEZqRi+DYYMJchi30pDcZAHCkgy0dXOng+A6dfZ/Dm9EPHGGBCOFrIaQw8TDxhIErNFx0bKFhAzaCPJICkoLvYwsXx594H7v0Pi62tKeNJX+qBBKBQEfDFAZxYREROmHpo0kHX+ZP+D46BhE9RliLEdGiJPCpcIYw/HEQEULR89D1C8jaUXIySc47gusewvL7SYgipgAPSAE5EUUPLaPKWk6N2USt2USt2UyN2XjcvB1HszYFz6ejwkKbxy+eUkrsXDeaHsEMN8zbeeeblJInDmb4/hNJUjmPV2xM8NZLaonP0xOkCQW/wLP9D5He8xh5LU5eqyIjKhmTlSS9BMN+jLwewRMGAqgLG7REQ7RETJqjIVqiJi3RENUhfVFuEJ78yfd4/D8uJVEX5tY/X0ZV47FfQqXvYo8epTDUSXGok2Kyk+JI92QgU7NiWLUrseo7CJeCE/vkTvZlniDtDjHuDOHPGHoxZtSQMBqoNOtJmI0kjHoqzSBYEdOrzsjwqGkvx+FiP93FAQ7bA3QV++mxh/BKIcGQMFgeauTXa65hW2ztvL//YrF9uxSUyE8NN+rnyXnZY9ZPDDmaLxuiNKyF2RTZNNnF6mTzUbiOZP+zLzGY+jGx5c8iNJ9sz3oqQ9toXR1G6BlMs56KyqvO8E/g3OBLSb+TKgUmgtfhYhK39PtbrUdZVQpITAQmovqp53tYaFJK0qOdvHT0SQ6m+ui1auiPtjJiVZGbEbQUQKWmBUGJiSCFYVJrBkGKWiNElW7M6W+f70tGxzySSYfhUmAimXRJDgeBiuFhl2xuepRC16G62pgMTtSVWlTU1hqs6giTqDj1vzdjI0V+ctdRdj3o4UQg/arDjEdNQjvqaH6bhaNZDNgOdtk9pQbUmUFgotEKAhPlr7B27OdqV3Gcjx15kusTLby7YcMpX6+ydJwVQQghxCrgh8BlgAU8CVwhpRydbX8VhPjV5KXTFA7uI79/b9CFo7MT6QY3y0Z9QykosZbw6nUYNTUgZenGXQbN8CeXy+bLXlL6pX2D/SePJZjK0jmQEun7wTl9ie+5wegDfpB0DVlqQVCeV8C3Z+QXcILEbdIp5RiY2Fa2n3QBD4kHwi8FDU7hBzeRssAD3NL0ZF6+CBI3auZUEMCwEEYYzQyjhSLYdb048aMkRl6FJqNoQgch8JG4msTVfBzNL029qWUhS1MPR/NK8z6O8IKpFkw9S4eG2skgglMKJNhlwQVH2jhyIhBgT2470VB4jUh8oAgUAAdm9I8MGBiYmhk09xYhDGFMzpvCnP6a3M/EEFPzU/samCJESDOPPba0X0iYpfcIoQlBykky5PQwWDzCoH2EEWcAUwsR1uJEtNhUcEGPEdFiwXo9RqQ0DWsxTBGaZfhQyUj+RQ6O/Cdjhb0cHLmah4/cdMz/XxM+pu5j6D6a5iC0IlLL44scUsujaTZCKyI0h5AusUwNS9eJGBphwyBs6IRNHVP3SETdUvZ/A10EIwboGGgT86XlifmJUQVmrj92Hw1RGolAoKEhEKI0RZuaL1+HWPAb7VzR446nRvjfXSkqLJ2VdRamIQjpAlMXmEYwDZa1GculeUObWmeUrZ9cDrYLprfdkVJS8Hz6S0k3+3L2ZPLNvryD7U/tHdYEjRGTpohJUyREc8SkKWxgFQWjox6mIUAKfCknP1qDj03JxMerX5oPluXUx6qUpe1T81LC2M4k/Y/6xJuztL62nVBMw9AFmga6LtC18nmCZT2Y6vh42QHc1BG81FHcsSN46aNo0kHDx7AiRBJVRCxAN/E1cDUfV7jYOBRFkaIokCdPgcK07lXoOpaZIByqImLWEA3VErPqiIcaqAg3Eg5VQSlIISY+PyZ/rcTUwrR1gBBlnzbBnItPr52k2x6guzhEtzPI66suZ3O0Y2pPcYJzIo5Zt5SeNi8Vw/1DHDzwY6h8BCOSI9Pbijb+CuprL0c3gqfJmg6aJhAaaLpAlH4XNb1sW2mqaQTby/aZtm2enk4vdY70OFxMcqDUUuJAYYA+ZyrQ32JWl1pLNLDKamSlVXdWtPbx3SKZ3u2MH34Ye7yHvFMgZUZJmQnGzAQpM0HKrCBlJkiHgnXOjLwZmpRUC58aTVCr69SaFnWhKPVWnLpQmFojREhopRYik7V38hNktpYjubzPcFlQYqIVxXAyWDcy6uKV4q0f+uMmLrrw9HOtpUddHr1nlO33pnGER+TmJB+4/iKqakNIKRlzPfpth4FZXhlv+vexKkM/JjDRGDJ5JHOYe9NH+OSyi1gXmf+Hi1P3vbPc/x5vm5xqwzf7/sc/hsk2fyf3HrNtm3hfTQ+jGWdPMA/OniDEu4FlUsq/Ki3/E3C3lPLHs+2vghAKgHRdil2HyB8odeHYvw8vNfbyB54iX8A//GlpQcyYnorZPnMmMhvOeJPJP0BCm1oWwQ0VmggSGgqt9BdMQwTffoLpzIucDLqUBWfKgi+zLk/dUUwL3iR8j2YfXrTA08E1gpenn/4XL92TGJ6GFamYvDGf/ebdnOwTHtzoT934h0oBAbM8KKCZmJSmE/3JjwkcBMGAs+FL0umQUjKa381/9vyA7eMa0g+BF0L6IaRvlaYhpBcCf8b60n4T6zlORoFreh5m69CzGFay7I3LfitLv/vTfmPK182yXZTVnf4GuOfY+MnLEqWAxImCFpdVXMutdb8195OfwKFkkR89NcJY3sVxgxE2HE/iuBLH87E9iXcKOR1PiwGEZnkZTP3gDwI7z8zbX137ElW25FG3mbH8/H/xXFs7wP/d9tD0UTk8B99zkO7UKB0n6nZ19jvV4MVU4GT66cr+Ps2ybmoy27rSUccESWZ5LyHKt5Su9+WPEzOvZcb1+UKSDFl4y4YJVY0zsn81L3zvHcw/yZYrR7jx/ZeegXMvbRmvQGdxKAhMFAY4UBwg5eXREHyn492nneRyMUgp8Z0cnj2Ob4/jFdN49jhecRzPTuMWxxl38ox4HqMSRtAZ08KTgYpUKEHaqMDT5t4yQciJTpulZWRp3USwomy7JyGjIdOCN3kPc75/iJkJr6ZuAU98Az1zWy4f4/ldl7D/4GZ+/eZvE41kT3BMsJwXIUaMaobNaoaNakbMakZK05SRKNvfh9BRDCn5i5e+T6jsYdK0IMAx96/yxOvPAbWb3071mtct9mXMydkShPgYkJZSfrW0/Glgv5Tyu2X7vAd4D0BbW9uFhw8fXoxLVZYwKSVucigIRmQzpe8qpRvzyRv10heYUlMwISZu4sVx9iW48RfBl5Z/9L4OaGX7a1C6cUHTEOhlAYGy9aJ8vV4KEpRi3BNf1IQoW/+y/9sz9WM8BWLyZn/yhp5SiwGM4IZfmBhCx8QkhIEpjNIWY9orhIEuDEypB7eHmoaeSLz8JSin5UjxEC9mn8YotfbQhYEhDAym5vVSgGdymdI+wkBDR0oD19NxPY2MYzNcGGXYHsV84Ukqj3SzqqJ58nd9IiuAFFMZAqSUSFHKL3Ccf/5E/gH8yalbU0n2qi3B6A7IqSlBwCxY8oOn8xNbZGndMftPzftSsjqynosrrlzw8vD9UmDCKwtSeBLH9WcsT223XX9y/YRp93LH3ASWb2PWba6UZHyPtO8xlHYZS3u8Y0MtlqmXPkbFxMdn8HR44uNTlJ4Cl81PrJ/4+NXK5vPZX2DnO0nUvB3Pl3gewdQPfhZeKTDjeUHriWDb1H7+xNQH15PBMWX711TqXHTeiZ8EToyeEwQlZg4tGrxsZ5xscYicPULeHqXgjFFpNNBgrZw4S9lkZobbyXea5cv/LMfN+H4W5NY4iZuF2Z7azdxv2vsf54ZktidzM69JTh1/7Hsd5/pmHjfbz2LGOnkS10LZOU/41HHmE0opGTfS2AULbawBKQW+L5BSK5svTf3SOlk2X9p3Yj8pBdKfflzb1no23DTr9/BfKVJKku44vfYYW2JnZvjPpUj6Lp6dmQxYuMVxxooZkk6BYddh2PcpDepZViOnQgoTuSnKQxASkEJMa8Epy8MQYmr5CnuAltJoNrMGA2dZf7zgYfmC5+gYpn8Sx8z2nXYq4GmjMYxFkjBJwrykmQzoko+6vYQn6+70QKOY5VwnFdSk/G/h8a/reOeavcXbzGNnbpv4v852TPmGWa5HTL1vuGbtaY/cstDOliDEHwFxKeWnS8tfBe6VUv73bPurlhCKoiiKoiiKoiiKsvScKAixlNoZ3w+8VgihCyEiwHXA9sW9JEVRFEVRFEVRFEVR5suZG5dqjqSUO4UQ/wM8TtDK6AtSyv5FvixFURRFURRFURRFUebJkglCAEgp/wb4m8W+DkVRFEVRFEVRFEVR5t9S6o6hKIqiKIqiKIqiKMo5TAUhFEVRFEVRFEVRFEVZECoIoSiKoiiKoiiKoijKglBBCEVRFEVRFEVRFEVRFoQKQiiKoiiKoiiKoiiKsiCElHKxr+GUCCGGgMOLfR2noA5ILvZFKKdNleO5QZXjuUGV47lBleO5QZXjuUGV47lDleW54WwsxxVSyvrZNpy1QYizlRDiKSnlRYt9HcrpUeV4blDleG5Q5XhuUOV4blDleG5Q5XjuUGV5bjjXylF1x1AURVEURVEURVEUZUGoIISiKIqiKIqiKIqiKAtCBSEW3jcX+wKUeaHK8dygyvHcoMrx3KDK8dygyvHcoMrx3KHK8txwTpWjygmhKIqiKIqiKIqiKMqCUC0hFEVRFEVRFEVRFEVZECoIoSiKoiiKoiiKoijKglBBiHkghFgnhHhcCHFbadkQQnxTCPGYEOJZIcQrSuvXCCEeEEI8JIR4Ughxa2l9QgjxQyHEo0KInwshWhfz//Orah7K8R1CiJdK6x8SQnxqMf8/v6rmUI4JIcTtpfU7hBBbytar+rjI5qEcVX1cAoQQMSHEP5Y+K3cIIT5TWv/pUvk+IYS4rrTOLJXxo0KIR4QQm0vrVZ1cZPNUjqpOLrK5lGNp/U1CiB4hxHvL1qn6uMjmqRxVfVwC5vjZ2iGEuKe07ikhxJtL68/KOmks9gWcIy4FvgzcUlr+PaAopbxKCFEPPFL6Yvwp4OtSyh8KIRqA54QQdwIfAnZIKT8vhHgD8LfAbyz8f+NX3umWI8BnpZTfXegLV6Y52XL8KPCklPLvhRBrgX8HLkbVx6XidMsRVH1cCqqA/5BSvk8IoQF7hBA7ga1SyiuEEC3AA6Ub1bcDrpTyaiHEVoIkXFeg6uRSMB/lCKpOLraTLkcppQusB74/4xyqPi6++ShHUPVxKZjLZ2sj8IdSysNCiGXA/cAPOUvrpGoJMQ+klN8H+stWbSH4xUBKOQT0AptK+9SV9qkGhmWQGfRG4I7S+nuAKxfgspUZ5qEcAT5Yilz+18TTH2VhzaEcy9fvA2qEENWo+rgkzEM5gqqPi05K2SOlfKy0GANs4EKCL05IKXuBw8A6yuqelPI5oFYIEUPVyUU3T+UIqk4uqjmWI1LKfwCKM06j6uMim6dyBFUfF91cylJK+YSU8nBp3xZgf2n+rKyTKghxZuwBbgIoPZnbBujAx4F3CyF2AQ8BE82i6oEkgJTSDw4TqmwW31zL8ftSyvOklFcAXwHuEkKIBb9qZabjleMe4NWl9VcDy0rrVX1cmuZajqo+LiFCCJ3gSdyHgQpKdawkSVDv6l9uvaqTi+s0y1HVySXiJMvxeFR9XCJOsxxVfVxC5lKWQogm4EvA+0qrzso6ueQv8Cz1z4AUQjwKfIDgS3In8E8ETZ82ARcAXxNC1AFZoLLseFn6JVIW15zKsbzMpJQPEkSdq489rbLAjleOnwE2CyEeBl4J7JNSJlH1camaUzmq+rh0CCFM4N+A26SUP+PYOlYJjM5hvaqTi+B0y1HVyaVhDuV4PKo+LgGnW46qPi4dcylLIUQzcBvwbinlkdL2s7JOqiDEmeFKKd8npbwa+ClwWEo5QtAsqrO0z0hp2kzQlPhmACHEK4HnFvh6ldnNqRyFEOdPRJGFENsI+q+PHHNWZaEdrxzTUsrfllJeS9Ds/yel/VV9XJrmVI6qPi4NQogQwRemu6WUt5dWl9exOoLP1L0z1q8jKPMUqk4uuvkoR1UnF98cy/F4VH1cZPNRjqo+Lg1zKUsRJJz8EfAHUsrdZac5K+ukSkx5ZpwvhPgqIICDwLtK6/+I4Kl5AUgAd0opXxRCfBb4rhDiNwAH+L+LcdHKMeZaju8HvlVaXwR+czEuWjnG8crxJiHEnwMh4Angg6X1qj4uTXMtx2tR9XEpeBdwHUFegIm69EFgQAjxOMHDkD+SUhaEEN8Gvl1q7SKAd5f2V3Vy8c1HOao6ufhOuhxPcA5VHxfffJSjqo9Lw1w+W78ANBHcg0wcfyNnaZ0UU/n0FEVRFEVRFEVRFEVRzhzVHUNRFEVRFEVRFEVRlAWhghCKoiiKoiiKoiiKoiwIFYRQFEVRFEVRFEVRFGVBqCCEoiiKoiiKoiiKoigLQgUhFEVRFEVRFEVRFEVZECoIoSiKoiiKoiiKoijKglBBCEVRFEVRzhghxFeEEO8oW94mhPjxIl6SoiiKoiiLSEgpF/saFEVRFEU5RwkhKoBHgVcAI8D9wDuklIcX9cIURVEURVkUKgihKIqiKMoZJYS4BbgFeBpASvkVIcSHgDcCEnhMSvlRIcSVwCcBHYgBb5NSdgohuoD/BrYB75NSvrgI/w1FURRFUeaB6o6hKIqiKMoZJaW8C6ggCER8TQhxHXAdcI2U8ipgtRDicqAPeD3wBuAx4E1lp7lfSnm1CkAoiqIoytnNWOwLUBRFURTlV8I9wHoppS+EuAhYC9wvhACoApYD64Abgd2ldemy4+9b2MtVFEVRFOVMUEEIRVEURVEW2k7gUSnlOwGEEI3AOHAQaAV84DszjvEX9AoVRVEURTkjVBBCURRFUZQFJaX8mRDiYiHELwCboMXD7wC3AS8CPUD/Il6ioiiKoihniEpMqSiKoiiKoiiKoijKglCJKRVFURRFURRFURRFWRAqCKEoiqIoiqIoiqIoyoJQQQhFURRFURRFURRFURaECkIoiqIoiqIoiqIoirIgVBBCURRFURRFURRFUZQFoYIQiqIoiqIoiqIoiqIsCBWEUBRFURRFURRFURRlQagghKIoiqIoiqIoiqIoC+L/B5Oue9AnUhzzAAAAAElFTkSuQmCC"/>
          <p:cNvSpPr>
            <a:spLocks noChangeAspect="1" noChangeArrowheads="1"/>
          </p:cNvSpPr>
          <p:nvPr/>
        </p:nvSpPr>
        <p:spPr bwMode="auto">
          <a:xfrm>
            <a:off x="1013991" y="49313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38200" y="2047448"/>
            <a:ext cx="10918372" cy="711137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크로스플랫폼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여러 플랫폼으로 출시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은 하나의 게임이라 생각하여 병합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6" name="AutoShape 4" descr="data:image/png;base64,iVBORw0KGgoAAAANSUhEUgAABw8AAALWCAYAAACwQ9wHAAAABHNCSVQICAgIfAhkiAAAAAlwSFlzAAALEgAACxIB0t1+/AAAADh0RVh0U29mdHdhcmUAbWF0cGxvdGxpYiB2ZXJzaW9uMy4yLjIsIGh0dHA6Ly9tYXRwbG90bGliLm9yZy+WH4yJAAAgAElEQVR4nOzdd5RkVbWA8W/PkEEEiaJIKQYwg5gVQVCBNmDWZwAxIKAIilgoPvAJ2ibEJ+YAiBjRB2oRFATMoIAEEZBQoiCI5ByG/f44p+iaokN1T89Ud8/3W6tWVd2699Sunp5bt88+Z5/ITCRJkiRJkiRJkiRp3qADkCRJkiRJkiRJkjQzmDyUJEmSJEmSJEmSBJg8lCRJkiRJkiRJklSZPJQkSZIkSZIkSZIEmDyUJEmSJEmSJEmSVJk8lCRJkiRJkiRJkgSYPJQkSZKWChGxf0RkRNwyhWMb9diMiM0iYt/6uL0I8ZxS2/jZVNsYo929OrFOQ1tbdH/u6YhvSYiIw2rM501DW5+ubZ1Sn99Qn++4CG1eXNs4bBFj6/xO37OI7cyPiGXq42n7/Rnlfbr/H71xEdp5Y1c7jemLELra3XcR24npikmSJEnSkmfyUJIkSZqFImKbro7+iW7vnKCt+RGxzBi3vpIAEfHIPuJ4xjR99ntqex+b4vFrRsRBEXFJRNwVEddFxM8iYvNpiK0REe2JElARMS8idouIsyLitoi4NiJ+Ml6SMiKeU/e5tsZ9aUQcHBFrTTHWGOPffIWIWHmSbc2PiHdFxJkRcXtEXF9/ps+dSmxd8a001eO72nlF/Z0Z7ZbAPcAXp9j2WhGx7ii3B0fE+hHxsEm09eSI+H5E/Lv++14eEYdExEOnEltt83n1XPHEnu0Pqdu3iZo47aOtXcf5OXZuC+rP9C9TjVmSJEnS4Jk8lCRJknQJcPcYt/f02ca9wJ2j3O6e4LgNI6JZb0+e6E0iYj7QSWhOZRblQ4AzgD2BRwDLAqsDQ8ApEfG2ybbZ1fZWwKnABhPsF8C3gEOAJwMrAg8CXgL8PiK2HeWYHWrbL6n7Lgs8nPLvc+ZkklRd3sro/+a3U35GfYmI5YBjgc8DmwArAKtRfqanRsRukwkqIraMiJOAO4Bbo8x2/HZEPGIy7XSZB8wf49Yx1WTXWcC/RrldCVxO+blMKCJeAZwGvAZYi/Lvuz6wG/CP7iQ8cMQk4jscOA7Yu2f7C+r244BV+myr9+c4D0jK//ObgAWM9DF8dRIxSpIkSZphTB5KkiRJs9NJlCRDP7fDFncwmXlpZq7QewNeOMGhGwEfr7d+ZiY2GPk75uIphPox4GHA9cDLgTWAxwM/pyQlPxcRa0y20YjYHjgRWAc4Z4LdXwO8oT4+BFgTeBJwAbAMcFhEPKCr7VUpibl5lH/3J9a4XwZcBzwU+ORkY57ANZPY9/2M/Dt/mJKU3YwSa+dn+th+GqpJ0hOB5wPL1c0PpPy8zuidQdenH1MStN23FYBXd+3TmkK7/fjHRDvU37dDKZ/3PEpi7+HAOymJuY4F9Xbv9Ic5scw8JDOj6zYvMztJzi8y8v/yc5l58CBilCRJkjQ9TB5KkiRJs1Bm3p2Z/6Ekn9rANzPzP3XbJ+u2I+q2O/psdp9OYgD4++KIexRXAj+qt0v62P8FXY+vHW/HWp50zYh4YNfmber9QZl5dGZel5l/Ad5Ut68ETKXU5grA9ygzCf9vgn13r/fnAO/JzGsz8xzgLXX72pQEY8ezgU4yccfMPLfG/RNguOdzTcahLJxMmw/8qr72n0m0s2O9/0FmHpCZl2XmGcArgZtruztM1EhNoh1C+Tv1NOAJlFlxQ5Rk72pMYUZbZt6bmXf03O5k5Od9SmbeLxE9xu9Prw1ZOCm5HOVn2Zlx+/s+QtweWLU+fnlmnpiZ7cz8CvCluv1OYLnMXAZ4bR9tLlYRsUZEvDYivgv8E/gQJfH9dWCfgQYnSZIkaZH1tbaBJEmSpBlrHrAyZXZWxyp122jX+yt3rcV3UmZuPR1BREQDuGwKh/4xM1/V53vMA97VtenAiDglMxeMcUhn9txpjMxq7AygvKdn3+7yqvOZpMz8HiV5SIyzTGSdUdiJ5buZed8sssz8Q0RcQklIvQj4Rk/M48U9lZg7M9m64+uUXO0nkdvRKZm6UKnTzLwxIi6kzEJs9NHOtoyU0NwlM8+rj4+NiE9SZqc+PSLWz8wJZ/SNJyLeCGxHmcU3VrJrtN+fhdQkZG/b21LKjkJ/Mxo7P7/rR0linlXvl6fMIr66j/ZGs0xEdJcnXX4yB0fEECWZ+1hg03rf+UU/g1Ji9lnA24A3RcTpwNmUmZTfycybpxi3JEmSpAEweShJkiTNbp1Zhct1betc59+1GN5vDSZeI+06yrp5ve6XaAHWiYgX18fnZObl47S7N/C4rudPB/6Xsi5cv06izNzaoyY4fk+Z6feZrhh/M4n2JmtjRpKBfx7l9TMoycPuMp+/p/w8VwS+FBHvBa6ifP7OWnYnLmpgEbEWI+s1nj6JQ6+kJAcf39PeipQSplBmp01kva7HvUm0i7oer0sf5UDHEhGvB75Znx6YmX+YaltjeGe9P7fOwJzIv+r96hHxkMy8ouu1jboePyciFgBPnUJMr2XRZiw+BfhIfXwFJSn6S+Bnmfk3gIh4KKUU7DY1xucC5wJfW4T3lSRJkjQAJg8lSZKk2a2TkOueSTRe8vA2RhJwoyX4JnJ8H/vsVmfi9eMZwE/r412AL4+2U0TsCBxYn54NHA4cBOxay0q+IzNv6z6mll/ttQ+wJWVtwpNGeb2ZmVOd3dWP7gTZFaO8fmXvfpl5XUS8n1LSc/t66/YfRpKIi+LFXY8vj4h1KWVcJ/Id4IPAGyLiD/X5A4FPAQ8CEjiyj3a6E4Ibs3ACsztp3E8i8n7q5/k4I2VWvwrsN9b+Y/z+TPQezwJeWp8e0Odhx1B+l1cEvh8RuwCXUtaRfHfXfkdNNp5p9Gngd8BZmTlqueDM/Cfw2XojIh5VNudA1miUJEmSNHUmDyVJkqTZrZM8XA4gSs3MzizENSPi7ZREzE11W2Zme0kEFhHLUtZ/WxtYn1L28MnALV273cbIzKsbR2ljJcq6fp0kShvYPjPbtYzpp4A3AJtHxHsmiikzL4uIpwAfpSR5HkQpBXoaMJyZP5vkx5yslbse3zbK67fW+4Vmd2bmFyLiMkry8xmUv+WuB34CfHhRy3hWu3Y97metvo4Dgc2B5wBfqLdu+2bmmX20cyxwA2Vtw690JdG2APaq+5ycmf8a/fDRRcTTKOU030hJ0N0F7At8OjNzvGMn+T6rMFJqFhYuhTumzPxXROxOSWY+m7IWZrfLWfjfYwPGKKM6jsMzc8euWHekrHk5rojYAji5Z9uk3rju/4LMXOTZsZIkSZKWDJOHkiRJ0iwUEd9j4TKEj+tay7DjOfV2I3DwNL31UyllCT86zj7fjYjvjvN694y/kzPzxWPuCZ+jJH4ATgVe30keZeZnIuKPlGTVmsDfKCU/x1VnSL0F7ktO3jEbZkdl5rGU9f/mASv0zrRcFBHxWsrahFOJ67aaZNqVkuR9JCUh+3tKQva4Ptu5MSLeAvyAkmTuTWD+C3j7ZGKLiGcAv2JkDcJjgA9l5l8m004f7zMPOIKFy4x+OyKen5mnTXR8Zn69rnf5IUq5z+WAa4EfAv+dmZ31FzvrNU42eShJkiRJfTN5KEmSJM0dSSlFeitldt9VlLXjfgs8eACx3E2ZXXctJfFzKfAXylppn+6znZ3rsX8HDu1N8mXmryLiicCDMvPaiNhmtEYiYjkWLsE5j/L30PLAShHxAEqp0PUo6w1uyhglVBfRrV2PRysJ2pmZeAvcN5ut+++2ZeptxZr4fBAl5odREm6TLkUbEQ8DPl+fXgY8LjNvr699GnjfRG1k5oLaxucjYhlgwTiz+j4OrA6cN0o7R9eE34cosxkfSCnl+jPggMy8ajKfLTP/EBE7UGa9HpGZf53gkCsps1D7FhHzKYnD7Sm/93sC76X8m/w0IrbOzN7ZhKPFejJwcp09vOI4yeFrumIcbR3R6fQrymzNsZwGPBE4DnjFOPstjvVXJUmSJC0mJg8lSZKkWSgzXwe8rt/9I2L/PnZbJiJW6BwyyXjakzkmIg4BjqYkFMdr917gvyfYJykJSijrrR0yym47AV/qN77q65Pcvx9Xdj1eDzi35/X1evY7EXj6JNo/lVLatS8RsRYlMbcWsAB4eydxOFk16bVy1/Oxdv1+vR+1rGctcfrKqcQwRnvfpcyGXTUiVptg92PrrS8RsSbl8zy/bto7Mz8XEb+gJO3XAn5TZ1Se0Ud7nf9/93Y97nUqpZQr9J88XKYmojuWH3PPLvX/3x1jvd412/nezBxzP0mSJEmzi8lDSZIkaZaLiK2BV9Wn78nMqc5G+ijjlyOdTEwbAG+lJFUeQ1nH7h7gP5SEWQv4embeMmYjo7e7IvBm4CWUGU9rUf6uuRG4iLI+29cz87I+mruXMgMR4ALgOkoS8grgH4wkJKfTBV3v+2TghJ7XN6n3549xfHfMN1NmCl4L/Bv4J3A6sF0/gUTEYykJ3EfVTe/OzJPGOWQiG9R4+nU4sOMYsc1nZGboCpQ1IFejzFh8MOPPhhvLRcA6k9h/3GR4RLwOOKjGs4Dyf+8LAJl5fkRsR0nMPgg4ijE+a1d7KzD5maMPp79k8RvqbZHUGHeizLJ8IiM/z6GIuIayXuNPKP8Hbx29FUmSJEkznclDSZIkafZ7MqW8J8BejD4b6XLKTKhpWydvLHWW1Zcp67ZBKeV4GyXp9dB62xb4YEQMZeaf+2x3I0p5xEbPSwmsATyz3t4fEbtl5tfu2yHzy/SUIY2IfanJ0szceJT326KfuCYjM2+KiNNqnK+PiE92yntGxNMYSeT9vO5/v7XtIuJiytqOP87MHUd5fcLkYUQ0KCUnV6GUlHx7Zn5rCh9pWoyyhudE/g4ctniimVhELEsp0/lgSlndN9Syo/fJzN9HxDMpMxO/RpkxOGtFxEMp65U+mnKOOZGS5L6FMuN0Y+CFlAED74mIrfpM4kuSJEmaYeZNvIskSZKk2S4zv5mZz8nMF47yWiMzY4zbwZN5n4hYD/gqJXF4GiWRsEpmrpKZK1FmCr6Bsh7jesCRk2j+a5TE4c3ALpQ15eZn5jzK7K5tgDOBZYEv1QTZTNRZX/BJwMER8aCIeAIjybBrGCntuVjUMrOvBH4NPG0xJA5fPtbvFHDJZMOl/Ju3gT8C/wccOtmAMnPdcX7PO7G9v8+27qaUDd4Z2Lg3cdi130XAppn5xT7avGOi+GqMb5rEZx7v/3bndkOfzX2Ckji8BXh8Zr44M/fOzP/JzA9k5ksp64XeRJkR2e+6ppIkSZJmGGceSpIkSXPL2j1rm43mhsW4PtnGjPydceAos7H+A3wnIjahzJJ8bEQsl5l39dH2ZvX+yDqTsLvd64ETIuIO4BRgPrApk1j/bwn6HvBSSvJp93rruAd4a2bevLiDyMyfU2c4LgYrj7O+4GiDWHel/D5ASRbeS1kT8Q7g1s7szG59ruO52NT1AL/ax373i32Wely9vzwzLx5th8y8NCLalJKmj11SgUmSJEmaXiYPJUmSpLmln1ldr6cksBaHcyjrtq0IfLyuXfc7yrp8nbKl2wJvq/v/sc/EIZRZZ88F3hAR5wDHU9YnXECZebgZcEDd9x7KLMQZJzMzIt5AKSP7dspsrtspP6ePZOYfBxnfNPn2ZHbOzOsoa05q5vojZbbsYyPiM8Ah3WVJ6zqnu1ESh1DW35QkSZI0C5k8lCRJkjRtMvOaiHg98C3KTKX/G2f3C4D/mkTzOwHHUtYFHK8M5J3AO2ppziUuM/cH9p9gn3uBQ+pNmg2alNm8mwLvBd4bEbcBt1LWPFypa9+zGJlJKkmSJGmWiblTQUWSJEnSTBERD6KszbYFsCGwKmWG4HXAXylJwB/VteMm0+5ylHKfLwUeT1lDcT5lnbW/AScDh2bmFdPyQSTdJyKWpcxcfjllhuG6wAqU8rJXUWYe/x/w3cn+35YkSZI0c5g8lCRJkiRJkiRJkgSMvlC9JEmSJEmSJEmSpKWQ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jRwETF/0DFIkiRJkiRJMnm41IqIl0fEgoj4Xh/77hIRGREP69rWrsevVJ/Pi4hbI+LgiPiviLgmIh7T/XiUdnePiEsi4s6IOC8idpjeTylJgxcRL4qIsyLi9oj4a0S8vM/j1o6IL0XEv+r59dyI2C8ill/M8e5fz/krdG3bsW4b9Vb3yYgYnsL7PTUiLgXujoi393nMYfX9XjzZ95tkbHvU93lUz/bPRMRdEfGAxfn+khaPiHhLRFxYz8t/joht+jhmrYj4TkRcGxE3RcSxEfHoJRHvKLF0zsm/G+W1X9XXdpxCu2Net49zTOd8nBFxT0ScERGbTva9JWmuiYgNal/HKRPst3+MfZ3dnoY4Jn1ul6TFbYxz3iMnOKZd93thz/bnT/WcWfuzz42IL07imC3q+21Tn0dEnBARN0TEIyYbwzjv84n6PbJMfb5c7Ye4qmufdWose0REMyIuj4gHdT+erni0dDJ5uBSKiLcA3wLu6vOQ0+v9E+vxqwMbUH5/nlhfeySwUt13fn1tXs/j7hheDHwO+AHwWuDXwLum9IHGERGb1Yvx1aa7bUmaSESsRTnPHQ28Abga+E5ErDfBcWsCfwBeAXyqHnsC8CFg48UZ8xh+AWxbb5+v23bs2rYo9qZ8f2wL/D4iXhURe0xwTOePhQk7/DsiYuuI2H+SsZ1Q77fr2b4d8LvMvHmS7UkasHp+/STwdcq59VbgRxHx0AkO/RKwBbAnsCuwDiPnokF5akSs2nkSEasAz1iE9ka9bu/D9ZRz+OuBFYCfdA9AkaSl1IeAZfvY79uMXFP/oG7rPB93gHVEPLL2dzTG2W2q53ZJWtwOYuR8ty1wZZ/Hbd3z/AWLEENQzpP9nK/Hsg/l74IdM/PSSQcQsVdEbD/KS6cDywEb1eePo8S5TkSsW7c9qWvf+fUWPY+lKVtm0AFoIG4EngL8vM/9zwHuoCQKfwZsAtwD/LM+/gMjScTTM/Ni4Ij6/K9dj7ttDdyUmfvU50dHxFMm+Tn6sRmwH3AYcMNiaF+SxnMb8IzM/CtARFwJ/J5ybvrJOMcdSOmY3jQzL6zbjo6IU4E7F2O8o8rMK4ArALo6J07NzPY0NL8mcEFmnlDb35fS+X3waDtHxJOBBwNXMYnkIeV75wPA/v0ekJl/jYjLKcnCz9X3fzjl4v3wSby3pJnjZuApmXk5QP0//kfg2cD3xzlua+DwzPxWPe5HQGPxhjqhaygJzc73yfPqtnEHqIwlM49g9Ov2idyVmcdDGUUO/JDSkXHaVOKQpNmuXi+/GfjVRPvW/pOL63Fb1G3H9/lWj6T0d5wCtMdof6rndkla3M6dxPmu41/cP3m4Nf0nHheSmQuAx07lWICIeC7wP8BBmXn0FJvZCzieMui8W/dknvMoffD/pPShbAIcV1+7BzgzM39H6Uui3h+ItIgcebQUyswfZ+ZFk9j/buDPjCQIN6Fc3J5dH1Nfuy4zL+4qpbRR9+OeZm8DVo2IV3S9zxmwUCmmgyLiHxHxz4jYu7NfROwUEZdFxB0RcVLUcnK1bNK/I+JHEXF3RHyQMkoc4LLO9PU6Mu/fUcpOfS8i1uj3ZyFJk5GZt3YSh1Vn0E6OdUxELEuZDfPtrsRhp72f1oRWp7zRV2rZin0iohER36rnzRsj4tCImFfbPCUiTo+Ib0bE9RFxdkQ8vr62fEQcHqU06vnA0xfhI68apZTfLRHxs4h4YH2P+bXkxvURcWV9PL+el7cAnlc/z2GU2egbdD3vtQ3l4ngY2DC6SptET+nUiPhD/ez7UxKHnX1OqY9H/T7pcUKNb+X6fNuu7ZJmmcy8s5M4rO6t93dMcOhtwIsi4sG1ndu7Boa0o2spgHp92a6PD6vXnIdExHURcX50lVqKiDdGKSl0Q0T8OCLWrOfzjIgf1mvWC8aI6fcs3Hmydd12n4jYPCJ+XmO4KiJ2q9s75ZaOqN8Zx/det/d5jux1d71fMMZ31TL1Gr9T/vWbnfNrRGwcEb+r30fnRcTr+ng/SZqJ9gV+zBgJvcmKiIdHxKkRcVtEnBOlosYWlI5jgJPr+Xbcc3u9/v5y/T66qj5ecTpilKQl5PfAk6NUEyFKWc5N6boGjoiVI+LAiLigXlee0rmGr4//Uu/vjohnd1/LR8S6EXF0Pd9eGREfGCeWNYHvUpJ8za73f2K9rr+qXvN+rG6/3zV+/ZthHWCH6Fl6IDP/QRk03d0ffx5wIQv3x5+bmXd0XXuvEKMsRyNNhclD9et04An18SbAWfXWOVk9iTJqu1/foZRN/VFEHBkR64+yz+spF90nAJ+IiK0i4jnAN4BjKSXzVgeOiYjONOy1gFWANwKnsnB5vR3q8ftRyra+jzK6pPMZJGlxeyVwO6VU81geA6xMOcdO5CmUROMZwOsoF68fAr5IOe8Nde37VMo5812UmXsH1e371zb+B/ga8Px+PsgYdq5x71vfe7e6/WP18X/Xx3sA76CUYjq33rYFPkM5d/+763mvbSh/GHyfkoTtZ/bht1m4DNTefXyfdBwPLA9sVZ9vR7mA/3Mf7ytphqodqA8DPghcxsQVOQ6jnJ/PjYg9o6490qdOp8ZulBKfP4qIB0bEtpTZIEcBu9R9vtB13Isp162fHaPdX7JwmaYXACf17LM3cElt/3TgoFh44Nx2wLuBI7sPmsQ5su4eq0Qp/bobcD5wZtfr3d9VH6ixHAC8F3gZI+f6zwPrAm+hlMveeYzPLUkzVpT1rt5IubaejvaWp8wsXJFy7Xw+ZXbK+ZRrbijn1u6lBEY9t1P6WHYGPk75G2Ab4CHTEackTUWUwdOTcR7wH0b+Pn8+pfLGeV37PAF4OXAI5dr0mZTZfR2Ppczg26m21e0I4MmU/oqvAR8fZ0Dbpyjn0LfViTcdu1D6fd5LOV/vExFP6Hq9+xp/B8rfBydSzuO/6HmPfvrjT0daTCxbqn6dBuxaL1w3oXSgXAg0a+fJEykJub5k5nkR8RLKejP/Bbw0Il6emSd27bZnZn4vIr5L6XB/NbAqcHFmdkZN/5PSCd896nqnWmKPrpPzqZnZjoiX1ecXZeZhdWTJykjSYhYRj6NcRB6cmeOVUe6s0fqvetx8SmdBx+1dj3evpSmIiPMyc7iek59CGfn2WOCndd9bgTdl5i0R8WxKshHKBfNRmfmJ2s6mlA6PqfhNZn6otvMOYLM60u3dlLKfh9b9tgVen5mbR8R1MFKeKcri343RypdExAOAZwH7ZeZVEfFnSqfHIeMFVWfFX9bzPt9h7O+T7gv2EykzHbeLiJ8DW1J+XmPOHpU0K2xLOT9eD2ybmbdPsP+HKX877UkZfPGaiNh2gvN5x73AqzPzioi4lFLyf1tKB+5vKQMroKwpfgAjncFHZOaXehvr8kvgkIh4CLCAsg7KL3v22bm+70qUzo2XUMrcdXymqxTrjl3bd6W/cyTA2pRysFBmHr4kM+/tyjN2f1cdBhyZmZ+tz9cF9o2IvYA1KDNAf56ZP6ifS5Jmm32BH2bmBaOPt5i01wEPowzMa1MG0b2W0vl8Rt3n9Mw8pc5GhLHP7Z3BI2dn5s9rf0h3h7ckLUnfAA6NsozAJzPzCxMdQBlAfDLlmvT79f7knn0uADbLzNuilJG+nIVLk95ESfjdAdA5V0fEo2t7b8rMb9dtz6b0Z3yP+1uNcg59E2Xdw44D6vX38pSJMzvV9++U9F/oGj8i7gKuGKOE62nALnUA35Mo/SpXAbvXxOtGjLHkizQdnHmofp1O6TB5CmXUdWekwwqUtak2YJIjHTLz58CjKSO+VwSO7CmZ8ae6312UEdPrAxtT1lHs6DzeuN5f10kcjuHnwF+Ar0TEScBjMvPaycQtSZNVz23fAf4GfGSC3W+q92vW+20pnbKd23O79j236/EKEfGzus8f6rbuc+rfMvOWrvdYvZb6WJuFZ4hMeoHvLt3t3ESZqfLIGkez6zNsR+kEmaytKAuE/zYiVqOMwt6iXpRP1kTfJwBk5k2MdPQ/D1gJS5ZKc8FvKR2xJwEnRMTG4+2cmQsyc2/KdfAvKNe//c4q+VfX9en59X59yijiZzNybvw4MJ+Rjtzuc/xoMf2VkXVftqZ0OlzYs9vjIuL02n5nxnn3d8NY79HXObK6jvLdtA1l/cWjo6xPu9B7RCll/WBGfgaddpcHHkEZfb0RcGlE7EOZhS5Js0ZEbEgZHD0tsw6rzoDocynn8n/U5+NdS491bv8+ZV2w4yPiKGD1zLx1WqKUpMl5G/BCShWKv1AGxG3X57G/ZGQSydbcv/LG3cCnI+I/lAojnT6Jjos7icMenevc3mvVsf5O+DDwFWCPiNiga/u6UZZKuZmyFjj0d/09mtOBh/9wKNEAACAASURBVAJPo1Ta6/THP4Ky5MxyOPNQi5HJQ/WlLuJ9HaXk0HzgrFp7+VrKCItgCierzLwjMz9OKVe0NguPBFnQ9Xglymyb3qF7nZkfne3jjpqro8qfQem83ww4LSIsWyppcTuEMsjiFX3MbrmIci7btD7/LaVTdq9R9u0+5x1DGZDxEkrSrtedo2zrJN3u6to2f4L4xtP7HtHV3r6Uz9G5vWYK7XdKlJ5KmS20J2X2+HPH2H+5cdqa6Puk2/GUDpp3U2YQTVTeUNIMl5nXZ+axlGvbFYG39nncpZSk4xWUmchw/3Vse889vde0UK5r5wM/YuFz43MZ6VzoZzZIp3Tp/UqW1jKixwBXUzoXtr3f0WO/x2TOkXdn5m8y8wTKz3MBZYR173uMdux97dZZMptTOlQ+Rik5LUmzyb6UQRTX1IFuywHLRMRqY5R97sd8yrq7vd8Vh45zzKjn9sy8ilKO73+pMxed5S1pEDLzG5l5Umb+hFJi9E5KMrEfJwGNiNga2JD7Jw+HKWX396Qk3k7teb3f618o16pjnb/PAz5KufbtVHJaiVL2f3lKSdUnjHLcZGZ8/7HG8GZKMvIS4Oz62pvqtr+Ofqi06EweaiERsWpEjPV78Udge+AfXbP1zqJ0VLcz85pJvM8bet7nynrfPfKjUfddnfJlcCHlhPi4rn0eX++7a1uP974bZOYtmbk/pRNlecoMGElaLGqpoLcAb8zMv/W8tlrv/nUE3DHAmyJi7drB/RvKaLyx3mNNyvnwy7X882jryI7mGsqF60Zd257U57H9uoRS9nP52rn8m/p5rppCWy+idJRvWW9bUb43OknFG4AHANRyqRuO09Zkvk865UOGgDMys3ddBEmzRERsHBEP7to0j/IH+V319fudlyNi5Yh4Red5XdPkGkauW+8791Tdg+EA1u6qrvHUen8hpaTS2j3nxstZuDz1RH5J6UTenPt3nDyDUiVkv8z8E/CoSbS7SNfclPP+QmqJ16u62uq0eyfQjoiH1J/D8yizY14exSpTWA9HkgZhE8pyK9fX2+spM8yvBx44QX/LWC6gDDy5suu74mzgxskGFxGNzLwmM/eg9O2sDmwx2XYkaVGMcl23MqXa3X/q6/e7Hu9WJ7hcThmwcVlmXtazy5bAiZl5BOWa/TF9hnZBve+9Vh3z+jcz/02p7vHaiHgW5e+AtYFP1fP1w/t877Hav5EywHx74M9Z3ETpZ3kJpX/i3kV5D2k8rnmo+9Q60H8FvklZULbX6ZSO2590bTuLMkX8B5N8u1cDO0XEVymj8fak1Os/n5FOlc9FxMcoZT+Css7iupQT8heBX1HK4J1P6Th50yjv01mH5p0RcQuwZkQ8llJXu3MC77cTRJImpZbB+yJlpto9EdFJcl1MuaD8dUQ0M/NTPYd+gPKH/G8j4iBKWbpXjvNWN1E6sbePiCuAD/UTX2beFRHfB94cEWcD61ESZNOmrrH4FeB99Tx8CWXW4fXAO0c55AZgvYjYmTKb5ZsAEbERZVDJAZl5SmfniDiZkjzci/I9sn1EnEgZvbhqT7tExPspSYIvMvb3Sa8zKX90rIUlS6XZ7tHAVyPiM5RS0m+izOr4Qf2Df7Tz8rLA9+oxf6B0Dj8Z2L2+fgbwuoh4PSMl/v/edfwKwBG1RNz+lPLQJwEPBH4YEV+grK/6NMo5+KWT+Dy/pFzXwv2Th1fX+7fVNWInKpvdbTLnyOXq99vylFHRKwLfZfTvk0OAD0fEeZSR0ntSZs8E8JeI+GR9n0dTBs2sRCk3dfoY7UnSTPI2Slm5js46VHtQliQ4l7H7W8ZyJOX8fVREfKq2vzfl+6vT3/HGiNiKcr4ez2cj4k5K/81zKYNnxhygKEmLyS61CtzJlH6M3ev9keNcj/c6GdgB+Poor10NPDUiXge8itKX3Fva/37qWrUnAgdExL2U69EtKANBxvNpYBdKCf7XUM6t/xURKwMHTvS+lHP5MyPinZTlZnqv6U+nnPOP6tp2FqVv/Yg+2pemzJmH6nYn5YQ11hqAnYVdz+ra1nk82ZKln6d0LHyFckF9JvCqzOwu+3Qc8CVKJ8xrMvNvmflrykl7O0oy8VrghT3H0dPGacB7ajvfpvzef6Vu+0hmHjPJ2CWpX0+nnOteRDkfdW5vBG6ljBi+vvegWhbvmcCfKRebR1JmBH6EMgu8d/+7gF0ps0q+TOm07Xc2+J6UmXWfpKw3MF4JpKl6H+Wi/oPAVymdJ18bY9+vU2ajf5qRdR+hJAgTaPXs/zPKml4PBd5L+dyHUxYvP61rv+9ROqT3BzaczPdJ3dYpVTraIuaSZo9jKdeBu1Jmtz0GeFlm/pmxz8s3UcofvYpyLtmBssbJF+rrH6FcE3+VMgjuuJ7jr6Gs33copWNku8y8NzOPAt5BOfceQfmu+MRkPkxmtinJyIt61/2u57kvUUqJfgg4YBLtTuaae3XKZ/4xZbbiKzLzft9V1ccpo7P3rfc/oFyT30xJLO5E+c67hfJduYCydELfFU4kaVAy80+ZeUrnRulfuaE+vpXx+1vGavMWSuf17ZTvkX0og0XOofxdcBzlPP9C7l9Gu9eXKBVKDqcMtNulfv9J0pJ0NGVw3ceBb1H6aZ9fZxCO2U/So5NgG21gW7Mefyilr7u3D2E8rwb+RLmufzvw7sz8/ngH1JmAB1IGAj6H8nfClpQ+jeE+3vPTwDrAfox+Hp/O/nhpUmLsnIs0GLXE36HAxpl5wQS7S5IkSTNSRBwGbJOZ6w46FkmSJEmS+uXMQ0mSJEmSJEmSJEmAyUNJkiRJkiRJkiRJlWVLJUmSJEmSJEmSJAHOPJQkSZIkSZIkSZJUmTyUJEmSJEmSJEmSBJg8lCRJkiRJkiRJklSZPJQkSZIkSZIkSZIEmDyUJEmSJEmSJEmSVJk8lCRJkiRJkiRJkgSYPJQkSZIkSZIkSZJUmTyUJEmSJEmSJEmSBJg8lCRJkiRJkiRJklSZPJQkSZIkSZIkSZIEmDyUJEmSJEmSJEmSVJk8lCRJkiRJkiRJkgSYPJQkSZIkSZIkSZJUmTyUJEmSJEmSJEmSBJg8lCRJkiRJkiRJklSZPJyDIqIREXdExB5d2w6LiC3q490i4uyIWHOcNiIiPhERv42IUyLiqIhYdpz9D4uIbab1g0iSJEmSJEmSJGmJMnk4d/0UeGtEPGCU17YG/ht4/TjHPwF4emY+OzO3AHYF7p32KCVJkiRJkiRJkjRjmDycu24Fvgrs1b0xIjYC/gkcB7x0nOMvB9aJiO0jYl5m/jszF0TEOhFxdEScHBFnRcT92oiIveqMxd9ExHDdtkNEnBkRp0bEIdP2KSVJkiRJkiRJmsWsJqiZxuTh3PYV4OURsXbXtjcDP87Mu4DLI+Jxox2YmTcAWwLPBE6PiDfWl+4GdgG2BQ4E3tl9XD2ZbQFsnpnPAR4ZEc+kzHb8SGY+D/j09Hw8SZIkSZIkSZLmBKsJasYweTiH1QThp4AP103zgFcCe0bE0cBjgB3GOf6qzPwAJYm4c0RsDmwIHAx8EHg0sFLPYZvV7SdFxCnAI4H1KUnGDSPi87UNSZIWC0frSZIkSZKkWchqgpoxTB7OfUcCzwIeBgRwQma+NDO3BzYHto6I+b0HRcRjImI9gMy8GWgDqwH7Ap/LzP8Grhrl/c4Dfp2ZW9TRDS8CfgY8JDMPAt4DfD0iVp3ejylJ0kIcrSdJkiRJkmYbqwlqRjB5OMdl5r3AfpSTxjeBH/e89kfgBaMcugA4oo40+A1wI9ACvg8cFhEnA08a5f2OB9p1lMLJlJESywLvru38Gjg2M2+axo8pSVIvR+tJkiRJkqRZxWqCmimWGXQAmn6Z2QZ27Hr+M8qsw9H23XmM7RcDW43y0nfqrXf/7vf7KPDRnl3ePX7UkiRNu68Af4qIL3Rtu2+0XkRcHhGPy8y/9B6YmTdExJbAnsC+EXFwZn6bkdF61wMvplxI/6RzXM9ovQW13Gn3aL1jIqKxGD6rJEmSJEmaG44E9qBM6OlUE9wdICLmUfo65mfmgu6DIuIxwM2ZeWVm3hwRbUo1wfcBn8jM30XETqO8X6ea4FtrO+sANwMPzcyD6nteEhFPclLQ0sPkoYiIpwGf7Nq0IDNHSxxKkjRr1AThaKP1Hh8R7wHWpIzW23uM468CPlBLnx4bEZcDt1NmM14I3MH4o/WgXKR3RuvtXEfrHU0pBy5JkiRJkrSQzLw3IvajLMmyIV0zDetrnWqCx/cc2qkmuHx9/mdKNcFVKNUErwDOGeX9jo+Ip0bEb4G7gJsog6/fHRGbUBKYVhNcykRmDjoGSZKkaVNn9u2fmTvW0XF/pIzWOxB4We9oPeCp443Wq8+PAH4IvJWFR+u9OTO3iIjDgO/Vw189xmi9izqj9QBH60mSJEmSJGlGcuahJEmasxytJ0mSJEmS5hqrCWpxc+ahJEmSJEmSJEmSJMCZh5IkaSnnaD1JkiRJkiRphDMPJUmSJEmSJEmSJAEwb9ABSJIkSZIkSZIkSZoZTB5KkiRJ0izWaLb8u06SJEmSNG0sW6pF0mi2lgPWAx4yxv16wMrAcsCy9bYcI+ttLui53QNcB1w1yu1fXY+vbg8P3bPYP6AkLUUazdZKwCOBdYA1gTXq/ZqjPF8NCOBeILtu9/Y8vhv4D/Bv4Op63/34vvv28NBdS+BjStKM1Wi2lgEeBqxPuZ5+aL1fA1il6/aAnufLUc67dwN3dd13326knHNHu86+CvhXe3joziXwMSVpqdNoth4EbAg8mIWvr3uvs1en9JcEZcD/aPd3AzcA1/fcOtuuA/4JXAJc0h4eum1JfEZJmskazdaywAbAWpTz7Xj3a1DOxZ3+jXu7btnz+HbGv8a+CriqPTx09xL4mNK0MnmoCdWRzBsDmwFPoXQsd5KDa1AuXpe0BK4FrgTOA86st7Paw0M3DCAeSZo1aufFxqPcNmAw53QoA0guppzTu29/aw8PLRhQTJK0WDSarQcATwY2AZ5A6VB+BCVZOH9AYSXwd+D8rttfgPPbw0O3DCgmSZo16uDqR1Ouqx8LbAQ8inKOX22Aof2LmkikXG9fAlwEnOvgPUlzTR2M9yjgcT23R1EmtQxCUgZ2/I1yfX3frT08dMWAYpImZPJQC2k0W0E5mW7WdduEMqJ5triMkWTimcCZ7eGhfw82JEkajEaztQ7wPOC5lA7qjYG1BxrU5NwJXMBIMvEs4Hft4aGbBxqVJPWp0WytS7me7tyeTOlIHtRgjan4B6WD40/Ar4Hfex6WtLRrNFuPAJ4FPLPeP56RKkuzwZ3A2cDpwGn1/m/t4SE7CiXNCnVA3nMpk106ScJHU6pyzBbXUvqvz+jct4eHLh1sSFJh8nAp12i21gC2BJ5KSRRuymBHxC0uV1JOwKcBx7aHh84ccDyStFg0mq2HUJKFndtjBhvRYrEA+DPwq3o7tT08dP1gQ5KkotFsrQlsBWxd7x8+2IgWiwWUDudfd24O1pM0lzWarRUondPPYiRhuM5Ag1o8rqcMFDkNOIVyfnd2oqQZoZ6Lnw08v942Y3YN2ujXv4ETgROAn7eHh64acDxaSpk8XArV0XHbAy+jnHAHVRppkK4AWsBPgZPaw0O3DzgeSZqSOqPlRYwkCx8x2IgG4l5KJ8cvgJ9TZsS4noCkJaKuF7s5IwnDJzG7ZhVOl4uAXwLHAL+0s1nSbNdottYDXgy8hHKOX3GwEQ3ELcBJwLHAce3hoX8MOB5JS5FagvRplEThVpSBG8sPNKjBOIfS13ECZVCH65RriTB5uBSopUg3oyQLX0YppaERt1Muhn8K/Kw9PHTlgOORpHHVhOErgdcAzwHmDTaiGedm4Hjgu5TZ5l5YS5pWde3Yznl4c2ZXaaQl4SZKR/PRlPOwJU4lzQqNZmsTSrLwpZTKTEvjYJDxnEdNJAK/aQ8P3TPgeCTNMXVg3kuB11OShrNpKa0l4XZKBaYTKNfZFw44Hs1hJg/nqLpQ95aUGYYvAR4y2IhmjaSsp/VT4Kft4aEzBhyPJAH3rV3Y6ah+LiYM+3Uj8GNKIvGX7eGhBQOOR9Is1Wi2VqVcW7+OMsNw2cFGNGvcRZmReDRwdHt46OoBxyNJC2k0W88G/ovSd7L+gMOZTa4Fvg98qz08dNqgg5E0e9UZhi+gnIu3x4ThZJwBHA58pz08dO2gg9HcYvJwjmk0W5sDb6eM0Fh1wOHMBRcC3wAOdx0XSUtao9lai4VntiyNZaan09XAD4DvtoeHfj/oYCTNfHXk80uA1wLbAisMNqJZ7x7KjJWvUcrfOaBD0kA0mq0HA28G3sLcXCN8SbsQOAI4oj08dPmgg5E0OzSarWdREoavAdYacDiz3V2UJboOp8xIdCkXLTKTh3NALZu0AyVpuPGAw5mr7gZ+AnydslDtvQOOR9Ic1mi2tgR2pYy4m4uLf88ElwHfAb7UHh66YtDBSJpZGs3Wo4F3Ua6xHZC3eFwBHAp8oz081B5wLJKWAo1ma1nKgJCdgG1wYN7ikMCpwLeAoyxbLalXvc7egVKW9OEDDmeuuoZSfenw9vDQmYMORrOXycNZrNFsPQ14N/AqHAW9JP0d+CLwtfbw0PWDDkbS3FDL4e0IvBMHgixJdwM/BA6yVLW0dGs0W/OAIUrS8AW4ztWSksCJlNmIx7SHh+4acDyS5phGs7UhZWDem3Bmy5J0K2UGzOfaw0MXDToYSYNVq+XtBbwYr7OXpPMok2G+3h4eunXQwWh2MXk4yzSarfnAK4A9gGcNOJyl3W3AkcD/toeHzht0MJJmp0az1aCc03cCHjDYaJZ6vwIOoqx56wxzaSlRq3i8FdgFRz8P2tXA5yizwm8YdDCSZrdGs7UJ0KQsA+Asw8FJ4Djgs+3hoRMHHYykJaerH3sv4GkDDmdpdy3weeDz7eGh6wYdjGYHk4ezRKPZeiDwNspMww0GHI7u75fAge3hoV8OOhBJs0Oj2XoG8D7g5diZMdNcTOm8PtSRedLc1Wi21gf2ocz6XnGw0ajHzZSZiAdZWlrSZDWaredTkoYvGHQsup8zgU9SSpq67q00RzWarZUpA6T3AB4x4HC0sFuArwKfaQ8PXTnoYDSzmTyc4RrN1gqUhOE+wOoDDkcTOxHYpz089KdBByJpZmo0W5sCw9iZMRtcD3wF+JQj86S5o9FsrQd8kDIwb/kBh6Px3UVZF/Hj7eGhvw86GEkzVy09/QrgA8BmAw5HE7sE+BRl3dt7Bh2MpOnRaLbWofRj7wI8aMDhaHx3UUpLf7I9PHTxoIPRzGTycIaqF75vBv4HWH/A4WjyfgR8qD08dOGgA5E0MzSarUcBBwCvxvr+s80NlITv59rDQ3cMOhhJU9NottalzETZGdcLn23uBo4APtoeHmoPOBZJM0yj2Xo15Tr70YOORZP2N0rfyQ8HHYikqWs0W2sAHwbeiYPzZpsFwFGUwXpnDzoYzSwmD2egRrO1HaWT8gmDjkWLZAFwGLB/e3jonwOORdKA1Bku+1FKdiwz4HC0aP5B+YPoCNdE1EwXEQ3gAqCZmQfXbYcBh2XmKRGxG/AOYKvM/M8YbQTlmvQ5lOTNf4DXZ+bdY+x/GPC9zDx+Wj/MImo0W2tRkoa7YHnS2e5O4LPAx9rDQzcPOhhJg9Votp4JfAZ45qBj0SI7Hdi7PTx06qADkdS/RrO1IvAeyrX2Awccjhbdd4H3u2yAOkweziCNZuuplNrvWww4FE2vO4AvUDo5LHsnLSUazdbqlLJJu2Nn9VxzNvCB9vDQCYMORBpLTR5+CtgIeFZm3tyTPPw/yiCnh2Xm58do44nA/2bmFvX52sC1mTnqGkUzLXnYaLaWA/ailChdecDhaHpdTRnM8Q0Hc0hLn0az9QjK4JZXDzoWTbvjKNfZ5w46EEljazRbAewAfBR46IDD0fS6Ffg48On28NCdgw5Gg2XycAZoNFsbAh/DUnZz3Y3Ap4HPtoeHbh10MJIWj9pZvQdlrdrVBhyOFq8TKSOkzxp0IFKvmjzcHzgDWDMz9+skD4GrgN2A9wGtzBx1DdaIWA34PeV89pPMvLduX4eyHugDKee5/TLzJ93Jw4jYC3g5kMBvMrMZETtQRibfDJybme+a/k9eNJqtFwH/iyXs5rpzgPe2h4dOGnQgkha/OjhvX+BdwHIDDkeLz73AtynlTK3iJM0wddb3/+L6snPdpcD72sNDRw86EA2OycMBajRbq1FGaOwMLDvgcLTkXAm8sz089NNBByJpejWarWcAXwceN+hYtMQk8C1K57WzyzVjdCUP3wH8CdiaUuHiMOCFwC8y8+SI+AZwUGb+ZYx21gX2BLYCDs7Mb0fEgyhrmVwPvBjYKTO36yQPKVUX9gJelpkLIuIoSlm5XYGjMvOYiGhkZnu6P3ej2XoYcDAlcamlx0+BvdrDQxcNOhBJ06/OcNkV+B/gQQMOR0vOzZTqAV90lrk0eI1m68HAJ4A34uSXpckvgPe0h4f+OuhAtOSZPByQRrO1DaWD+SGDjkUD821g9/bw0PWDDkTSomk0WytTZpC/C5g34HA0GFcDu7aHh3486EAkGEkeZuaOEfEm4GnAAyjJ7i8BF1JG9q8J/C4z956gvQcAxwIfAm6nJAcvpCQKX5iZW3QlDx9PSVpeWQ9fjXKObFEGzT0cODozp222WJ31/X5KJ+NK09WuZpW7KAMzh9vDQ/cMOhhpOrh+LTSarccA3wCePehYNDB/AN7WHh4adaCTpMWrDuDYHTgAWGXA4Wgw7qEsybVfe3joxkEHoyXH5OES1mi2HgAcBLxt0LFoRrgK2Lk9PPSTQQciaWpqabyvABsMOhbNCD8EdmsPD10z6EC0dOtJHs4D/kgpoX4gZUbg7nW/eZSZiU/tXcswIh4D3JyZV9bnR1B+x98KfCIzfxcROwFv7kkeArw6M99aj1uHMnvgoZl5UX3PS4AnZeZNi/pZG83WlpTz8KMWtS3NCWcCO7peluaCpXn92kazNZ8yUGV/YIVBxqIZ4W5KEvxA1+CSlpxGs7UB5Xtmi8FGohniGkp/xw8HHYiWDGdHLEG1Y+NcTBxqxLrAMY1m68hGs2X5FWkWaTRbazSarSOA4zFxqBGvBs5vNFuvG3QgUkddq3A/YEvgm8CPe177IzDauocLgCMi4jcR8RtK8rEFfB84LCJOBp40yvsdD7Qj4rd1n69SSvS/u7bza+DYRU0cNpqt5RvN1meAkzBxqBGbAmc0mq3/bjRbyww6GGka3Eo5j+7VvTEiNgL+CRwHvHSc4y8H1omI7SNiXmb+u5aUXicijo6IkyPirIi4XxsRsVc9l/8mIobrth0i4syIODUiDpm2T9ml0Ww9gTLbbBgThyqWBT4M/LnRbD130MFIS4NGs7UTpR97iwGHopljLeAHjWbrsDpBSnOcMw+XgEaztRLlovddWBNaY7uashaiC9FKM1yj2fovyppaaw06Fs1oRwO7tIeHrhp0INJc02i2nkgpAf+EQceiGe0s4C3t4aGzBx2INBVL2/q1jWZrWWBfYB9KskgaTQJfBt7XHh66fdDBSHNNo9laB/ga8JJBx6IZ7VLgTe3hod8NOhAtPiYPF7NGs/UsyoW9o6HVr+8B72oPD1076EAkLayOrPoGZXaZ1I/rgT3aw0PfGnQg0ngi4mmUDumOBZm51aDiGUuj2ZoHvJey5sryAw5Hs8PdlHK9B7SHh0Yt0yjNVEvT+rWNZmsjysz2J05He1oqnAe8pj089NdBByLNFY1m65WU5Pyag45Fs8ICynX2R11zfG4yebiYNJqt5YGPAu/D8rCavH8D72gPDx0z6EAkFbV80lHAowcdi2alwymzEB0dLU1Ro9lan9JhvsWAQ9HsdArwuvbw0NWDDkTq19Kyfm0t9/41YJVFaUdLpdsog68PHXQg0mzWaLZWAw4B3jDoWDQrnQa8sT08dPGgA9H0Mqm1GDSarUcDZwDvx5+xpmZt4OhGs/XRRrNlqVtpwBrN1g6UiyETh5qqHYDfNZqthw86EGk2ajRbrwLOwcShpm4L4CzXytJsNRfXr200W8s1mq0vAN/FxKGmZiXgm41m61uNZmvlQQcjzUa1at65mDjU1D2dcp391kEHounlzMNp1mi2tgZ+AKw+6Fg0ZxxDqSF986ADkZY2jWZrBeDzwNsGHYvmjOuBN7SHh44bdCDSbNBotuZT1g7fa9CxaM64B9inPTz06UEHIi3NGs1WgzIDcrMBh6K540JKGdNzBh2INFs0mq23UMqULjfoWDRnHAXs2B4eunXQgWjRmTycRo1mazfgYGCZQceiOecvwEvb/8/enYdHVd1vAH/PneVmnyRkJSRcQFQUUVCQRSBWXKN1qa3WXVBxrRvq1VZL3Rq1Vm1r7aIVK7TaX7V1uWqtVTbFHRXZVDTIlpWsZJ85vz9mEiEEyDLJuffO+3keHpNZ3zGZmzvne77nFBd9rToIUawwTGskwic941VnIdcJAbgTwJ0lxUU8ESPaA8O0MhBeOs92ey+SK/wL4YGNfi23SGQnDtq/9hSEl3TnpGuKtmYAPykpLvqz6iBEdhaZoPcrANepzkKutBLAKSXFRVtUB6H+YfEwCgzT8gL4DYArVGchV9uO8Cy6qGxIT0R7ZpjWaQAWAAgojkLuZiHcWV6tOgiR3RimNQ7AiwCGq85CrvYVgB+wS4VocBimpSG8X+MtALg9Bw2khwDMKykuCqkOQmQ3kf0NnwVwnOos5GpbEW6E+Uh1EOo7Fg/7yTCtNISX2rDdbD5ypSCAG0uKix5RHYTIrQzTuh3hrjCiwfA1gDNKios+VR2EyC4iEzgWAuDeRTQYGgD8sKS46DXVQYjczDCtBACLAJymOgvFjH8jvF1Ao+ogRHZhmNYBCE/Q2191FooJjQhPmH5+n7ckW2LxsB8iB9yXAIxWnYViSKiM7AAAIABJREFUzpMALi8pLmpVHYTILSIzoX8L4ErVWSjm7EC4gPi66iBEqhmmdSvCXSnsSKHB1A7g0pLiogWqgxC5kWFa2QiPnUxUnYVizgcIL51XpjoIkWqGaZ0A4O8AUlVnoZgiAdxWUlxUrDoI9R6Lh31kmNZxCLd484BLqqxAeLC5VHUQIqczTEtHuMvlTNVZKGa1Ijwj7x+qgxCpYJiWAPAouA0AqXVHSXHRXapDELmJYVoHAngNXIaa1NkIoKikuGi16iBEqhimdSOA+wB4VGehmLUAwFw2wjgLi4d9YJjWNQivn84DLqm2GcCxJcVF61QHIXIqw7RSALwAoFBxFKIQgCtKiov+pDoI0WCK7B/+FIBzVGchAvAnAFeWFBcFVQchcjrDtKYAeBlAuuosFPNqEV6i+r+qgxANNsO0HgHwE9U5iAAsRbgRpkp1EOoZFg97yTCtewHcqjoH0U7KES4gfqY6CJHTGKaVA+BVAIepzkK0k9tKiot+qToE0WAwTCsO4f3DT1adhWgnLwE4m/tkEfWdYVonI7xaU4LqLEQR7QAuLCku+pvqIESDgSt7kE19AeDokuKiraqD0L6xeNgLhmn9CsCNqnMQdWM7gONKios+Uh2EyCkM09oPwOsARqjOQtSNBwHcVFJcxBM1ci3DtJIBvAh2fpM9vQvgpJLiomrVQYicxjCtcxDuKPeqzkLURQjARSXFRU+rDkI0kAzT0gD8EcAlqrMQdYMFRIdg8bCHDNN6GMC1qnMQ7UUtwgMc76gOQmR3hmkdDuAVAFmqsxDtxQIAl3DpPHIjw7SGILwH1hGqsxDtxQcAZpUUF9WpDkLkFIZpnQVgEbjNC9lXCMDFJcVFf1UdhGggRAqHfwFwoeosRHuxHuEC4jbVQWjPWDzch0iL9+8AXKk6C1EPNCBcQFymOgiRXRmmNQ7AYgBpiqMQ9cQLAM4qKS5qUR2EKFoM08oF8AaAg1RnIeqBFQCOLykuqlcdhMjuDNM6E8DfwY5Dsr8QgNklxUVPqQ5CFE2GaXkQ7vw+V3UWoh5YD6CwpLioVHUQ6p6mOoADsHBITpIEwDJMa7LqIER2ZJjWaISXKmXhkJziVACLIrNHiRwv0nHIwiE5yRSEz68TVQchsjPDtE4F8DewcEjOoAH4i2FaF6sOQhQthml5Ee78ZuGQnOIAAG8ZppWtOgh1jwNRe2GY1gNg4ZCcJxnAa4ZpcRkwop0YppWP8IA1T0rIaX4A4DHVIYj6yzCtJISXjGbhkJxmOoCXDNOKVx2EyI4M0yoC8A8APtVZiHpBA/CEYVpzVAch6i/DtHwAngVwluosRL10IFhAtC0WD/fAMK35AOapzkHURwEArxumdajqIER2YJhWJoD/AihQnYWojy4zTOtu1SGI+sowLR3AvwFMUp2FqI+OBvBC5HeZiCIM0zoewHMA/KqzEPWBAPBnw7S4Nxw5VmSVmmcBnKE6C1EfjQHwpmFaWaqD0K5YPOyGYVrzAPxcdQ6ifkoD8IZhWpzdTzHNMK0AgP8gvBwCkZP91DCtn6gOQdRbkb1X/g7gGNVZiPrpWADPR2b3E8U8w7SORnhiCIvq5GQdBcRjVQch6qOHAZyuOgRRPx2EcAdihuog9B0WD7swTOtSAA+ozkEUJRkAXuaBl2KVYVoJAF4GMF51FqIoedgwLe5hQY5hmJYA8GdwQIPc4yQAv1cdgkg1w7TGAHgeQJzqLERR4APwT8O0xqkOQtQbkcml16jOQRQlByG80gfPLWyCxcOdGKY1A8CjqnMQRdkIhE+COUOaYophWn6EBzSOUp2FKIoEgCcN0zpRdRCiHnoAwMWqQxBF2SWGad2kOgSRKpHJqS8DSFWdhSiKUgBYhmnlqQ5C1BOGaZ0C4CHVOYiibCqABZFJqKQYi4cRhmkVAPgnuME3udNMAL9VHYJokP0JwPGqQxANgI6Z0VNUByHaG8O0rgJwo+ocRAOk2DAtdtRSzNlpD9uRqrMQDYBhCBcQk1UHIdobw7QmILwtAMf2yY3OAnC36hDEAwyAzmXt/g0gU3UWogE0NzKIR+R6hmldDYCb3pObJSC8LDUH7siWDNOaifD+K0RupQFYaJjW4aqDEA2yJwBMUx2CaAAdCuD/DNPyqg5C1B3DtIYBeAlAouosRAPoNsO0uIKNYkJKqTqDcoZp/R3A2apzONm3D58Ff9aIzu+zzvw5Gla9gR1rFgMSSJl4KhLHzNjtfi3bvkDly79GwujJSCu8CAAQ3FGDiheKIdtbkfa9OYgbdjCqlz4Nf9YIJB7I1Qf7qR3A8SXFRW+qDkI0UAzTOgrAm2AnOcWGVQCmlBQX7VAdhKhDZEWPD8GJeRQbtgI4sqS4aLPqIEQDzTCtOwD8QnUOokHyeElx0aWqQxDtLNIVuxwA9+ekWNAK4OiS4qJ3VAeJVTHfeWiY1s1g4bDf/FkjkHNOcee/4I4a7Fj1BnLOKUb2WXehZvnfEGxu2O1+raVfIXn8SbtctmPNEiQdejwyT/8p6j74N9qqt6Kt/GsWDqPDi/AMulGqgxANBMO0hoJLUFNsOQThDgAiWzBMKx7Av8DCIcWOoQBeMkyLs//J1QzTOhssHFJsuSSyog2RLRim5QHwLFg4VEZKibJnfoZK67utJmV7K7Y+cRVqli/a7fZtNaUo/+cvsO3pG7HtqeuwY93y8OVVm1D69DyULrwJbVXh+WeVLz+Ilq3rB+eFOIcfwHPci1admC4eGqZ1AoBfqs7hBm2V36J00S0oXXQL6j99Hc0bP0X8fpMgPD5oegLi8seiZcva3e6XPP4kaHrCLpcJnw7Z3grZ3gLNF4fqt/6CtMLZg/VSYkE6gBcN00pRHYQomgzT8gN4DkC26ixEg+wsw7TmqQ5BFPFnABNUhyAaZIcBWKA6BNFAMUxrPIAnVecgUuBBw7SOUB2CKOJXAE5UHSKWNay04MscvstlNcsWIs44rNvbh3ZUI/3YK5B7/oPIPONnqFm2EABQv/JVpB49G6mFs1H/yato3vQ5hMcHfegBA/4aHCgHwL8M04pTHSQWxWzx0DCt0eDGslEz7JqFyDn3PmSe8VM0fPofhBprocV/V5vSElIQaqzt0WMlHnw0Wss2oGb5IvizR8GbmoMda5ei6vXfo7Vsw0C9hFhzEIC/GabF339yk98CmKw6BO1u59l5wcZaVLz0ALb99QZse+o61H300u63D7aj6rXfonTRzShddAtaK0oAcHbePhQbplWoOgTFNsO0bgRwruocRIqcaZjW5apDEEWbYVpJAJ4BwEE7ikV+AP8wTCtVdRCKbYZpnQzgOtU5Yll7bRmaNnyI5MNP6bysZet6BBtrkTD6yG7vo+eNgTeQBQAINmyHLy0XACD8cZ2NM8LrR82yhUideeHAvwjnmgjgj6pDxKKYLBxE1of+NwD+8Y8SIcK/Sp74FCQcMBUyFIRsaey8XrbsgBaX1KPH0nw6hhx3JTJOvBaN699B3LCDIENtSP/epZ0zNCgqisDOW3IJw7QuAXCZ6hzUvZ1n5wV31CAw+YfIveDXyD7nPtSueBZd91/esfpNQPMg59z7kT5rLra/9jsAnJ23Dx6EJ4VkqQ5CsckwrWMA3Kc6B5FiDxmmdYjqEERR9iiA/VWHIFJoBNh5SwoZppUL/g4qJaXE9jf+iLRZcyGECF/W3oaapU8h7Zh9b40abKhG9f/+jPTjrgQApBxxKnasXowdqxdDaB7Ej5qEunf/iarXH0N7bdmAvhYHu8AwLVZYB1nMFQ8N0xIAnka484qioL22HKHIfoahthY0ffU+4oaPQ9PXH0KGggi1taD521XQcw8If79TUXFvat/9J5LGR7rxhQcQAqHWpoF6GbHqZsO0uOQBOZphWpMA/E51Dupe19l5/szh8GcaAIBQUz28yRmdJ98dmjZ+2rnPrT97JILN9Qi1NnN23r7lAljErnIabIZppSN8fu1RnYVIsTgAzxqmlbDPWxI5gGFa5wO4QHUOIhs4zTAtdn3RoIuMYz8FIEN1lljW8MmriB8xobNzEABqli9C8sTT4dlHs0x7w3ZUvHgf0k+4Bt6U8LbwnoQAMoquQ1rhRWje9Dk0PR7e9KEITPlRt3snUqffGKZlqA4RS7yqAyhwOYBTVYdwk1BrIypfeQgIhSBD7Ugadzzi8sciftRElC68CYBAysTT4ElKQ8Pqt9C4bhmyfnDHXh+zvbYMLVvWIvWocxBqa0H9x6+gdNHNSJl42uC8qNjyZ8O0xpYUF9WoDkLUWzsto6SrzkK76252XodQazMqrV9jyAk/2e1+oca6XZa+9sSnINRUi5QjTkX1W+EJl96UjM7ZeaH2VgSOPAPeALe7BDALwM8A3Kk6CMWUPyJcvCYiYAzCS6nPUR2EqD8iW738XnUOIhu53zCtFSXFRe+pDkIx5UYAx6oOEetatn0B2daC5k2rEWrZgbbtWxCsLUNCbRl2fP4mgg1VCDU3wJOYhqRxx0KGgtB8cWivq0Tli/ch/fir4c8o2O1xq5csQOr089Ba+hWEPx5C03rcdBOjUgA8ZZjW0SXFRSHVYWKB6LpUmJsZplUA4HMAyaqzENnMUyXFRRepDkHUW4ZpPQrgStU5qHv1K18BZAjJE05Ge20Zapb/DRlF1yPU0oiKF+5DYPKZiCvYfXW38ufvRsqkMxA3LLxIwNYnrkTOeQ9A0xMBhJc+rXihGIkHzQQAxI+ahJqlTyGj6IbBe3H2FgJwVElx0QrVQcj9Il0pf1Wdg8iGzikpLvq76hBEfWGYlh/ACgATVGchspmNAMaXFBdVqw5C7meY1gSEj8V+1VnoO83ffoaGVf9DRtH1nZc1rHoD7bVlSD3qXNSu+AeCDduRfuzlqPh3MVrLvoIn+bvG0eyz74HQPGjZshb1K19Bxsk3IthQjYp/3wsZCiLt6NmIyx+r4qU5yS0lxUX3qw4RC2KtePgfAMepzkFkU6eUFBe9rDoEUU8ZpnU0gP8BEPu6LalR+crDkG0tANA5Oy9p7DFo2fw5AlPPRlzBuM7bymBb5+y8uo9eQrC+EmmFF6OtajMqXrwPQy/+7S6Pm3TIrM7ZeQn7TULVfx5F1hk/G/TXaGNrER7YaFEdhNwrMjHvMwAB1VmIbKgOwISS4qINqoMQ9ZZhWg8DuFZ1DiKbeqakuOjHqkOQuxmmlQjgY3DPWaLutAKYWFJc9JnqIG4XM8VDw7RmA3hCdQ4iG9sKYCxn0JETRJYrXQXAUByFeqhjdp4nIYAdaxbDmza087qMU+ZFlvoIz84LtbWg6tXfIFhfAUgg7ZhLoOeGPzNxdl6v3FNSXMSKKg2IyN6a/wNQqDgKkZ2tQLgTnMsqkWMYpnUsgNdV5yCyuTNKiov+pToEuZdhWo+DS6AT7c0qhAuInDA9gGKieGiY1lAAqwGkqs5CZHMLS4qLzlcdgmhfuFwpUY+0IXwy/anqIOQ+hmnNA/CA6hxEDnBdSXHRI6pDEPWEYVrxCG/1MlJ1FiKbKwNwUElx0XbVQch9DNP6AYB/qs5B5AAPlhQXzVMdws001QEGyR/AwiFRT5xnmNb3VYcg2pvIcqVXqM5B5AA+AE8YpuVRHYTcxTCtgwHcrToHkUPcY5iWoToEUQ/dARYOiXoiG8BvVIcg9zFMKw3hcWwi2rfrDdMqVB3CzVxfPDRM61wAp6jOQeQgfzRMK111CKLuRJYr/Qu4zyFRTx0OgDPxKNoeA6CrDkHkEIkA/qQ6BNG+GKZ1CHjOQNQb5xqmdbzqEOQ6dwHIUB2CyCE0AE9FxgppALi6eGiYVhYALhFD1Ds5AH6nOgTRHtwP7nNI1FvzDdMarToEuYNhWucBmK46B5HDHGuY1jmqQxDtSWQf2z8B8KrOQuQwjxmmlaA6BLmDYVqHArhcdQ4ihykAcJvqEG7l6uIhgEcBDFEdgsiBfmyY1hmqQxDtzDCt6eCJNFFfxCG8fCk7dqlfDNNKBvc5JOqrXxumFVAdgmgPLgcwWXUIIgcaAeDnqkOQa/wOALecIOq967lNwMBwbfEwsrnsmapzEDnYQ4ZpcUkysoXIbOiHweVKifpqOoC5qkOQ481HeIUCIuq9bAD3qA5B1JVhWrkAfqk6B5GD3RDZD5qozyKrexylOgeRQ8WBk1wHhJBSqs4QdYZp+QF8AWC46ixEDjevpLjoQdUhiAzTmg3gCdU5iByuAsCokuKietVByHkig2KfwGFL2tV9+AIav1jR+X179VZknHIThE9H5cu/RsLoyUgrvGi3+1VaD6O9trTz+9bSL1Fww3Noq9qEqlceAYTAkBOvhW/IMFS+/CCSJ5wMfegBg/GSyNlCAI4oKS5aqToIUQfDtJ4F8CPVOYgcziopLjpZdQhypsjqHl+Ak/SI+mtmSXHRUtUh3MStnYdzwcIhUTTcxuWVSLXIiTRn6hP1XyaAeapDkGP9Dg4rHAJAyhGnIuecYuScU4zss+6CJykd/tz90Vr6FZLHn7TH+2UUXdd5v/TjrkTc8MMAAPUrX0Xq0bORWjgb9Z+8iuZNn0N4fCwcUk9pAIpVhyDqYJjWZLBwSBQNRYZpFaoOQY41HywcEkXDw5GVyyhKXPc/0zCtRAA/VZ2DyCXSAdysOgTFtpFi67XgiTRRtNxgmFa26hDkLIZpnQ2gUHWO/mr4/E0k7D8Vmk9H8viToOkJPbpf3Yp/IDA5vBuC8MdBtrdCtrdAeP2oWbYQqTMvHMjY5D7HGab1PdUhiCIcVcyu+/AFlP7N7Py3+dEL0PztKpT/33yUPj0P2/56I3asWbzb/WSwHVWv/Rali25G6aJb0FpRAgBoq9qE0qfnoXThTWir2gwAqHz5QbRsXT+Ir4pc5H7uMU69ZZjWQQB+ojoHkUuMB3Cx6hBu4rriIYBrEd5Pgoii47rIPhhEg29+IO9//nnmy/7blueiqnTfdyCifUgCcIfqEOQchmn54LDB5e7IUBANn7yK5Am9W1GsrXobgjtqoOeNARDuZNyxejF2rF4MoXkQP2oS6t79J6pefwzttWUDEZ3cyfHvKXI+w7ROBDBTdY7e6K6bXItPQfrxVyHn/F8h+6y7UP3WX9B1e54dq98ENA9yzr0f6bPmYvtrvwPAbnKKuokAzlIdghznN3Dg6h5ENnZPZAUzigJXFQ8N00oDcJPqHEQukwDg56pDUMyaLwQSx2olR72jX5PymO+hJYloalAdisjhLjVMaz/VIcgxZsMF2wHsWLsUcSMm9LjbsEPdu/+HlCN/0Pm9JyGAjKLrkFZ4EZo3fQ5Nj4c3fSgCU36EmuWLoh2b3GuiYVo/VB2CYlekO+pe1Tn6o6Ob3J85HN6UTABAsL4KWnwKhNi1+atp46dIPPAoAIA/eySCzfUItTazm5wGwr2GaflVhyBnMEzrBADHqM5B5DLZ4KqUUeOq4iHCyyumqg5B5EJzDNPaX3UIijHzAwdip+UGhEDCiZ4PZn6mX9J4k/eZZRpCQYXpiJzMB+Bu1SHI/iKDX47/4CWlRP1HLyLliFP3frtgG0JtzZ3ft9dVoK1qM+JHjN/tttVLFiB1+nmQbS2A0CA0DaGWxqhnJ1e7xzAtdhqQKmcDOEx1iL7qrpu88uUHUbro5m6Lf6HGOmjxKZ3fe+JTEGqqZTc5DYQRAK5SHYIc42eqAxC51HWGaY1QHcINXFM8NEwrB1wjmmigeAHcozoExZx7AXi6XugRMusq74vT1+gXl5yhLf1AQS4iN/iRYVqHqw5BtjcHQL7qEP3V9MUK6EMPhCchsNfb1b3/L9QsXrDT988jZdJpu92uZctaIBREXP5YJI6ZiR2r3kD5c3chZeLutyXai9EIv8eIBlVkOeq7VOfoj+66yTNOvhFDL/sjat56Eu11lbvcXvj0XSZ4hFp2QItLYjc5DZSfGabFxgbaK8O0CgFMU52DyKV0AKbqEG7gmuIhwrM1ercOERH1xpmGaU1SHYJixPzAoQBO39tN4kTbqF/7/zDxQ/3yjyeIL9YNUjIitxAA7lMdguzLMC0dwG2qc0RDwgFTkT5r7m6XJx0yC2mFF3V+H5jyI6Qfe3nn9+mz5iJh/6m73U/PG4OMk28EAHiS0pBz3gPIveDXiMsfG/3w5HY/N0yLn2FpsF0KYJTqEH3VtZu8tfzrzsKg5o8HPF7ItqZdusnjhh+Kpq/eAwC0VW0GNA80PbHzMdlNTlGWDjY30L45fnUPIpu70DCtbNUhnM4VxUPDtAyET4CJaGAVqw5AMWNeT2+YIeomPOeff8Br/lvezkPFtoEMReQyxxim9T3VIci2LgUwTHUIIpfLBXCJ6hAUOyITQxy9TF7XbnIZDKLypQdQ9sxtKF1kIungQviG5O/STZ407ji011WidNHNqHr1NxhywjWdj8duchogVxumFa86BNmTYVpHApilOgeRy+kArlUdwumElFJ1hn4zTOspABeozkEUI44tKS56Q3UIcrH5gTwA3yC8L1uvSImm/4XGv3dd21UTGpCQsu97EMU8q6S46OR934xiiWFacQA2ABiqOgtRDPgawOiS4qKQ6iDkfoZpXQTgSdU5iGLElSXFRY+pDkH2Y5jWiwBOUZ2DKAbUACgoKS6qVx3EqRzfeWiY1v4AzlOdgyiG3KA6ALnetehD4RAAhED8LM/Kws/0S1t/6l241INge5SzEbnNSYZpjVYdgmznUrBwSDRYRmIfS7UTRdH1qgMQxZAbDdNy/LgrRZdhWocC4ORNosGRCuAy1SGczA1/xK6BO14HkVOcYJjWAapDkEvNDyQjCn/YNSEzLvW+MmONfvGmszxvvh+FZERuJcClPGgnhmnxd4Jo8N2oOgC5n2FaswCMU52DKIaMAnCG6hBkO7ch/BmMiAbH9YZp+VWHcCpHF90M00oGcKHqHEQxRoCbf9PAuQRAIFoPpov2Eff5Hp+0Ur/s0yPFmjXRelwil7nQMK2ove/I8U5AeLCLiAbPFMO0pqgOQa7HrkOiwXeT6gBkH5GJ+GeqzkEUY/IAnKs6hFM5uniIcOEwWXUIohh0oWFaqapDkMvMD3gxQN0uaaLh0Gf8d495wz/vnQJRtnkgnoPIwZIQLtwTAcBVqgMQxSh2H9KAMUzrQAAnqs5BFIMmGaY1U3UIso1b4PyxeCInuimywg71kmMPWJEfOAc3iNRIBDBHdQhynTMBDB+oBxcCYj9t69Ql/uszn/IVL0lBQ+1APReRA11tmJZHdQhSyzCtkeDgMpEqp0feg0QD4TpwmTwiVdh9SDBMKw3Aj1XnIIpRYwCcojqEEzm2eAhgFoADVYcgimFXcNYGRdm8wXgSIaDP9Hw28xN9bnC+d8FSL9rbBuN5iWzOAHCq6hCk3BVw9ucDIifTEC7wEEWVYVpDAFygOgdRDDvJMK0BmyRLjnEegDjVIYhiGJdv7wMnDw7MVR2AKMaNAvA91SHIJeYHJgI4fDCfUhMy/SLv6zPW6BdvvcDz+ruD+dxENsVB6xhmmFY8gNmqcxDFuPMM09JVhyDXmQMgXnUIohgmEN52iWLbpaoDEMW4mZzI0XuOLB4appUJ4PuqcxART34oas5T9cR+ERx+p2/B5E/1S1ZN0z7/XFUOIhuYbpjWYapDkDI/BpCuOgRRjEsDl1Si6GPXIZF6F3LlpthlmNZkAIeozkEU4wSAc1WHcBpHFg8BnA/ApzoEEeF0w7QyVIcgh5sf8AI4W3WMgGg8ZJH/3rGL/de/O0Js/VZ1HiJFlBXySbkrVAcgIgAs9FAURSYFHaw6BxFhJIDpqkOQGrM9r5ySgOYdqnMQEcc7esupxcM5qgMQEQDADy6/Qf03C0CW6hAdDK1s8pv+eTl/8929JBX11arzEA2yH3FWdOwxTGsMgCNU5yAiAMAJkZV2iKLhfNUBiKgTx05i0fxA/B2+hdes1mdLy3/r8qO1lZ+qjkQUw8YYpjWoWyY5neOKh5FW74NU5yCiTizmU3/ZbuaPEPBP9ayZuVKfq93rfXyJH20tqjMRDZJ8AFNVh6BBd47qAETUyYfwMsJE/WKYlgb+LhHZyQ8N00pQHYIG3WkAkoVA0sHaxqOe9D9w6Bf6+Rsf8j26OA8V21SHI4pBnFjVC44rHgK4WHUAItrFGMO0DlQdghxqfiAR4ZNpWxICgXO8b85crc8un+N55R1AStWZiAbBWaoD0KDj4DKRvXDpUoqGYwDkqg5BRJ2SAfxAdQgadLv9TfeL4PDTPW8XLtevzX5fv+KjOZ5X3tHR2qwiHFEMOtswLY/qEE7hqOJhZBmtU1XnIKLdfF91AHKs0wAkqg6xLz4RzL/dt3DqKv2SNVxmhGLADyPdChQDDNOaBGCU6hxEtIvDDdPiajvUX5xZT2Q/F6kOQINofiALwLF7uloIaFmi9vDbfQunrtMvannO//OlR4o1awYxIVEsygZwnOoQTuG0gaHDEf4BE5G9sHhIfXWu6gC9kSyaDn7S/8Chy/zXvre/2PSN6jxEAyQHwEzVIWjQ/FB1ACLqFgs/1GeRpRFPV52DiHZztGFaHNeMHacA6FGHkxAIHK59OeNZ/e6D1ukXfnWv9/ElWaiuGOB8RLGK59k95LTiYZHqAETUrSmGaWWoDkEOs49ZeHaWr1Uc+R//Lfn/5//F0nTUVqnOQzQAzlYdgAYNl88isicWfqg/vg8gSXUIItqNAHCi6hA0aE7py53iRNt+53jfnPmeflXa2/o17//Y87/3vGhvi3Y4ohh2mmFayapDOIHTiocnqw5ARN3SwPcn9d4ZALyqQ/SVEPBO1NbP+Ei/wveA9w9LuEcBucwPDNNy7PuTesYwrQkARqjOQUTdOsAwrZGqQ5BjcWUYIvvi2EksmB+IAzCrPw8hBLx5omrSL31PHPmFfmHtIt89S8aJDV9GKSFRLIsHm9R6xDHFQ8O0chBetpSI7IkfUKm3jlcdIBqEQMoPvUtnrtZSZI5OAAAgAElEQVRnV13heeFtQErVmYiiYAj6+WGXHOEM1QGIaK9OUh2AnMcwLQ+AE1TnIKI9OtYwLZ/qEDTgjgaQGK0H04TMmOZZPfNF/fbRq/WL193ufXpJKuqro/X4RDHIkSuhDTbHFA8RbusXqkMQ0R4dZ5iWrjoEOcT8gAfhk2nX8IpQ3i2+Z6et1mevO077YKXqPERR0KdldshROLhMZG8sHlJfTAWQpjoEEe1RCoAZqkPQgBuwz1KJouXAOd5XZ67U5ya85b9+xWna8g81hIID9XxELsXJ0j3gpOIh2/qJ7C0RwDGqQ5BjTAIQUB1iICSKljF/8j80/h396vfHiI0bVOch6gdXFfhpV4ZppQEYrzoHEe1VoWFa8apDkONwGS4i++P71P0GfBxbCOgjtLIpD/t/f8SX+gUVT/geWLy/2PTNQD8vkUsUGKa1v+oQdueI4qFhWn6wlZTICbh0KfWU62f4DBXbJ73iv9X4l/+OZVmorlCdh6gPxhimla06BA2Yo+GQzwJEMSwenMhBveeKrQGIXI7FQzebHzgMQP5gPqVHhHKO8awsfF2/ZcSn+iWrbvT+Y1kimuoHMwORA7l+bLK/nDJgMB1AsuoQRLRPJxumxeWFqSdiYkKIEPCM176a/p5+Vfwjvt8uiUdLo+pMRL1UqDoADRiuFkDkDFy6lHrMMK1MAIeqzkFE+7S/YVqjVYegAaN09byAaDzkGu+/p3+uz/H8x3/z2+FtVaRUmYnIplg83AenFA+5ZCmRM+QBOFx1CLK5+YEkAJNVxxhMQiDpVM+KmZ/rc2p/4nluuUAopDoTUQ+x48W9+EGJyBlYPKTeOAYAJ3MSOcOJqgPQgLHFZyghkHCAtnnan/wPjf9Sv2Dz73yPLC4QZZtV5yKykaMN0/KoDmFnTikesp2fyDkKVQcg2ysE4FMdQgWPCOXe4HvuqDX67K+KtHc/Up2HqAcKVQeg6DNMaxgA7u9A5AwjDNMqUB2CHIMTQ4icY6rqADQA5gc8ACapjtGVTwTzT/a8V7jEf33eR/rclZd7Xnw7Di1NqnMRKZYK4AjVIezM9sVDw7SGAmArP5FzsPOQ9iUmlizdm3jRuv+j/t8c/p5+5UfjxIYvVech2osDDNPKVR2Coo5LlhI5y5GqA5BjTFcdgIh6LKZW44khhwBIUh1iT4SAGCLqx5u+Z6at1S9ue8H/s2VHaatWqc5FpBAnXu2F7YuHAMarDkBEvcLiIe0L/zBHZIuaw1/w3z7qZf9ty3OwvUx1HqI9sMWyOxRVLB4SOQuLh7RPhmkFwInXRE4y3DCtHNUhKOqmqA7QU0Ig5VDt6+kL/b88ZL1+wdf3e/+wmOMSFIM4RrkXLB4SUbTtF/ngSrS7+YFkAGNUx7ATIaCN1UqOWqFfnfR738OLE9HUoDoTUReFqgNQ1HGZLCJnYfGQeuJwcL9DIqdh96H7OKZ4uDNdtI/8kXdp4Qr96ox39as+uMDznxU+tLeqzkU0CKYapuVXHcKuWDwkomgTACaoDkG2NQ4c1OiWEEg8yfN+4Wf6JY03eZ9dpiEUVJ2JKKJQdQCKHsO0kgGMVJ2DiHplgmFaXtUhyPa4Zw+R87B46D6OnqQnBDw5onrinb6npqzXL2x41n/nkgnii3WqcxENID+AA1WHsCsnFA8PUx2AiHqNS5fSnhyqOoDdeYTMusr7wvQ1+sXfnK4t+1B1HiKEO8ptu28H9dqh4CQOIqdJADBWdQiyvYmqAxBRr7F46CbzA5kARqmOES2akOlHautmPq/PP3CNftH6X3gXLElHbZXqXEQD4BDVAezK1sXDyNKHI1TnIKJeY/GQ9oTFwx6KE237PeR/7IgP9cs/Hi++XK86D8U0AeAg1SEoajgxj8iZuHQp7Qs7D4mc5wjDtDyqQ1DUOHLJ0p5IEK0HXOh9feZH+hXJS/3XvXumZ8n7XC2JXITFwz2wdfEQ4cENzowmch4WD2lPWDzspQxRN+F5/89Hv+q/5e08VGxTnYdiFouH7sHiIZEzsXhIe2SYVgYAQ3UOIuq1RHDQ2k1cP4lDCPgLtPLJv/L9cdKX+vlVT/mKF48RGzeozkXUTzwO74ETiodE5Dz7GaaVojoE2cz8gAb+Qe4TIaCN0TZNW65fm/q471dLEtFUrzoTxZyDVQegqOH5NZEzcXIe7Y3rB6yJXIyfkd0jpvZN8wiZNdPzWeGr+q2jVulzVt/i/fvSZOyoVZ2LqA/GqQ5gV3YvHo5XHYCI+kQAmKA6BNnOaIT37KE+EgLxszwfz1ylX9J8m3fRUg+C7aozUcxg8dAFDNPygj9LIqfazzAtrspDe8LPXkTONVp1AIqa/VUHUCVZNB18hfelGZ/pl/r/65/39knaex8LhEKqcxH10DDDtFJVh7AjFg+JaKBwdjR1xSVLo0QTMvMyrzVjjX7xprM8b76vOg/FBBac3OFAAHGqQxBRnyQAGKo6BNkWiw9EzsX3rxvMDwjwZwkhED9a2zrt9/5HJnypX7DtD76HFo8QW79VnYuoB9gF3g3bFg8N0/IDGKM6BxH1GYuH1BWLh1Gmi/YR9/ken7RSv+yTSWLtGtV5yNXyDdNKUh2C+m2s6gBE1C/7qQ5AtjVCdQAi6rOYLzi5RD640tIuvCKUd4Lng8I3/fPyV+qXfXK151/LE9C8Q3Uuoj1g8bAbti0eIjzD3ac6BBH1maE6ANkOB60HSJpoOOxZ/11j3vDPe6dAlG1WnYdcSQA4SHUI6jcOLhM5GweYaU9Gqg5ARH3GY7s7HKA6gF0JAZEmGg6b5/u/o1brs6Xlv3X50drKT1XnIuqCxcNu2Ll4yMENImfLVR2AbCdfdQA3EwJiP23r1CX+6zMX+IqXcKNyGgBcutT5eBwmcjZ2HtJuIqs25anOQUR9lmKYVpbqENRvMbvfYW8IgaSDtY1HPel/4NAv9PM3PuR7dEkeKrapzkUEFg+7ZefiYbbqAETULyweUlfcp2cQCAG90PPZzE/1y4LzvQuWetHepjoTuQaXk3e+AtUBiKhfWDyk7gyHvcd2iGjf2H3ofOw87CW/CA4/3fP2zOX6tdnv61d+OMfzygodrc2qc1HM4kTbbtj5BJPFQyJn0w3TSlcdgmxifsALIFN1jFiiCZl+kff1GWv0i7ee73n9XdV5yBU4KcT5WDwkcjYOLlN3uGoTkfPx+O587DzsIyGgZYmaI273LZyyVr+o+Tn/z5ceKdasUZ2LYg47wLvB4iERDSQONFOHHNj7b45r+UVw+F2+BZM/1S9ZNU37/HPVecjROAHA+TibksjZRqkOQLbE/Q6JnI+d5c7H8a8o0ARSD9e+nPGsfvdB6/QLv7zX+/iSDNRUqM5FMSHOMK0U1SHsxs4DuSweEjkfT56oA/dhUSwgGg9Z5L937Fv+G1aMEFu/VZ2HHIkz8RzMMK1kAKmqcxBRvyRG3stEO2PnIZHzcZKe8/FnGGVxom30Od43Z36gX5n2tn7N+z/2/O89bstCA4z1qC5YPCSigcQ97qgDfxdsYoRWOuVN/7ycRb57lqSivlp1HnIUfiB2Ni5ZSuQO3BaAuuIkPSLnG6I6APUbf4YDRAh480TVpF/6njjyC/3CmkW+e5aMExu+VJ2LXIkTprtg8ZCIBhI7D6kDi4c2IgT80zyrZ36szxX3eB9f4kN7q+pM5AgsHjoblywlcgcWD6krdpUTOR+P7U42PxAA4FcdIxZoQmZO86ye+aJ+++jV+uy1P/MuXBpAQ43qXOQarEd1weIhEQ0kFg+pA4uHNqQJpJ7rfXPmGv3isjmeV1aozkO2p3O5PEfLUB2AiKKCA8zUVUB1ACLqN3atORvPsxVIFM1jLvG+MuMT/bL4N/03rDhVe/tDgVBIdS5yNHYedmHL4qFhWgkAklTnIKJ+Y/GQOrB4aGM+Ecy/3bdwyip9zupC7ZPPVOchW+PJtHMlqg5ARFHB4iF1xeIhkfPx2O5sXKFFISGgj9RKpzzif/SIr/QLyh73PbB4tNhcojoXORLHO7rwqg6wB+w6JHIHFoyoA2fiOUCyaDp4gf9+fBvKfHdO2005X8phhupMZDuZADaoDkF9wol5RO7AAWbqisVDIudj56GzcbzDJjwilDvLszJ3lmclamXCZwuCx9f+qf3kw3YgnivoUE+wJtWFLTsPwR8UkVvkqA5AtsH1/x2kQKuY/Lr/5rx/+H+xNB21VarzkK1wVq1zsfOQyB04wExdsXhI5HzxhmnFqQ5BfcbPSDYUEI3jrvX+a/rn+hztNf8ty4/VPvwEkFJ1LrI1dh52YdfiIX9QRO4QrzoA2YZPdQDqHSHgm6Stn/GRfoX3Ae8fluhobVadiWyBs2qdi52HRO7AzkPqZJiWAMBuCiJ34OQQ5+IkDhsTAokHapuO+rP/14d9qV+w6be+3ywuEGWbVeciW+JxuAu7Fg9ZcCByB7sujUyDj8VDhxICgR96l85crc+uutzz4tucqRfzdNUBqM/YeUjkDhygpJ0lw77jOkTUOymqA1CfeVQHoJ7xiWDBKZ53C5f4r8/7UL/847mel96OQ0uT6lxkGxy77MKuJ5l2zUVEvcODLnXgsqUO5xWhPNP3zLTV+px14eU+KEZxUohzsfOQyB14HKadsZhM5B48vjsXi4cOIwREhqibcKvv79PW6he3/tt/+7Jp2uefq85FyvG93IVdi3RCdQAiigqe/FIHFpJdIlE0j/mz/9eHvaNf88EYsXGD6jw06Hhcdy52HhK5Awc1aGf8u0zkHjy+O5ddx9epB4RA4DBtw/RF/nvHrtcv3HCf94+Lc7C9THUuUoLnVV3Y9eBm11xE1Ds86FIHFg9dZqiomviK/1bjX/47lmWgpkJ1Hho0HNRwLm4LQOQOPA7TzoKqAxBR1PD47lz82bmELtpGneVdUrhCvzpjhX71B+d7Xn/Xh/ZW1blo0HAcuwu7/g9h8XCACISkBhn0IBTSEAppkMHwf3e5XHoggx4EpSZkSEMo9N3lu30tPQhJDaGQV4Tkd5cHpQdSagiGvAih43KvCHZ+XbE9IeivkvwD62qiHShSHYLsgcuWupAQ8IwXX03/QL+y/p+tU99Y/PWEJG6J6G6NvrgmHtcdq111ABpYHgTbM7wfvp9XDuTUBjXB47ErtXr85TwO005YPIwB8Z6tGzJat5TlbQ9hSENQ4/m2O9XpiZLHd8fiOLbLCAFPLrZPvMu3AL/wPrX9A3nA57/bdpxIqQ1yYryLBTXPZh6Hd2XL4uEE8UVrgmhZ5UEQnu6KVAjCEylUeb8rUkkvQojcRnoRKVKJkIwUr+CJ3EaL3M4T/i88IiQ9CIqdLu/ytUTktkITnfcXGmTn1wJSeBCCBilE5L8dl2tCQoPUOi4Pfy2FQMflMny7zq8hxE6XC0ADpNZxOYCO23kAKcLfd95Gw67/PB1fCwEN4SVhbfFz35zjKflkffY3o7biaNVZaMA0A/eozkD2wBMsFxMCyT/U35lVULrhjZQyzyzVeWhAPQ/coToD9U2L6gA0sA4VGzboBc8EPx+tT/+mXbbkVWHLiDJZOaJUNhnlUmRXIyG5CUO8QQwTLvu73BgK4VcV5Vjd3AwJYEpCIq7PzOy8fnt7O35ZXo5v21oRksBpgQDOTUtDVXs7bti6Bc1S4ubMLByekIBHKipwYJyO45NT1L2gvfsGmK86A9kHJ4bEgGvinv3qsdGlx9YIofnbZFNONUrzK2RVQYVsGlaJYE619KU1IDm+BRmaRI5wUSHjm9YW/HRbKXJ9Xjw4NG+X69qlxF1lpdjQ2orGUAjzMrMwNTHRqcd2ANCAn6rOQH3DxggX04RMP1Ksm/H02Ko3Cy2fPOhbHOWm4yzt4lPgLtUZbMUWRaSuntfnewEcojoHDaxhMmgsPrl+2+MlgXfnvB4aI7jZuxtxJix1cNUgJXUv4djqvIZ/Znya1IxDVWehARNSHYD6jMvtuNwsz8fl3y+vHHnisKGt7V6hb8zGyI3ZYuTicbveTgvJYGYNNo8olxUjt8l6owyh3O0yPnUH0vztyBMO3B+zPhhEUXIK7sjOQUhKnPzNNzgvLQ2Z3vDH3apgEJcNGYLRuo7mUAjHfr0B56Smwqqrw5mpqTgyIQF3l5Uhw+vFupZmXLtT4dGGeH5NO+PvQww4tf3rtOeC+sflXu8RrT4R/20WRnybJUa83c1ttZBsz6zB1vxKWVVQgfr8Ctmeu116htQjMbEZQzwh5AoHrQrzWVMzzktLw/8a6ne77vnaWviEwMKC4dje3o4LNn2L540RTj22AzzPdjIWkmLAD5vrM64+N2vcuK9Dq275ZyjJF8QI1Zko6nhe1YUti4cA2lQHoMFxXl39lFcPTlh27Qh/3X1PBrfEt+Ig1ZkoqjgTljrwdyEGHNLeOubac9rfuPRJ7zaPRK7qPDQgOKjhXOw8dLkZ2mdiWHswb1xL67LP4vTpe7pdSBOesnQMK0sXw949cPfr0+plRUG53DaqFPUjSmVbXpX0pdcjNa4VuRqQPpCvoa+yfT5k+8LzlJpkCD4hkKJ9N443Wtc7v64JBpHj9UEIgXhNQ0tIoikkkaBpeKCiHPMyswY9fy9xUIN2xt+HGJCO+rRrqptrbs8css/bhjTh7TjGf7h/NzeQUqbXoyyvSlYUVKCuoFy2Dt0utYxaxCc3I83XjhwBJEX/VfTNqYEA3m/c0e1161uaMSUhPN8l3etFpteLr1panHpsB/h+djIWD2PA9KbmsZqUpZ+N1A656AbRfOPzoSXjN8ijBDtP3YTH4S5YPCTlntxWNmna8GElc67z7PfTZ4JLD/4WM1RnoqjhQZc61KoOQIPj1paqsfN+lLvltmdDQ5w0q5l6jAUo52LnocvtJ7ZkA8ADFZX7HT9saAuE0Pd1n+5UJ4vM6mSR+emo3a9LaJa1BRXYNqJUVo8slS35FdKbWYekhGbkaBLZIrxFgjJBKWFu24Z5WZnQtd3H8RpDIdxaug135uQAAE5JScH9FeV4r7ERY+PiUNrehlfq61BdE8SZgVQcFBc32C+hJ3h+TTvj70MMiENr9vcbWkfNz0jfHBRiWL8eTAixPQXZ21NE9qo99MwkNcrqvCqU5VfImoIK2TKsCsiskXqgEQF/G7LtMpFkpF/H2zt2YFZyMkpaW7G2uRkhSKce2wFOuHWyJtUBaOBpgDahueWLD+Pjctq8Iq74R56ZY76Va257NujT2zFadT6KCp5XdcHiISnnB/Rntpbqp+XltvziXO+MWR+H3r30P1zG1CX4XqYOLB7GiJxgMCc7u3n9C5P19057V+6x84Uci+9l52Lh18US0dSgo20UAAxtD+aOb2lZujIuLuoT8hrjRGBdPgLr8nevEfraZXNeJbaMKJNVI7fJpuEVUmRXIzG5CRmeEPLEAH/2bJMSt27bipOSUzA9cfemmR2hIK7fuhVXDsnAmMjAcZym4Y7sHLSEQpizeRMuSkvHZ81NMDOzcO3WLXhsWP5ARu6rRtUByFY4yOVyqaivEQKpAsDJDTs2vJCc1L/iYQ80JIi09QlIW9/NsR4A4lplQ852lOVXyOrhFbJxWCVC2dXSn7oDyXGtyBysySRnBgK4r6Ic5327EQfqOkb6dQzz+Z16bAeA3ddm7QEhxHgADwPQI//+IqX8rRCiEECDlPJDIYQB4Bkp5eRoBBXhCUq/B7A/wkXPL6WUl+3l9osBXC6lXBeN57ehGtUBaHBcUluX9mH8dxMQ1haIgy66wdN2zYuhxVPWyWlu21c8BnEiQBd2LR726Q8mOdeotnbjpu017zwwJG3qGxO0yasMsfm+J4NbEriMqdNtVx2AbIMn0zHk7oqqiZMLh9WNKwkuG1kKFhDdpU51AOozdh662BRt9QYhvttv9v7yqv2PzR/aDCEGrb2izSviSnIwqiRHjHqry863WkgGs6uxySiX5SO3yUajDKHcahkX2IH0yD6LCf157lYpcdPWLTguOQUnpqQACHchNoVCSPJ4UB8M4idbt+CKIUMwMWH3p3p8+3b8KJAKAPBAQAiBxpBtV2nu0yQODi67Fo/tLjdKbC0FkAoA12+vOfiFpMQ+d5ZHS7NfJJXkIKkkR2BZN9d7g7I1qwbb8ivk9oIK2ZBfgWButfSm1SMpoQVDPCHk9HWAfedju0cI3JEd7iRf0tCAmmAQqZ7vVg902LEd6MNYqBAiB8BCAN+XUm4QQvgA/EUIMRdALoBSAB9GNyYA4HgAXinDk0WFELG+ZQXHO2LE1KbmsR4ptwaFGNpxWdAjfA+f7il8aZv88o5Fwfb4NoxRmZH6pUp1ALuxa/GwUnUAGnwX1NVPfTUxYdnncfr0snQxbM51nrafPhtaMnajnKk6G/VZheoAZBvsVooh8VImXFFTu/Jn5wcmPfFIcA33s3UVFg+di52HLnas9vEug1Y5wWDOEc0tSz+Mj373YV+ENOHZNgT524aI/BXdDKek18my4eWybGQp6kaUymBelfSlNyA1rhVDRWTQfG+eq6nB+42NqAkG8Y+aagDAlMRErGpqxqPDhuGPVVX4prUVj1ZW4tHIR837c4ci2+fDlrZWrGxqxFUZBWgOhfD3mmqc9+1GXJRmi1X5utPrcyoOLrtXSXFRm2FaDbDRHnUUXQdqmzrf80NCoYxRbW3vbPD7p6rMtC/tHuHfOgTDtw4Rw9/rZm9dIWVoSB225VXKiuEVaIjsu+gZUof4pGake4PIFUB8d4/9Sn0dXqurx6PDhuGLlhbcXVYGCYl8nx935nx3iHHgsR3oWyPFBQAWSCk3AICUsk0IcSOAJQj/P2wVQhwJ4BcAvEKIxwCMRXiVqJMBNAO4H8CRCI8R/y0ysWQBwvv4DQXwdynlE12edzWAYiFEoZRysZRyGwAIIQ7EdxNVAgCukFK+13EnIYS2h+e7FcAPEO6u/4+U8p4+/L9QieMdMUIAYmJzy5fvxscN7Xrdhlwx+uIbPMG5r4QWF66SkwVg2zWSaY9YPOyCxUOylQWlZROPKhi2vlnTDgh6hO/Oczwzv/dJ6L25r4YO6MnAAdkO38vUgSfTMWZuTd3UvwRS1s2b40n97WPBSg3IUJ2JooLvZefiz87FJmtrdutCua+i6sBj8oc2QYhuB2DtZHuKyN6eIrJX7rf7dUlNsia/AltHlsrakaWyZVil9GbUIiWhBVkdS+P9OC0NP05L2+Pjz8vKwrysrG6vy/P58Xh+AYDwMqZPRL62sb5M4uDgsruVg8VD1xojNjbv/P3N22tS5uZ0fzxzCimEVhlAbmVA5Ha3vy4ABHbIyqFVKC+okHUF5Uktc6oSUVGL+OO8gcDJKYEcAIGD4uLwt+HDu72/A4/tjWPWre3LnocGgP/ufIGUslwIEQDwJwClUso/RDrLDwZwrpRyvRDiCQAnAkgGkCilnB459i4XQvwr8lCVUsoLunvSyESUUwDcKIQoBjBfSvkawgXQsxDuNr8MwIUA3tvprhfs4flOAjBHSvlpJKvTsPMwhlxSU5vxbnz3dcGQJjyPnewpfHmS/ObOhcGGxBYcMsjxqH+4gl4XLB6SregScX/fWuY/PS+nAUIkAcCbh2lHrh4uNt/3l+CWhFYcrDoj9Qo7D6kDT6ZjjABEcUVVy7XZmUMfPENbOe/5UJoAPPu+J9kcOw+dq1R1ABo4eaJyt1HRrGAw68jmliXvxcc5ehWPhniRurYAqWsLdt8+y98mG4dVYotRJreP2iabCyqkyKpBYnITMj0hDB3ofRYVqe7DfQxwcNnNKgCMVB2CBsZobcsuB7+pTc1j40Kh9c2adoCqTIOhNlFk1CYio7tjPwDEN8u6odXhfRcLymVzfiVkVo30B3YgJa4NWZpE5iBH7q++DlhvRJf3vxAiA913z6yWUq6PfL0J4cmdhwCYFlk2GgBSAHScU7yxtyeOTEi5UgiRBeAtIcQXAA5A+Bi+BuHJIV3XCj9iD893GoArhBCzAfwVQMnentuGON4RQ45sbjnYI+XmoBB73IN2U5YYMft6T+ii/4aWnvCRPKK/S/TToGHnYRf2/DA1v7Yd8wO1CP+hoRizX1vbiBuqa97+dXratI7LytLEsDnXebJveza05BAuY+okLB5SB3a8xKDvNTYdNrSt/f0PDvBO+t9hcsmsT3j8dgG+l51rm+oANDCysb3cK0K7LZ0EAMUVlQcdnZ/XCCFcOWDR6hMJX+di9Ne5Am8etut1Wki2527Ht0aZLB9ZKhuNMsicahkfaES6L7zPou07MvegL+fXHFx2t3LVAWjgDBMVu7W3nFdXX/54asDVxcN9aYoTKRtykbIht/vioq9dNmdXY1t+pdw+vFw25lcgmFMtfakNSEpoQYYmkWOziY19LR7+FcAbQojnpJQlQggvgAcQ3m+2a4tq185GAeBzAGVSyrsAIDIxYyPCEzv2uEGkEGICgA1SytrIZJQqhDugiwGcKKXcKoS4s5u7dvd8mwAYUsq7RbiJYB2APRZlbIqfkWLM5KbmDW8nxO/191QKoT15nGfGa4fLb+9cGKwKNGL8YOWjPmPnYRf2LB6GVYLFw5h1cW39tNcSE5at0fXpHZcFPcJ31zmemUd/Gnr/8ldC+3MZU0dgFzF14Ey8GPX7svKs0/Jy2/50omfmQRvbVwytxhTVmajP2tC3jheyB3YeutRMz6cl2H2AEACQEQxlTm1qXvJOQnzMTd4IacK7JQMFWzJEwdtd1y6RUg6pw7bh5bJ8VKmsN8rQnlcl9bR6pMa1Yaiw9+fQvpxfc3DZ3Thh08XSUb/bmsyX1tRNeDyQUotw9zB1o80r4jZnYsTmTDGiu712tZBsz6zF5rxKWTW8Ag35FbJt6HbpSa9DYmIz0r0h5Irw0sqDpU/dLlLKbUKICwAsEELoAPwAngbwBwCzADwghDgRwI17eIg/A3hYCLEMQBDhyWbn9OCpvQAsIYREuAj7qkFna/EAACAASURBVJTyMyHEXxGeKLIZwFc9fL7zANwb2RfXD+Cxnrx2m+F4R4y5tKYu6+2Ens1D2zZEFFz6E0/+OYtDy059Vx4qwpOiyJ7YediF3YuHe1j9nGLBU9vKjziqIO/LFk0bvfPlbx2qTVpTIDYXPxncnNiCsaryUY/wgyx14Ml0jBrV1m5MbG5Z+kF83IxbZnvGPfFI8Ct/O7rZ1YocYOuYdWv3OEhMtsfOQ5eapX3cuLfrf1lRNXZmQV7nlgAEQAhRFUBuVUDkfjx696uTG2V1QYXcOqIUtSNLZVt+pfQMqUMgoQXZmuy+UDuIen1+zcFl12PnoYvFoTW762UJUiYe3tyy9KP4uBkqMrlBSBPesjQMK0sTw7r7OwApZVoDyvOqZEV+BeqGl8vWvCopMuoQn9SEVH87ckR4Sedo6fN5mpTyIwCF3Vz1XwA79+VP3uk+83e6/Jpu7nvRPp7zfQBHdXP5gwAe7ObynfN193xn7e35bG9+bT3mB1owuAVnUujwlpYxXik3tgvR/carXQkh/na0Z/p/x8utdz0d/CK9AUcMcETqGxYPuxBSStUZujc/8DKAItUxSK31Pt/XZ+blZEOIxK7XeYKyzfy/0DvjvpEzRHhGLNnP8WPWrX1ddQiygfmBaQCWq45BatRoWs2MgjxIIVKHVciSBx8Pptm8q4O6t3zMurXT930zsivDtFoQHnQnF/lAv+LjTFE7YW+3uSo7c/HShPjCQYrkanqr3DGsEltHlMqqkaWyZXiF1DJrkJjU3LnP4kAugxcEEDdm3dqu3YEUwwzTugHdDNaT86WivuaTuLndrri03uf7+sxhudzrUqGkJlmTux1l+RWyZni5bBlWCZlVK/WUHQjobcjSgCG9eLj7xqxbaw5Y2H4QQnwfwA07XbRFSnmuqjy2NT+wHsD+qmPQ4Lk6O2PxkoSEwr7c9/S3Q8vPXhoay1X1bOegMevWrlUdwk7s3HnIpZUIB7S1jfxJde3bv0lPndb1uqBH+O452zOz8NPQ+1e8EhotgN2W8yDl2HlIHb5RHYDUSQ2FUs+qb1j6TEryjM2ZwnisSHv/Cis0kRM/HGeT6gDUb2UA8lWHoGiSMgO1+1yt5e6KqnEzCvL+n737Do+qTNsAfr/nTEmfVBJIlQAyIIIIiIqAFZW1Lh+WVaKIoiDYd7HtRkWN69oVXdfC2taOumJZG01R6Q6aQSAkQHqbmWRmMuWc9/tjQk/PzLxTnt91cV0yOeUekOTMW56nBYz5c5dEVHLpWPzOQRi6cxA7Yq+KrHDPwCbsKajlDYU13J5fB2Q18bgkB1K1CnL8UAJvT6hOHNLgslC08zBCFbKqGnQysHy0xzM4RVE2N8vymI6+TgKvNZYlb89G8vbsjj/S6N3cntWMmtwG3pxXxx25DeDtfRcTY9xIlzgyGSC1H743eMl7h3P+CYBPROcIA2WgycOocq3FNmhlXN/aii87WZq04lhWd//ryo+Z1gO7golwu0UHCDWhPHnYUfkSEoWutdpO/l983BqzXndESQQAWDFamvBbPqt85BVlb7wLo4Kdj3SpSnQAEjKqAbQBiBEdhIjx58bmEz9ITCj3MFaw4lhpwtgdfOXEbTzqenCFOZo8DH/VoMnDiHI021POGI7q7rgUVU091eFc8V1831ZHk55RZKbdm4GCvRmsYM3hzRU45xlWVOfX8drBNbzlqFqogxq5LqUVKXpfn8We9L8pD0Bsv6DBZaFCdtKB9M9waY+1q6/Pa7a2PZieGqw4pJdcOhZfkYnCikwGHN57F74FJwMs2JvTwBtTWrGDtg+HvTLRAUhwjXa5h2k53+VhrNtn8Y40J7IBC+ZpBpyzTl1b9LU6VALS/Z2R9EqV0VxqFx0i1ITy5OHvogOQ0PFade3YU/Kyd7gkqcM+WXXJLPuam+XMRe+qK0bv4lNoN0tIaDaaS2tFhyAhotjKUWyoAHC06ChEDC2gvauxqe6+9LQCAHj8Imny888p69JaMF5wNNJzNHkY/ipFByD+dZq0qQrofvIQAB5oaBozKS7WBsZ6MklF/I0xVp+MgfXJbOD6DvYlJNl5Y149rxlcA8tRvj6L2jQbkmLdGCjx/YNJVMmBdGSb6AAkMIysoq2rr89oaR33cFpKterrBUrCjCIzbXUa8qrTWB5oEUAkoMnDKDTZ4dz9TXxcnyYP9/l8vHTi9yNYY/Gbyg85jTjJX9lIr20XHSAUhfLkIT0Ak/1iOY97o7qW/d+gLHtH/Q8BX8Prhy6Vp042qevmfaoWSgAtwROLakSTw+0CTR5GtRkt9glPpSRvtsjyGDDGbr9GHvavp5UKjYqeNRknotHkYfgziw5A/OtUebPS02MNqpp8hsO54mvafRiSbPEsbWs8S9tacOTXYty8NacelQOb+eYlQU9GQl15yfTqgkXLraB+0hFnqFTZ5aJoDaA50+74/cuEeJo8DH808RT+6O8wCs2x2AZ9E9+30qUHs8WztFuv05x06hb15+s+V/Nkjiw/xOuXpxvq8aPdASdXcXVKKs43HHjMaPJ68XBdHXZ73FA5cKHBgD+lpKDR68WtVZVo4xx/zhiA4+Pi8FR9PYbH6DEtMeTXL9JGtg5I3R8izA4AqugQJHQMd3sKb7RYN3V33KpR0vgb58muVj1+CUYu0imaPCSHo1U8BM/U1seAcxUA7LHMcO8s2c0BKg0RHmhhV/j7VXQA4l9GtjutN8cXNzQeB867LINHQk+bjiXsyGZHrz5GoqoepDP0MzoC5bD6bls+3NFkGQ7OQ7IXKumxWlORySE6BOk3qg4QhY5xu4fqVL7TX9f7brQ0Yc5NcmxZJtb465p98b3djm1tLryZl4e38vLxanMTGr0HftQ0KgquS0vDO/kFeD0vDy80NoBzjuU2G2YkJ+OZ7Gz8u7kJFW43zK62cJg4BGjMskOhO3lYbHWBmlSSw8y12CYNc7m/7+64BgMbOOdmecTGQraCAzwY2Q63y+3C5RUVuK3qQIWwJ+vrcXlFBS6rKMfPjiPHyve43Zi3dw8uqyjH/5WX44sWGwCgzOW71p8qKrDL7QIALKquwi9OZ3DeTN/8JjoACTm044VgjMs9fJjbs3bf73cOZENfO13aIjIT6REX6GE6EtDkYQTRwutOgLPDkv6dMajccLbd0e1iPBKyaEU06Qw9Z0egVLSkdHdMpqJk5nq964ORhwQMPWNHBtp5GKWmOp1+LTtsj2WGRbM1k564UNqgSGJKGptdbTghLg6MMcRKEkbGxGDTQWPQQ/V6DNXrAQAWRUGWRrv/WJfK4VQ54iQJj9bX4faMASLeQl/Qc3YHQnfy0If+0sgR3qiuPa4nqzpUiWlKZspTnz1P2qACjcHIdrBfnG24IuXAs/6PdjvMrja8lZ+Pp7KzcV9tLbz80HnNRkXB3ZlZ+E9+AZ7NzsYzDQ0AgHesFtyekYHbB2TgXYsF6x0O6BjDsbGxQX1PvUQ7D8nhaFCDAACeq60vBOf7V9cunyCdZMpnK0VmIt0yG82lPS6PSEKWGVTZI2KMZb/vYAz63p7314amsYxzSyAykYCjAWbSGfrsFYFi4M7syXG3NVm63aFIQtpm0QGIHxRbbQAaRMcgwXetxZoTiOuuNUrHX32LnGzOxqpgb4wp1Omx1mGHwjkavF785HBA6SCCQ1VxZ0017s/yVVk9LykJv7na8GxDA4z6GORqtfisxYb7a2vwW1uXbXxDAT1nd4AmD0nYieU87vXqGn7wwHNXVh8jjbtxnuxujQluGdMLDAaka+T9v//R4cC0xEQAwACNFoM0Wuxyuw85Z0xsLLK1WgBAndeL/Pb/jmUS2rhv5YaOSXi6oR43p2cE6Z30Ge08JIejyUMCAMhSlKyzHM51B7/24KXSybZY+uAcwraKDkD6r7xkehsAv5XVIWKdKW/o0wBVIudJ59od9P02/OwyFZlaRYcgIYuesyNMMlosjKFHdd5OdzjH+LNsHgk6+pkcOajKRxQa7vYU6lU1IBNPbTqW8NdZmsmPzJB+8UqoCMQ9OjIlPh7D9TEo2rMb/6ivw1CdDvla3SHH2FUFN1dVYl5aOowxvjUsMZKEv2ZmYXFWFr5qbcHxsXHwcI5FGQPwTEN9sOL3hQr6nNyhUJ88pAdg0qERbs+QGyy2jT09vsHABs65SR6xYQhbKaqMabPiRYqs2f/7ZFlGs9Jxa4J6rxcldXW4N9O3cqMoJQWf2mz41GaDhgFTExLwUlMTHqitQaXH3eE1BLODyg6TwxVbqwBQnyUCAFhc3zhe4rxm3+9ViWlumyNnKwzVInORTtHkYeSgQY0IMUnaKnd/VMfuaWg6nnHe5M88JOA2iA5AQhqNnUSYQlZV0/1RB8xsaans/igSoqiceOSgv8sodbrDGdDvwRuHSqOvulUe8EsBW8mDUEmGA1iYno438vIxKyUVdlXFUL0erYqvGFGLouDGykrMSU3F+Li4I85/qakJMw3JAAAZDIwxONSQLoBTYTSXukSHCEWhPnlIH5BIp+ZZrJOGuLvvf7iPKjHNI/8nT3nmfDFlTGMlCS3qgYpvraqCJOnIMZ96rxe3V1XivqwsDGzfeZii0eChgQNxW0YG1jsciJck5Ou0mJuWhmcbQrIqgtloLhUySUtCHn1fJwB8u8hvsFgPWdllTWAZiy+Tmrivvx4JLTR5GDmoMkCEOIpVD+rruQmcJ57Xag9qVQ7Sb/QMRbqyA4BHdAjiP0Zpd6/KS89rto4B5/ZA5SEB4wEt7IokNHkYpa612PIDfQ+3lsUuvkye8sBlUqlbDuwuuUZFwZ9278blFRV4rqEBjw/KxmctNvyl2rfW+5+NjdjlduO5hgYU7a5A0e4K1Hp8jyGVHjc2OR0432DApPh4/NLmxBW7K3BpcrdtfEVa1/0h0SnUJw83AQjJbVUkNLxZVTtGx3mvmhKvGSmNmz9PdrfEYEugcnVkYlw8vmv1VRpq9nqxy+3GUTod3JzD2b76osbjwc2VlbgnMwtD9Ee2sHm8vh4L0jPQpnLIYJDA0BqaKzeo5wbpzA+iA5DQMddiOylWVQ/5fvFrvjRy2UnsZ1GZSKdMogMQv6EBqgiQCLtVB29Bf65xV2PzOMZ5SK5CIx1aLzoACV3lJdO9QHA/35LAMrKKXi2mS+Q86RiXu8fVmUjIKDUVmWjhZOSgf4NRaojHc1SMqm4Lxr22Fkgjr7pVzlk3lK3gQMcl7fopQ6PBW/n5eCs/H8/l5CBNo8F5SQY8l+Nr73j7gAFYUTgE/87L3/8rs30DTLZWh5dy8wD4ypi+nJuHd/ILcE5Sjypxi7JWdIBQFdqTh8VWF2jVBulCHOfxr1XVKuDc2ZvzGg1s4LU3yce0f6MNyg65KfHxSJM1uLyiAjdU7sWdAzKhlyS82tSIx+rrAACP1NehQfFicW3N/pUbCvfF2+x0QgHHuLg4nJuUhGVWK+ZX7kVRSmow4vcWDfyTztDkIdmPAaykvvGID8tvT5FP2ZmF1SIykQ5VG82lQeuvQAKOdi9FgEnS1jLGwPpzjXjOEy5qtdOu4vBBA5KkOz2uykNC31Cpstff4+9sah4QiCwkoKjfYWQpha+ND4lCZ9kdvSo33R9eDdM/OkOeeu+V8s42LYIyaRnhfhQdIFQxzkO8smCx4UkAN4mOQULbM8mGNS+mGCb15dyTf1XXL/hELZCAdH/nimKjjeZSKoVFjlRsSAbQBPRvwJNElmk5g36u0momHPyaxstdLz2l7IhzY6SoXGS/943m0v8THYL4T8Gi5Q0A0kTnIH33uHbJyovlNVP6ex0nY44T8nPsnLEMf+QiAbPLVGQaLDoECW0Fi5bPAPCe6BzEP37QL1g3iDWO7+15J+XlmFpkaVQgMpGAuMVUZHpSdAjiR8WGlQAmi45Bgq9co9l9Xu6gvGDfV1K5d/5/1e8n/cZPZIAu2PePAC4ASUZzKVW/7EBo7zz0oW2jpFsLLNZJhW5Pn1Zafj9SGjd/vuwNdhnTCNYMKm9HOlNstYD6bZHDLKmtGwDOD+nT49Uw/e1z5FSVoV5ULrIf7RiOPPR3GuYmSOYYf1wnlvO4GS2t9HM59FHJUtITtPMwgqTAltyX8+ZYrS3+zkICivpsRZ6fRAcgYhR4vXlxh7VlCQZVYppnLpCnLLpa3u3QUYuKPthIE4edC4fJQ9o2Snrkzaqa0VrOd/Xl3MYklnXtTfIxPw9lKzkQkk0Ew8hqo7k0xLc0E8Fo0JocotDjLRjf5jpisVCDgQ38x8VSZaDq+Hdnl9uFyysqcFtV5SGvu1QVF+zahWcbOp/XbPJ6MWXHDiyzWgAAZS7ftf5UUYFdbl+l1kXVVfjF2auq26LQYGTkoe/DYW4gGo/y17X+3GSZIHFe56/rkYCgBbWkW+Ul06sB9OnzMAk9MfBk9eW8K6wt1M82fNhBLV8iEY1jR7Gz7Y5aUffelcWGzL5FHv71GLaSA2Ex0BAi6N9sF0J/8rDYWgGgWnQMEvriOU/4d1WtB5y39eV8VWLyP2bIU568UNpEO136ZaXoACTk0aA1OcLjdQ3HMs4th7++fpg05qvjmJDJq1+cbbgiJeWI159paMCJ8XFdnvtwXR3OTEzY//t3rBbcnpGB2wdk4F2LBesdDugYw7GxsX7P7WdOUP/pSEQ9RcNYDquvlhn3W1+rGM5jL2lpDfoqadIr34gOQMIGLfiJACmwNTOGxL6cqwN0pzjbaOdJeFhtKjJ5uj+MhBka74hicyy2ISLvr0pMfvEcecptc+RaqrDXY7RIrwuhP3noQzPApEdGud3D5lht/Sr7sNYoHT9vnqzaYqlxdR/R5CHpDj1MkyMkq2ryJS2tHfZKfelseUplavD/v7nAYEC6Rj7ktS1OJ5oUL05LSOjkLOCLFhtytFqMjDlQVTCWSWjjHE6VQ8ckPN1Qj5vTw6LF2DqjuZQGNSLPz/Ctdidh6FRpc4W/r3lbU/MJEuc1/r4u8Ys6UEsA0nM0eRgBhrCqfu1cWdTYXAjOqaJS6PtWdAASAMXWGgAdfq4lkS/X682JV1XhCzj2ZrCCa26Wj/3vBLaKA62i84Q4mjzsQrhMHn4tOgAJHzc1W085yu3p1yBzUxLLvG6hPOqnYWwFlTHtFRtAk66kG8XW3wFQKR1yhD83Np+o5by8o6/9ZbY8xqXB9iBHOoRbVfFkQz3+MiCz02OavV68a7HghvT0Q14vSknBpzYbPrXZoGHA1IQEvNTUhAdqa1DpCeny+itEByD+V14y3QMaYA5bp0kbXf6+pp4j5nJbyzZ/X5f4xbemIhO1BCA9tUZ0ANJ/w6U9R1Tj6I1crzcnS1E2+CsPCRiaPIxcX4gOQMSZ3moPjfEuxtjrp8uTF14vWyzxoJ8JHSs3mkv3ig4RysJl8nC56AAkvLxVVTOqswHonlIlJj/2R3nq4xdJm6mMaY+tMZpLFdEhSFhYJToACT1aQHtXY1OHfbfcWhb3l9myjgPWYOfa59nGBlyVkgqDLHd6TEl9HW7PGAAdY4e8nqLR4KGBA3FbRgbWOxyIlyTk67SYm5aGZxtC47NFJz4XHYAEzArRAUjfjJbKDIG47i1NlokS59QuIvRQyVLSG7+CFumFveGsot+LRG5qsrDujyICNYNaA0QymjyMYrOttqHgPGQWftWmsJzrFmqOf/9ktkbkeEqIon+r3QiPyUNf30PhW35J+EjgPPHV6lpXX/sfHuyn4dLYG+bL3BZLD3Y9QBNCpKc+ER2AhKYZLfYJyYrS4Q7mqjSW/9wfpN85IORB/HeXC5/YrLitqhJPNzTgfy0teLu5GW7O4VR9m9TL3W683NSI26oq8UZzM962WPBli23/NR6vr8eC9Ay0qRwyGCQwtKohu8G9Ab7yliQyfSU6AOk9BlVNQUthIK6tA/SzrC1Cd3iTDlEVHtJj5SXTOWggLOwNlSr7PfE33e44XsP5bn/kIQGx0lRkCtkPAaTf1oBKRUatbK8yKFHlW0XnONy7k+VJ8+bLzoYk+ox/EFos3Y3wmDz0od2HpFdGu9xHX21t8cs3xOZENuDam+TRa4ezlVTGtEtUdoP01H8B0C5V0qFnautjOuvTsmqUNH7tcCZkocILObl4bFA2HhuUjT8aDDgrMRGXpqTg1aZGPFbv2zD5Tn7B/mNOTUjApcnJmJaYBADY7HRCAce4uDicm5SEZVYr5lfuRVFKqoi30xNfGM2l9DMvcm0AQCVawswIVrGLMSQG6voLmi0TZc4rA3V90mtlpiJTuegQJOzQ2EmYy2ENsf29BgPY+a32Xf7IQwKCdpVHsmKrB8B3omMQcf7Qam8WnaEjjUksa958zYQ3TpV+UIEm0XkEc4PGsbtFk4ckot3abJmc7/H4pfEpZ0x64iJ5ymMXS1uojGmHKgGsFx2ChIliaxOA1aJjkNA0xuUePszd+ffuJy+UJjckYl0wskyIi8djg7KPeP0iQzJuTM8AAMxNS8c9mVlHHHNjegYuMiTv//2Y2FiUDBwEAMjQaPBmfj7eyS/AuLi4AKXvt89EByCB07475SPROUjvnCFtDGhZUR2gu9pqKwvkPUiv0A4y0hdfAPCKDkH6LgW25O6P6t7NTZZR/qjGRAKCnrMjH/0Mj2KzrbZhnS2IDgWfTJROmrtAVqpT4Jcx8zC1ymgu7fUOYcbYcYyxlYyxHxljmxhjC9pfn8oYG9f+3wWMsR/9FZQxpmeMvcwYW80Y+44x9mI3x69gjA33x73DafLwBwD9ahpNotN/KmtGajiv8Nf1fj5aOu76G2VY47DRX9eMEB8ZzaUhU9ObhIVlogOQ0PVcbX0hOHd0+EXG2O1z5GFeCX773k6OoAD4UnQIEnD0fTjMTJW3BPxZa16zdaLMOe1KDQ3viw5Awk95yXQLgO9F5yB9FwPPkavS+iBFVVOHejwb/HEt4lcbTUUmWqgT+agcYhTLUpQsg6qGXOnSg1kTWMZN12tO/Nc06cco3STzcW9PYIxlAXgDwGzO+UQAEwBMYIzNBTAVwDi/JjxgGgAN5/wUzvmpAP4WoPscIXwmD4utXtAgFumDRM6TXq2udYLzfjcd38eSwDKuWyiP+YHKmB7sQ9EBSNihHS+kU1mKknWWw9np7kJHDDPcXSR7OGAPZq4o8qPRXBrtZUyiwSoAjaJDkJ4bxvZkBPoeWkA7x2KjUnfi1YH6iZO+o8UhYSoFtmZ/lqf+S2OzX3YxEr96T3QAEgTF1l0AtomOQcS5oNUeFpugvhorTZyzUNbszoi6hUe9njwEMAvAUs75TgDgnHsA3AbgZgBXAbiVMfZq+7Eaxtjz7bsFv2WMxTHGJMbYP9pfW3vQrsWljLHXGGNfM8au6eC+vwIYzxib2n7f6vbzhjPGvmjfjbiRMXbCwSd1cb87GWPrGWOrGGN3d/WGw2fy0IdKl5I+GeNyD59la/nJn9fkjElPXiRP+YevjGmdP68dhhpBgxukt4qtuwFsEh2DhK7F9Y3jJc5rOvv6riw2ZOkZ0i/BzBRFaLdLFCgvme6FrwctCQN6uNvi4BoSjHtdb7GeqOF8dzDuRTq1zFRkov7QpK8+BEBVYcLQEFZV68/rndDmGhmnqqX+vCbpN3rOjh7vig5AxLnKajOGcunSg7XGsZTb52hOfvYP0jqFIaBtEkLERqO5dE8fzisAsOPgFzjndQAMAJYCeJxzfnX7l0YCeJJzfgqAXQDOgW/yMb79tZMBXMYYy2k/voFzfgbn/OXDb9o+WXkegJnt5VLPbv9SC4BLAPwBwOsAig47tbP7nQvgGs75ZABvdvWGw23y8GMAVK+d9MkdTZbJeX7qf3iwdb4ypswS3WVMPzKaS3vdVyPa6kSTDtHuQ9KpWM7jbrBYd3Z1zOfjpRO3HMVWBitTlFABvC06BAka2p0SJiZI5h2MQROMe2kAzVyLNWiTh65qF3Yu3ok9S3yf4d31bpgXmlH2cBnKHi5DxROdV6lW3Sq237Mdtct84+1emxdlD5dh5/07Yf/dtzm99oNaWNdZA/9G/IsGl0mflZdM3wMEpz808a/h0h6/71SZZW1p8Pc1SZ9tNhWZdnR/GIkQb4gOQMTJUNSMFFXdIjpHb6waJY2ffbMcv2MgVovOEmB9/QxcAWDwwS8wxtLRcTWfXznn+3Yf7wGQDl9Z05MZYysAfAsgCUBe+zFfd3VjzvlOzvk8AOcDeIwxNhjAsQBeAHArgGwAcYed1tn9LgRwHmPsKQBpXd03vCYPi6020EAz6Ye3ff0P/T4QYklgGXMXymPWjGArua9PVLT5T29PiMY60aRDNGhNujTXYjsptpvV0g/PlCbZYmkXqx99ZzSXdrrjk0Sc/4HK/4aFM6QNQS0lfK3FdqI/+4Z3xVHmQNoZh35uTRiVgMF3DsbgOwcj/5b8Ts+tW1aHhBEJ+39vWWtB6pRU5C3IQ+OXjXDVutC2uw2G8YaA5Q+ABgArRIcgYe8D0QFI7w1nFX5rt7LPNVbbOMZ5UMvnHb4oBACcFU7sXLwTZQ92vCjEVePCrkd2+RaA3LcT1vW+RR+uKt+1yhaXwVXt++PZ++JeOMo6bo8e4qhkaTQptv4OWsgR1S5qsbeKztBbzhiWdNdVmlP+cbG0ySuhL7vzQh1H3yf2XwMwmzFWAACMMQ2ARwEswZEVHw7fZMMAbAXwHud8Kud8Knw7BvdtdOp0lypjbCxjzADs3+nYCCABQAmA2zjnDwDo6IdiR/f7CUAy53wxgLvRTfnW8Jo89HlNdAASvhI5T3qpus4Ozt3+vjZnTHr6AnnKo3+UTCqDX0uNhLgaAN/14byoqxNNOlBsNeGwLf+EHIwBrKS+sctBFFVi8m3XyrkKQ1WwckW4t0QHIMFTXjK9DdQaICycLP0alF2H+8iAPK/ZujcY90o5OQUaw6Fvr7W0FWUPlmHXI7tg22Tr8DzHTge8Ni8SjzvQHmJRsAAAIABJREFUHkzSS1A9KlS3CkkvoebtGmRekhnQ/AHwkanI1OuqHoQc5g1E58LWsDZUqmT+vmYM57ET2lxB3f1y+KIQxa6gamkV8ubnYfDdg5G3MO+Ic2o/rEXqqan7F41Uv1ENzjmavmtC1iVZyLokC00rmmDfZgfTMMQNPnyDRVigycPoQ7sPo9gsX+nSsPxZ/PPR0nFX3yKn/pqHVbyLia0wtMJoLi3vy4ntY8izACxljK2FbyJuC3y7/34AcD1j7GOg02ox/wIwoH1seQWAh3t4aw2A5e3n/QDgK875L/DNk33HGPsGQEcfeDq730OMsVXw7XZ8vqsbh+Pk4f/gm6wgpE+Od7mMf7K1+L186T7rh0lj5t4oS5Z4bAjUPULMu0ZzaV9+iBQgyupEk04tFR2AhLbTHM4xgzzen7s6xhrP0h+4TLZwwO+rtaOMC7RTIRq9IjoA6V4eq83p/ij/mm21TdRyvivY99Wma3H0Y0dj8N2DkT0nGzXv1OzfbbKP6lFR+34tBl4+8JDXk09KRltFG+qW1SEmPwa6ATpYf7Ki6rUqOCucwXwb/dHrqh6EHK68ZHoVgC9E5yC9k8MaYgNx3Tsbm/LBedD6YB6+KMSy1oLYwlhULa1C2YNlsG04clGI1qCFt9W3bkKxK5ATZDDGIOklcDeH6lbBtAy1H9Yic0bYLQoBgC2mItN20SFI0L2NI3cgkSiRpqrpaWFWuvRgLh2Lv+9PmskPzZS2emQE/TNBgLza/SGd45xvaN/JdyLn/HjO+ZPc5yvO+RjO+QWc8x3tVfb2nVPMOX+Bc65wzhe0V8Obyjm/rP3cqzjnnT6zcc5/5pxPaj/vpPadhuCcP8Y5P5pzfjrnfC7n/Kr216dyzs2d3E/hnF/COZ/MOZ/IOX+wq/cbfpOHxVYFNEBP+mlRk2VKjsfrtz56h7MmsIy5C+TjVkdHGdO+Dm5EXZ1o0qmXQQ/TpBtLausGwLdDuVO/5bMR709iXU4ykm59ZjSXhl1jMNJvXwEoFx2CdC4FtiYdU47cphFgMiAvaLYEfVc3YwyM+Tbf6NJ0SBiRgLbKtkOOqVtWh/Rp6ZDj5UNel3QSBs0ahOzZ2bCttyF+WDy4lyPrsizUfVgXtPfQDzvQt6oehHTkJdEBSO+kwJYciOsWerwFaYoqrMy/q9oFT6MHuQtykbcgD7Xv18JrO/Qj4ICLB6B5ZTO237Udu0p2YVDRIABA2rQ0WNZaYFlrAZMYksYkof6zelS9VgV3vd+LSgUS/XuMRsXWOnQzRkUi2x9trWHfImJLoXTsVbfKAzcNDvtxbhtCfLE0Y+x8xtiKg34JnQcLv8lDn3+LDkDC3ztV1UYN5wGr3cwZk565QJ7yyAxpq8IidrfsFqO5tK+TsFFXJ5p0othaA/qzI90o9HgLxre5ut01/t4p8inbI7+5dyDRM1YUKi+ZrsK3kIOEqCnSL2Wi7l1kbTlRp/rKzAeLq8YF1e17nFPsCuy/2xF7VCy4yqE4feMVbXvbYPnBgj1L9qBuWR1s621o/PbAGrSGzxqQemoqAIBJvslIpS0sxjpeMhWZgrY7iES8T0GVm8JKDDxZgbr2jRaLsAWbTGIwjDdA0kjQJGkQUxBzxI7yqqVVyJiegaEPDUXhfYWofq0a3hYvNIka5MzJQdbMLNi32SHFSNBn6pFxXgbqPgqLRSGAb4zhddEhiDBUujSKXWlrOQach/2CeY+GxTx8iTyl+E/yNpcG4bqL+h2juTSkG+Zyzj/ZN/bc/utPIvOE5+Shr0dW2G75JaEhSeWGF2vqWgLR//BgG4dKo69fIGua47E+kPcR5Jm+nhiNdaJJl14QHYCEvsfrGo5lnFu6O+5vV8onOHT4NRiZIswe+AYZSXR6BeG9ijSinSFvFLZiWQKkm5stQe3n7Wn2oPzRcpQ9XIbyJ8qR+cdM6NJ0sP5oxd5/+towFtxagNx5ucidl4uUU1KQNC4Jaaf5ikC4692wb7cj+aRkJIxKgKPMgbKHyvZ/PYR50M9SSoQcrLxkuhe+zzkkDKTA1swYErs/sm8uarEfL3MupEd43NA4tP7WCgBQXSpce1zQZ+mhelWoLt9iEVeNC7oMHQBATvDtKvceNN9Z814NMi/O9C0ukXwTkvsWlISBt01FJqruEb0+AtAqOgQRI1lVUzIUZbPoHP5SmsdGXH2rnP/j0Wwl9z27hhN6zu4lFsSS5/5VbLgZwBOiY5Dw91Baysr/JCVOCfiNOOfzP1VXTt7KT2GA3P0JIa8JQI7RXBo2zWNICCs2MAC/AxgiOgoJbQ+mpax6OylxcnfHpVl59XPPKxqJIyMYuSLEPUZzaZf17klkK1i0/GP4SnqTELNWP3/dQNY8XtT9VUCdkJ+z0yVJQ0VliBLvm4pM/yc6BIksBYuWD4XvOZuEuPHMbH5Pf//wQN7jLxlpKz9LiA/8+AeA1tJWNH/XjNx5ueAqR81/amDfbgeTGNLOSkPyxGTU/bcOXosXg64cBPs2O2reqQHTMqhOFUljkzDgwgEAAMcOB5q+bULOdTnwWDzY8+wecJUj65IsxB8dH4y3018TTEWmdaJDEIGKDc8CmC86BhHj+eSkNUtSkieJzuFvhVX897++pSixHhhFZ+kBs9FcGg45Q0o4Tx4a4FshH7BVWSR6TMsZ9FOVVnNCMO513A51y5/fVwfIHAODcb8AetRoLv2z6BBdYYydD18Pw30qRW/3Jl0oNtwB4O+iY5DQ5gE8JxTkVnraSx53Zex2dctf3ldHss53MJMD3AByjebSsKn9RPyvYNHy6aDdpyGpTP+nBonxdJEZ3kpMWPtweuqJIjNEgbNMRaavRIcgkadg0fKVALpdfEXEulL+6scHtK9ODOQ96mWp/rTc7GQwpg3kfcghNpqKTMeLDkEEKzYMBbANvjY8YcPSxnHdf53YY+PgHJg5UoOLjVpMfMmO4em+goYJOoZPL4875DyvyjFveRt+q1dh93A8emYMzhisQZ1dxcz3nHB6OR47KwaT8jS459s2jMmSMWNE5H5bskrMOikvJy4Sv/dKKleu/0xdM8XEJzJALzpPFxYZzaWPiA4RbsKzbCkAFFutoN4sxE/erao5WuZ8b0df45xj16O7sPdfR37ZWeHEzsU7UfZgGSqeqAAAeG1elD1chp3374T9d1+FqdoPamFd56tQsWmINHruAlnXlBDWZUxV+HoThrRQqxNNuvUqAFe3R4UwzjnOfN2Oqz7ybchdV6nA+FwrFn3d1uHxZc0qzvuPAye+bMe4F1vx3q++ig/mBgUnvWzHya/Ysa3BV4pn1jInfq4Mm7I8AaMFtHc1NvVogmvjUGn0l2PZD4HOFCHep4lDAuAL+BbnkRBSwKr3ip44BIDLWlonxqgq7V4KnDL4yuATEggviQ5AujecVQT8s1CGomYUeLzhPBYRjv4pOgAJAcXW7QjDRXouL0fxVD3WXhOPNbPj8Px6DxocHGcP0WDFVfFYcVX8EROHAPDKJg/0MrBmdjz+d0UcFnzeBrfC8ZbJg2vH6rDskjg8vtaNHU0qNteoET1xCAAGlRsyI6h06cFUiclL/iBPueMaudKuh0l0nk44QPNIfRK+k4c+T4F6sxA/MKhq8os1dVZwfkSt5qZvmhCTHXPEOYpdQdXSKuTNz8Pguwcjb2EeAMCy1oLUKanIW5CHxi8b4ap1oW13GwzjDfvPtcWztOtvlI9fMYqt5EA4Ns39r9FcWi46BIkwxdYGAB+IjtEfS9Z5cEzGgarEG6oV3DCu84fg2lYVz54Tg7XXxOPjS+Nw73e+8YIX1nvw6Jl6PHqmHv/c4MHqCi/0MjAhOxIqHvffjBb7hOQePni/Mk2evDcN3wc6UwQI+QUhJPDKS6Yr8PX4JSHkNGlzSEzoMoDd0WRpEp0jgj1rKjKFaVkgEgbeASCk1x3puaFSZVB2JN3e1BwWdT4jhA3AW6JDkJARdu23MhMkjGgf46i3c2gkIF4LfLPLi0mv2HHav+34ZNuRbe+21Cg4fbCvAFBGvIRBiQy/1qmI1zI4vRwOj2/H4u3/a8OjZ4byZjX/ucTW6hadIZB2D2CDZ98ij/xiLFvFfZN1oeQVo7m0QXSIcBTek4fF1nKE+UAzCR0T2lwjZ7a0HrJDxV3vRssvLUg7M+2I4y1rLYgtjEXV0iqUPVgG2wYbAEDSS1A9KlS3CkkvoebtGmReknnkDRljS/4gT3lopvSbwlAdmHcVMM+KDkAi1vOiA/RVuUXFZzu8WHiCbv9r14/TIUnf+RjAibka5Cf7fhRXtXAMTfP9d7wWcHoBhweI0QD3fOfCQ6dHxwN1Tz1TWx8DztWeHLvoavk4l4Z6/XRhs9FcShOsZJ/nALSKDkEOOFXaFDIDDf/X0npCrKqaReeIQE0AXhQdgkSu8pLpbgCPi85BupbDGmKDcZ8pzrZj9aq6PRj3InjZVGSi5yriU2z9DsAW0TH6YtHXbRi5pBW3TtRheLqE3TcnYM3seCy9MBZ3fOXaXzFpH2OGjC93+PZK/N6oYGO1AoUDVxyrxcZqBX9b0YbjsiQUpkh4e6sH85Y7sak6svcHXWprGQXOw7raVnc4Y9Ir0+TJN18nN9hisUl0nnZeAI+JDhGuwnvy0If+8onf3NvYPGWg1/sz4Cs/WP1mNQZe0XFrQle1C55GD3IX5CJvQR5q36+F1+ZF8knJaKtoQ92yOsTkx0A3QAfrT1ZUvVYFZ4XziOtsKZSOvW6hrG9MQLg0zy41mkuppBIJjGLrGgBhV2aSc46Fn7fh6bNjwPqwXrimVcXNX7Zhybm+Xc63nKjDmyYP3jR5oJGA84Zp8Mj3bsxf7kS5pUfzZRFvjMs9fJjbs7Ynx7q1LO7Ps+UYDlgCnStMUa9Rsl95yfQmhPFCjkg0StqVIjrDPgxgixqbbaJzRKBnTUUmu+gQJOL9E76JahKiUmBLDta9Lm1pDbcFzOHIBeBR0SFIyHlSdIC+KDkjBntuScRrv3iwrkoFax/4yDNIOOMoGb/WHzpOMWesFowBp7xqx9M/uWFMlzE4RUKslmHJ9Fi8fH4sPij1YlKeDLcCPDEtZn8lpkiVyHnSQEUJy8nj3qpOY3lzbpLHfDyRreZAi+A471D1vL4L/8nDYuvPANaIjkEix3uVNcNkzvc2fdeEhGMSoB/Q8W4fJjEYxhsgaSRokjSIKYiBq9oFSSdh0KxByJ6dDdt6G+KHxYN7ObIuy0Ldhx23k2qJY6k33CiP+/ZYtiIMypg+IzoAiXjFogP01gvrPZhWqEFhau9/rFa3qLj0fSf+dV4Mcg2+89PjJLx6QSweOUOPVRUKEnUMQ1Ml3D1Zj7+tiOwH6t54rra+EJz3qBxGdRrLe/Y8aQf39WwlB+wE8K7oECTkPA6g42atJKhkKF4D7ENE5zjYxa32CXGqWio6RwSxA3hadAgS+cpLpreCPsuFtBh4soJ1r+ubrceBc9EDupHuFVORiSZpyeH+A6BWdIie2tagoN7u+wgdpwUMeoZN1QqcHl+l9WYnx+rdCsYPkqGoHDaX73WNBCyZHovVV8fjnCEa5CczpMYeWGn9yBo3rm9v8SJLgMSAVnfkV2+/zNZyZI3XSMUYe/NU+ZQbb5BbmhIgstcuLZbuh/CfPPSh3YfEbwyqmvxCTZ3FudOp2n+3Y8+SPaj6dxXs2+yo+6gOitO3jT5uaBxaf/NVn1BdKlx7XNBnHZhobPisAamnpgLwTTQyxqC0dbEFnzH2wnR56oOXSKUKC9l+FHsAvCI6BIlwxdavgPDqUbeuSsGq3V5c+r4D13/qxMoKL+5f2fEkn1vhcLQ/aO+1qZjxnhPPnRuzv4/AwRZ97cIDp+rh8HDIEiAz7H8YJ0CWomSd5XD2eNf26mOkcd+PYKsDmSkM/d1oLo3s+jCk18pLpteAGsqHhGNZWRljiBOd43B3NTZTCTb/eclUZGoUHYJEjadBpalDUgpszYwhMVj3S+A8cbTLHSol5SKRB8AjokOQEFRsdSGMWgFpJIa5n7bh9NfsOOkVB4zpEoalSTjzdQemLLVj+lsOPHiaHrkGCW9v9eKKD30V136pVXHSy3ac+LId/9nqxUvnHajKXG5R8f0eL644Voezh2jwU6WCSa/accM4XWcxIsZMW+tocB5VizTrk9mg6xdoxr09WfpeQDWoz43m0l+CfM+IwjiPgEHIYoMEwARghOgoJHIUp6Wu/CApYQoAtJa2wrLGgoSRCbD+bEX+zfngKkfNf2pg324HkxjSzkpD8kRflRF3vRuVSytx1B1HQXWrqHiqAqpTRfq0dBhOMHR770QHb/r7K8rOtBaMD+y77LVrjebSl0SHIFGg2HAGgK9Ex+iLFeVeLN3swdILfQ/HSze7YW5QUXKGryTpQ6tdqG5R8cy5sZj5ngMbqhXkJh1Yy/PNrDjIEsPaPV48v96D1y6KRU2rij++64RX5Xj0zBhMztcIeW+hyMmYY2J+jk1lrGcrtTnnzy1R1mXYMCHA0cLBHgBDjObSkOmnRkJHwaLleQB2ANCKzhLN7tC8s3q+5uNTROfoyMT8nF/tkjRSdI4w5wFQaCoy7REdhESPgkXLHwNwq+gc5FDjmdn8nv7+4cG856863fZLs7OGBvOeUeRVU5FptugQJEQVGxIBlAFIFx2FBN85OYN+3KvVTOzNOa5qF/a+vBe6VB1y5+UCAGrfr0WruRXgQOaMTCQYE444r3VrK2o/qAXTMuiz9MienQ1XlQt7X9kLBobsa7KhH6jH3hf3IvWMVMQNDuyaxZQWXvfA68quAVacENAbHTDVaC5dGaR7RaTImDwEgGLDhQCWiY5BIgcH+Jm5g9bVajRiBpg553M/V1edtoWfzIBQmCn4HcBIo7k01MuqkkhRbFgNYJLoGCT0vZCc9P1zKckn9/T42DZue+lppVGr4KhA5goD843m0iW9PYkxdhx8vTr07b9e4Zw/wxibCqCVc76eMVYA4G3Oea8+FHVxTz2AJQCGwVfeezvn/Loujl8B4HrOudkf949WBYuWvwLgatE5otl/dXevGSXtCsmfhcvj49YvGpA+TnSOMEeDyyToChYtHwRgF4DI3+IRRq6Uv/rxAe2rfnlu6o1Jedm/WGX52GDfN8IpAIymItN20UFICCs23AbgH6JjkOB7PSlx7d/TUk7szTnN3zeDyQwtG1uQOy8Xrb+1ouGLBhTcWgBPswe7HtmFoQ8OBZMPlIZ11bhQ+Wol8m/KhxwngyscTGaofrMaSROSwMBgXW9F0tgkWL63IHt2tt/fa2fO/VldO+sbdagU2An0n4zm0qD/XI00kVK2FCi2fgRgregYJHIwgL1fWTNU5lxMCVHG2D/PlacsvlQqVRgqhWQ41N9o4pAE2X2iA5DwMNdiOym2F/23nDEs6Z5ZssKju2zXXvShLCXz7fB8A8Ds9onBCQAmMMbmApgKIFATCdMAaDjnp3DOTwXwtwDdhxyqBNQnVKghrDJTdIbOTLc7xiUoqkl0jjDmAj3rEAHKS6ZXAVgqOgc51HBWIaSx+XUWm13EfSPcuzRxSHrgOfg+k5Eo88eW1mPBuaM356ScnAKN4cC+EvtvdhjG+yrbaVO00KXr4Ko59MdI04omxA+Nx+7ndqPs4TI4tvtuKeklcDeH6lbBtAy1H9Yic0ZwP3J8NkE68bqFMqtMxQ8BvM09Abx21IicyUOfRaIDkMiSrKopz9XWN4JzYZNmpqOkUdculOMaEvGzqAwAtgB4R+D9STQqtn4NYI3oGCS02d0c85c7WcNdv+fvvG8nat6vOeTr7no3zAvNKHu4DGUPl6HiiQoAwM5UPmRay27vJRXl+LLFBgB432LBK01R03bqr0ZzaV8GqWYBWMo53wkAnHMPgNsA3AzgKgC3MsZebT9Wwxh7njG2mjH2LWMsjjEmMcb+0f7aWsbYAgBgjC1ljL3GGPuaMXZNB/f9FcD49t2N4JxXt583nDH2BWPsO8bYRsbYIeVPurjfnYyx9YyxVYyxu/vw5xAVykum/w7fZDERIA5t9hi4B4vO0ZW/NTZR2eO+e9ZUZKoQHYJErfsA9GrgkgTWUKmSdX+U/11maxnHOK8Xce8IpQB4QHQIEgaKrW0A7hcdgwRfHOfxeV7vlv5cw9vihZwo7/+9nCDDazt06Npd7YbiUFBwewGyZ2dj78t7wVWOtGlpsKy1wLLWAiYxJI1JQv1n9ah6rQru+uA92tviWdotczUnvXCO9JPKUOvny39uNJd+7edrRqXImjwstq4C8LnoGCSynOxsG3VRq13oBEZrHEuZN18e/9UYtpL7eqME2z1Gc2mE1DgmYaZYdAAS2ixtHJeP0qJsblzcpEV5P9vW2+CxHPptMmFUAgbfORiD7xyM/FvyAQCtpla4JyYk3zo5f9Wbzc2wKgo+tllxZUqqiLcRbFsA/LuP5xbA1wdvP855HQADfLsYHuec7ytzORLAk5zzU+Arj3YOfJOP8e2vnQzgMsZYTvvxDZzzMzjnR+yIbJ+sPA/ATMbYj4yxs9u/1ALgEgB/APA6gKLDTu3sfucCuIZzPhnAm336k4gedwGgXQkCTJR+28kY5O6PFOdsu+P4JEX5RXSOMNQM4EHRIUj0at99+HfROcgBOaw+RsR9tYB2qsP5m4h7R6h/mopMPa6IQqLeqwBol2oUutLa0q8FI5Jeguo4UCBGdaqQ4w/72CABhokGMMagz9RDk6iBp9kDTaIGOXNykDUzC/ZtdkgxEvSZemScl4G6j+r6E6tPvh0jnXDNTXLMrky/bR5QANzhp2tFvciaPPS5EwBNchC/uq+hacoAr3ed0BCMsX+dI09ZfKm0TZGCWtpgrdFc+mkQ70fIAcXWbwBQc2PSqewkCZPyfOU7/r6nNpPJjMtxhz40t5a2ouzBMux6ZBdsm3y7DCW9BO7h+McF7GSPBNvTDfW4IS0dWiZk0Xew3W40l/a1FGUFgEN2QjHG0gF0tGXzV875tvb/3gNfP4NxAE5u70n4LYAkAHntx3S5MpBzvpNzPg/A+QAeY4wNBnAsgBcA3AogG8DhHd47u9+FAM5jjD0FIK3rtxzdykumV4IGmIU4U9rQLDpDT9zX0KSIzhCGHjIVmcLi75dEtEeBkGiPQQCkokXYCra/NDUPBef0vbz/LAD+KjoECSPFVi+Ae0XHIMF3Yat9NDjvcxuV+BHxsG32jW14W7xw1bigz9JD9apQXb6P+nFD42D/zbcG1Gv1wtvihTZFu/8aNe/VIPPiTKhuFZAAJjEoTjE/CuyxzPCX2ZpJT14gbfBD666XjebSX/0SjETg5GGxdQuAt0THIJGlvf9hodReJk0k01HSMdculBPqk4JWxvSuIN2HkM4sAED9NkmXFJXjvvdb8yeenbxV0h14vNGma3H0Y0dj8N2DkT0nGzXv1MBV7UL8yHhwhWPPv6tk2x+SpVqv17nD5cIDtTX4wR7Rm6z6W77jNQCzGWMFAMAY08A3+LgERy7eOvzfLQOwFcB7nPOpnPOp8O0Y3NezutMJTcbYWMaYAdi/07ERQAJ8Pflu45w/gI7Lr3V0v58AJHPOFwO4G8DH3b5r8ih8E8AkiE6UftOLztATZzicxxkUZbPoHGGkAsAzokMQUl4y3QHf4msSAvTwZIm6d7ZXGTTIq2wQdf8Icr+pyBQ1PRCI37wLgJ6jokwM57FHebx9rt6RODoRmiQNdi7eiYonKjDw8oGQdBIaPm9Azbu+Vi5pZ6bBVePCzvt3ouKZCmRfnQ0m+RZLO3Y4AAWIPzoehhMMsKy2oOKpCqRPS/fPG+yjH0ZIx8++RU7alo1VvG+bw1pBizj8KvImD33uBUD9N4hfpahq6rO19fUi+x/u0xrLkufP10z4cmzAy5h+ZjSXrgjg9QnpXrHVBBpkI13wKBxXLHPi0pFafJTnymWcW/Z9jTEG1r6bUJemQ8KIBLRVtoExhqyZWci9IRd1W20JrgtT67a0OZV7BmRGct/DfpfvaO81OAvAUsbYWvgm4rbAt/vvBwDXM8Y+BqDp5BL/AjCgvQfhCgAP9/DWGgDL28/7AcBXnPNf4JvM/I4x9g2Ajrq8d3a/hxhjq+Db7fh8DzNErfKS6U5Qb/Ggy2H1uaIz9NTihibREcLJvaYiU196zhISCG8AWC86RLRLha2JMSSIzHBLs6WzZzfSM9sBPCs6BAlDxVYOXxUVEmVm2Wy9+r6bYExA7jzfxwPGGAZdMQiF9xSi8K+FSBydCAAYcN4ADLpyEABA0krIvT4XhX8tROE9hUgYceDHTNyQOORc5+seok3WYvA9g1H410LEHx3vl/fWH049S7x3lmby32dIW7wSetsf/O9Gc6m/+ydGNcZ5hFb4LDY8AOAe0TGCwdLGcd1/ndhj4+AcmDlSg4uNWkx8yY7h6b754QQdw6eXH17JC1hXqWDWR05ccLQGJWf4SuzX2VXMfM8Jp5fjsbNiMClPg3u+bcOYLBkzRmiPuEa0uTs9deUniQlTROfYZ2SF+uvdb6sGjYqc7o/uFQeAkUZzabmfr0tI7xUbEgGYAQwSHYWEFrfCcdkHTswwanHZKN/PqPuTk1e9HRM/WY6V4apxQZuqhaSToNgVlD1chvxb8qFL0wEAmtc0w9PkQeLoRMgv1dZ/FJeTcXlFBd7Kzxf5tgLlRaO5dK7oECR8FSxa/gOAE0XniAYD0Fz/c8z8DNE5emNyXvbmZlkeIzpHiPsRwMmmIlNfS0cT4ncFi5ZPArBadI5oNoGVlr6rf8AoMgMH+PEFuRWe9uoSpNcuMBWZPhEdgoSxYsPrAK4QHYMEjxtwHV+Q6wZjiaKzhCqdhzv+8p667pgKfgrrfhNcJYBhRnNpRxWJSB9F6s5DwNeAvkx0iGBweTmKp+qx9pp4rJkdh+fXe9Dg4Dh7iAYrrorHiqviO5w4BIAN1QpuGHcFjv7QAAAgAElEQVTohOBbJg+uHavDskvi8PhaN3Y0qdhco9LEYbvFDU2TM7zekFmd+Wu+NPLahXJinQE/+fnSf6OJQxIyiq0toNV4pAMvbfRgRbmCf25wY+pSO6YutYN/Unvy3md3OwDA0+xB+aPlKHu4DOVPlCPzj5n7Jw4Vh4LmFc1IPycdMXkxqMmSMs7Zu6vlrMSIfHavR5iUoWaMnc8YW3HQrzdFZyL73QLqLR4UU+Qt5aIz9NaD9Y2R/NnSH7wA5tLEIQk15SXT1wB4X3SOaDZc2mMVnYEB7OKW1t7u8CA+39DEIfGD2wBQP+QoogP0hR5Pn0uXRgO3lsU9cLk8ZfGl0m9uGTu7Ofxumjj0v8jdeQgAxYZzASwXHSOYqltUnPaaAx/OjMVZbziQb5Cgk4GbJ+pw/tEdT/4t3eyGuUHdv/PwXxvcYAyYWqDB/StdsLk4Hj5dD2OGHMy3EtIaJanhtLxsj8rYQNFZDjb7S2XVtI38RAb0d6Z3M4DxRnOp8BKthByi2PAVgDNExyCh7/3E+J/vS0+b0NvzNAp3/+spZVu8C6MCkUugK43m0jdEhyDhr2DR8n/DV7qWBNAL2sdXni2vD5lKFz01NS97Y6MsjxWdI0Q9aioy/Vl0CEI6UrBoeQF8fYLF1yuLQg9pXlp5ueZb4d/zrRKzTsrL0YKxjlefk464AYw1FZl+FR2ERIBiw7UAXhQdgwTPsoT4dX/NSBsvOkc40Hi565aP1B/HbecnsyPbpKwwmktPFRIswkX26tBi62eIohV0i75uw8glrbh1og7D0yXsvjkBa2bHY+mFsbjjKxe2NSg9us4Vx2qxsVrB31a04bgsCYUpEt7e6sG85U5squ7ZNSJdmqqmP1NbXwfOQ+oP5JVp8uT7Lpe3eyXs6cdlVADX0cQhCVHzQT1tSQ/MaLFPSFaUXjee98pMd/scOUNlqA9ELkH+RxOHxI9uBUB9JAJsrLRdaO+rvnqorpFKlXSsHECx4AyEdKq8ZHo5qLetMEOlSiY6AwAYVG4wuj0bRecIM4tp4pD40UsAvhcdggTP9Fb7aHAufPd5OPBqmP7RGfKUe6+Ud7g02HbQl9oAXCcqV6SL7MlDnwWIkm3fJWfEYM8tiXjtFw/WValgzPf8mWeQcMZRMn6t71mFnFgtw5LpsXj5/Fh8UOrFpDwZbgV4YloM7v3OFci3EFYmO9tGT7c7Qq43xG/5bMS1C+WkWgN+7OMlnjWaS9f5NRQh/lJs/R3AP0THIOHhmdr6GHDe6/JwjUks65EZUhX3lZgLdw4A14sOQSJHecn0RgA3iM4R2ThPh7VQdIq+OKmtbVS6V9kgOkcImmcqMlEZJRLqngOwUnSIaJTD6mNFZ9hnUWNTmugMYWQzgIdFhyARpNjK4fvs5hEdhQSHDtANc3u2is4RTn7PYcOvulUevGYEW8l9mwvuN5pLt4vOFakif/Kw2FoD4A7RMQJpW4OCertvbDROCxj0DJuqFTg9vpK0zU6O1bsVjB8kQ1E5bK6elap9ZI0b17f3Q5QlQGJAqzuCy9z2wUP1jZNDcYDEHssMC+ZpJn42jq3ivdultQfA3YHKRYifLIZvBT8hXRrjcg8f5vas7cu5m4ZIo784nkXCqs/7jObSXaJDkMhSXjJ9GYD/iM4RqYaxvRUSQ7LoHH31SH1DjOgMIeY9U5Hpc9EhCOlOecl0DmA2fAuPSBCloCVFdIZ9xrrcxnhVpZ103fMAuNpUZIqExYYklBRbtwJ4XHQMEjxXW2160RnCjSIz7dMXyFPumSV/BeBR0XkiWeRPHgJAsfVlAN+KjhEoGolh7qdtOP01O056xQFjuoRhaRLOfN2BKUvtmP6WAw+epkeuQcLbW7244kNnt9cst6j4fo8XVxyrw9lDNPipUsGkV+24YZwuCO8ofEiA9F5VdZ7EeUiW71p6pjy5+E/yjl6UMb3RaC5tDWgoQvqr2OqEb2Cj1zvKSPR5rra+EJz3aRDs1bPkKXvSw7pszCbQB08SOAtA5UsD4jRpU5XoDP0xoc01coDXS1UsfBoBLBQdgpCeKi+ZXgbgTtE5oo0enizRGQ52tcVmEZ0hDJSYiky9bpFASA/dD2CH6BAkOKbZHaMZ51FRNdHP3Nuz2V3UdiuwGOdRspOs2JALYAuAkFnRRSLHt3Gxm28akD4KjMmis3Qkro1bS15VSrMsmNjFYR8YzaUzghaKkP4qNjwEGtwgPXDbgPSV/4uPm9KXc3Ue7nzpKWV3jAdH+ztXgDkBHG80l5aKDkIiV8Gi5RcB+FB0jkjzju7+VSdI5sk9OXZbg4KrP25DnoHh7RlxAIC7v2nDd+UKOICHT9djaoHmkHO2NyqY+2kbVA44PByLJulxsVELc4OC2R+3gTHglfNjcHS6jFnLnLhxgg4Tsnv3iLs+Rv/b1QMzR/TqpMg0w1Rk+kB0CEJ6o2DRcgZgBYAefR8i/ZMKW9PGmOtTO/u608NxzSdOVFg53ArHOUM0uP/UAxu86+0qbv6yDTuaVCgqcNUYHW6coEOdXcXM95xwejkeOysGk/I0uOfbNozJkjFjRNftaV0MbePzcx2csU5zRbmtAI43FZl6U+WJkN4pNowD8AMA6icdBWYOylpdqtedIjpHmLnHVGR6UHSISBcdOw8BoNi6B8Ac0TFIZDrN4RxzTgj2P9zHEcMMC2/QTFzeeRnTvaDmsiT8/BXoc29PEkUW1zeOlziv6cu5bi2L/fNsOY4D4bYC+1aaOCSBRuVLA2MEq+hxv6mfKhUsPOFAZZBvd3mxuVbFD9fE44OZsbj+0zZ41UMXi97znQs3jNNhxVXx+PTyONz4WRs453hhvQePnqnHo2fq8c8NHqyu8EIvo9cThwAwrs01Isvr/bnXJ0aWf9PEIQlH7eVLrwGVLw2KIayyy138Szd7kBLD8P3sePx4TTy+3OnFpmpl/9fr7Bx3TtLjpzkJWH11PBavcoFzjrdMHlw7Vodll8Th8bVu7GhSsblG7XbiEAD0HDEnOttM/X93EUmBr1wpTRySwCq2rgdwj+gYJDhmW23xojOEmXXA/7N35/FxVeUfxz/PpGm60bSlLYW2EKBAy76vBQqUzSC7iIAMu+wiogT9CRcFDIsioogbAoqAICgaVEBa9goCwgVaoJRQKHRvp0uSZju/P84NDSFptpncWb7v12tenczc5blJenPmPOc8h8q4gygEhZM8BAhSDwG3xx2G5KfKRUv2G9HU9ErccazLXQcX7XfVKUXvNSaY2+rlZuDkSbNmLo0rLpEeCVKNwEnAirhDkew20LlB5y1PvdfT/eePsPG3HpmY7XKnVO5fJ82aqfaO9JWLgB4l5+Xz+tHYMITaCV3d/tQd+jNmiH369b/nNPKlrf1Mw43WS7DJMOPtxZ+9dY0ZnGBxzdq10dcfZJgZg4uhthFqGmBAP59kvO6gni/BcuPCxUN7vHPum4PKlUoOq64snw1UxB1HIZiY+DC1rvfHDDGWr3E0NTtqGqCxGYYPXHvf32Z0EduO9oM8ltQ6xg1tuacbtY1+nyH9jcseq+PGg7t+T79iybJNKZhSZd3y/TAZ/jfuIKRg3Ag8EXcQknlTV9dsb84tiTuOHFEDJMNk2NTpltJrhZU89L6BLzEgklYJSPx53ifjE84tjDuWdZk13iad9fWi0vnDeCF66ZpJs2Y+HWtQIj0VpN4Hzos7DMl+X1u+Yu+Bzc09non37DaJXZ/dxnLhXvkJqrQgfai6snwJcCJ+JL700s727mwzepyxW1TjGDlobafyyEHGoprP9v3+4MASfv1KPdvctoopd9Vwe7kvf/eNvfpzT9jAPWED/RLwxS37cf1z9VxQVUv18u6PndhxTf3EjRoa/9PTa8lhDcBXwmSowU2S06ory28FNHs2wyba3DXrev+YScUMKDI2++kqJty6iuQOxZQN+3xX3up6x6kP1/KbIwcCcMr2xbzySRNXTa9jpzEJNh+e4L43Gji/qvYzMxc7UtbYuPGopqaXe3hZ+epJ4Jq4g5ACEqQccCqwOO5QJLP6Qb9t1tS/FXccOeKcMBmqylIfKbzkYZCqA76CXwtIJK1GNjWP+tHCxfNwLqtnp0RlTPf66x52B34hZpHcFaT+CNwddxiS3QysctGSdXbOdObWLyb2X1hKNneEOyA5adZMfbiUPlVdWf4U8J2448gHU4teWdSb/QcXG6m6tV+n6mD4APvMNl/7ey0Vk0t48/whvPq1wVzwaB2La5oZOSjB744ayPVTS3j6gybW629sMSLBd/cr4arpPbt93rRw8fACnLlyZZgMC71kq+SP04F34g4in22RmGfrev+X/61ncH9jzsVD+OCSIUyrbuKx9xo/s83KNY7jH6jhqv1L2HGMn4U4sNi4rXwgvz1yIH+e2cjkjYuob4KbDx3A96Z17Z5+0bJUod2/12UhcHKYDLO6r0fyUJD6BH8vljx3ZmrFkLhjyAE/C5PhPXEHUUgKL3kIEKTeAC6NOwzJT1Nranc6pKY2a9c/bGXBPQcWfW/SrJmaKSD54ALg3biDkOx2YE3tjhs19GINLjP71hlFkxqKeD+NYaXTDyfNmvl43EFIYaquLL8BeDjuOHLdvomwV5/PDtqsiEfeaQBgcU0zby9pZquRCeqbHDUNvg/47cXNbDbcn2ZEVPruk5Vr+4crnljDDw4ooabBUZSAIoMVa3rWf7xdff2W4xsLavbhP4Hr4w5CJF2qK8tXAscCq+OOJV+Ns0UD1/X+20ua2bjUKEoYA/oZYwYbMxc1fXpfTtU5jr6/hsv3KWH/sn6f2//6Z+s5d1e/zmFRAhIGq+q7dk8/atXqXYqc+6i715SHmvGJQ5Vpl3gEqb8Dt8YdhmTWATW125tzvRpImOeeR/mcPleYyUOAIHU78GDcYUh+unHh4n2HNzW9Gncc69AEnBQmw4/jDkQkLYLUKvz6hw1xhyLZ7bYFC0fjXI9/T2oH2NDvJIuaHaxKZ1xp8CjwvbiDkIJ3GhrI0Sub2ccb9Wb/8i36scHgBHv/djVH/LGWWw4rYUA/46bn67n8cT8l8ZbDBnDBo7Xsf+dq9vjNao6ZWMx2G/iZKi982EhjM+y7ST++sl0xv/tfA0feV8M39uzf45huXLhk/QKZffguvlxpj67VzO40s8PMrN7MpkWPh81sfAfbH2xmz0TbPWlmk9dx7Clmdl9P4hKprix/Ezgn7jjy1XBWDl/X+9/auz9PzGlknztWs8dvVrG0zjFsgHHKQ76Y1rXPrGHW4maC6WuYcudqpty5mnkr/OS46uXNPPdhI6ds35/DJvTjP/OamPy71Zy3a9fu6QlIlK9a3eN1w/PI98JkqHXnJG7fArTeZh4rgqId1tSrHGf7FgBfCpOh+vz6mBXG57gOBKWDgWeBHeMORfLPwqKihVPHb2TObFTcsbTj/8JkeG3cQYikXVB6JvCbuMOQ7HbGmNFPvzRwwH69OcYhLzfPOOux5j3TFVMvvQvsPmnWzOVxByJSVlG1HTADGBR3LLlmCDUrwpKz1jNjnSXsctER4zZ84YPi4r3ijiODVgJ79Gb9FTO7E7gPuNM5NyZ67TjgOOfcSe1s/0r03vtmVgSMcB2MVjezKcC5zrkTexqfSFlF1c+B8+OOI9+8X3LSKjOytlTdkkRi8ZSNxw7FrOejSHLbI8DRPR0YIpJWQelGwEtArwabSfaaPnDgaxeNGbVD3HFkmUZgapgMn4o7kEJUuDMPAYLUauBIQKUHJO1GNzWN/tHCxR9m4fqHfwKuizsIkYwIUr9F5cKkEz9euHh7c65XibbHdkns+crmNj1NIfXGSuBoJQ4lW1RXlofAuXHHkYsmJ954Lx8ThwA3LVw8OgvbxOnigFN6kzhsj5klgAlAR+vYvghcbGbrO+eaWhKHZnalmU03sxlm9tt2jrtLNFPxSTP7l5mNNbPxZvZcNJPxMTPbLJ3XInnjG/jfO0mTEaxYms2JQ4D1m5tHbtbQWKiznd4BkkocStYIUh/j+7Fr4w5FMmO/2trtEs4tiDuOLHO5EofxKezkIUCQ+hA4CqiLOxTJPwfX1O48NbvWP3wONX4l/12BylLLOgxrbh725ZWrXu/tcW44PrHv8sG8nI6YesgBp06aNfOtGGMQ+ZzqyvLfAz+LO45cc3DRyyvijiFTJtY3bL5pQ+OMuOPIkKvCZPhIGo83wsymA9OA0fh2TXvOB14F/mpmt5nZetHrfwYOxK9Td5CZjW6z393AWc65A/HrJ10JbIkfULsfcByQSt/lSL6oriyvB45Hg6/TZoLNy4kO4m8tXbZe51vlnUXA4WEy7NEAPZWilowJUi8DSfxnQckzCUjsVLdmVtxxZJE/hcnwx3EHUciUPAQIUi/i12gRSbsfLVy877Cmpv/FHQcwGzgqTIZKlEt+C1IOOBX4T9yhSPb69pJlexU7V92bYzQnrOibZxVt2pTgozSF1V3BpFkz/xLTuUU683VAv5/dsLvNGhB3DJl008LFG+JcU9xxpNlDwDVpOpbhOwKXOuemOOf2d8590zm3ur2NnXPNzrm7nXOT8bNjbjGzAcAlwM3Al/ADZD8tIWxmI4HxwB1RgrICGO6c+zfwK+An+JnDK9N0TZJnqivLPwS+gH5H0mJi4sOcSNRPrq3bbkBz89txx9GHaoEvhslwThqOtdQ5d4Bz7gDgD3RcJed64NRou4OBQvp+S3cFqQeAIO4wJDPOTK0YEXcMWSIEzow7iEKn5GGLIHU/cHXcYUj+SUDiwXnzN7QO1iDpI4vxo+aWxBiDSN8JUrX4WeUfxB2KZKdiKP7OkqULe3uclYNsRHBS0UrX9xUMfj1p1szv9/E5RbqsurK8GfgKvuqBdMFGtmSTuGPIpC0bGjad0NCQT7MPZwCnprGix+b4mS5dYmYHtvoyBIYBhwPOOfd1/PqJ67fZbQlQDRzrnJsC7A9cZmZlwJPRfsOAs3p0BVIQqivLX8XPbG2IO5ZcN9Hmrok7hq46ecXKXrebc0QzvhR1WgeiqhS1pF2Q+j5wb9xhSPpNrq3bNuHcJ3HHEbM5wKFhMlwVdyCFTsnDz7oauD/uICT/bNDUtMENi5bMjWmtlzr8jMPZMZxbJD5BagFQjkpvSQeOX7l693TMDH97vE26f79EX64F8whwXh+eT6RHqivL6/DrsqR1Lbh8tBGL5xdZ85i448i0mxYuHpsnsw/fAsrDZNjurMDuMLPfmtlzwH/xZUi76jgz+4+ZTcOXNv0OPqG5k5nNAH4EfKbjyTnn8H8/Hor2mwZMArYGpkevTQb+2cvLkjxXXVn+BHAGKpvXK1sk5uXMOrfnLF+xM87lbXntVi4Lk+FDaTyeSlFLJp2BKi7lHQPbtW7NO3HHEaP5wCFhMiz0BGpWMP/5QT4VlA4A/gZMjTsUyT8Xjx45fdrgQVP68JQOODFMhn/qw3OKZJeg9GDgUaBf3KFI9vlfSf9ZX91wgy3xo4F75Qd3Nz691Tz2S0dc6/A8MHXSrJm1GT6PSNqUVVRtDLwAbBR3LNnqpKInZlxXfMeeccfRF47baMxz75T03yfuOHphLrBPmAzjKlktkjXKKqq+TcdlGKUTL5Rc+NKGtnS3uOPoquSGo59+ZcCATLd143RrmAwvTseBzOwu4I/AXc65bg0OMrNLgO3xCcVbgRr8LJzzgMOAMnyJ6Quj11+Jdu0HfOycO8HMDsWXGP4IuMU5V9/ba5IsFZSOAp4Btoo7FEmfGQNK3jh7ww22jTuOGCwH9guTYRh3IOJp5mFbQaoOX+rumbhDkfxz88LF+5Y2Nb3Wh6e8XIlDKXhB6nHga2hktLRjxzX1E7esb3ghHccKTi7aa3UJmWzkvgUcocSh5JrqyvK5+A6sQpix0CNTE6/kTOm63vrRwsXjca4x7jh6aDF+JHSfJg7N7KGobF3L4+C+PL9IR6ory28Afhp3HLlqOCuHxx1Dd1yxZNnYuGPIoIfxa8ami0pRS98IUovwE2C0ZEse2bNuzbZFzhXaQLUa4AglDrOLkoftCVI1+FJ3L8YdiuSXIih6cN78Dcy5jurcp9P3w2R4Yx+cRyT7Bak7gIviDkOy088XLNoc52p6e5ymIiv+5llFo5uNTKwJ8yFw2KRZM5dl4NgiGVddWf4acDSgke/t2CHxXmncMfSVssbGjSfV5+Tah6uAL4TJ8O2+PrFz7ljn3JRWj8f7OgaRdfgG8EDcQeSiEhpyqlz1xPqGzdNR8j8LPQJ8OUyGvV5mRqWoJRZB6iN8AnF+3KFI+uxRW/de3DH0oQbg+DAZPhd3IPJZKlu6LkHpcOBJYMe4Q5H88ujgQf+9fNT6u2CWqTUOfhgmw+9k6NgiuSsovQS4Oe4wJPtcOnrkU48PHrR/Oo6143vNr1/xp+ZJBsXpOB5+FOkBk2bNfD9NxxOJTVlF1RH49Xv6xx1LtjCam+eUnLLKjKFxx9JX5vbr91H5uA03wCxd98lMqwWODJPhE3EHIpKNyiqq+uNnRh0Tdyy5YgQrlr4y4NwRccfRXfcMHTKjcv0R+VRm+2/4DmsNbpLcF5Rug08ij4o7FOm9lwaUvHXGhhtsHXccfaAZOCVMhvfGHYh8nmYerkuQWgYcDLwZdyiSX76wumbX/Wrrns7Q4X+kxKFIB4LUT4Bvxx2GZJ9rFi3ZNeFcWkZq/m/zxPaP7mbPp+NY+MThFCUOJV9UV5b/HTgWKJgynZ2ZZHPfL6TEIcDGjY3jtq2vz5XZh6uBciUORTpWXVleD5wA3B93LLligs1bEHcMPfHlFat2TTiXk7G3o4oYEocqRS0ZE6TeBA7Cl7SVHLdb3Zqt+zk3N+44+sBFShxmLyUPOxOkFuOnfr8bdyiSX366YNHkoU1Nr6f5sDeEyfCyNB9TJL8EqRuBb8UdhmSXQc4NPnd5ana6jnfX1KL9PxjFs708TDWw/6RZM6t7H5FI9qiuLK9CCcRPHZR4pSBLTN24cPFmOJftMz1WAoeFyXBa3IGIZLvqyvJG4GTg7rhjyQUTEx+m4o6hJ/pBv4NqamfGHUcaPAocF8eMQ5WilowKUiE+gbg07lCk9/aqrcvnQcTNwPlhMrwt7kCkY0oedkWQmg9MwS9aLJIWRVD0wMfzR5lz6RoRdE2YDC9P07FE8luQugm/BqJqd8unvrZ8xd4Dm5tnpet4300W7VJXTE+P9z4+caiF7yUvVVeWPwocAfR6vdFcN6Xotaa4Y4jDuMamsduvqf9P3HGsw3Lg4DAZ9nYgiEjBqK4sbwJOB34ddyzZbqLNzdkBNN9esmwizjXGHUcv/AM4NkyGOfszEFmnIPUacCBt1smU3HPO8tQGcceQIfXAiWEy/EXcgci6KXnYVUHqY2A/IFOlJqUAbdTYtOF1i5a8T+8XH/1emAy/l5agRApFkPoZcA5+tJMICUj8cNGS2nQdr77YBn7rjKIhDpZ1c9e38YnDQihRIgWsurL8CeAQICdnX6TLVvZhwa5Lc+OixRNwLhs7b5cAB4XJMJuTmyJZqbqyvBn4GvCzuGPJZlsk5lncMfTUmKamMeMbG/8bdxw99BBwjBKHkvd8AnFv4J24Q5Ge23FN/cRi56rjjiPNVgFfCJPhA3EHIp1T8rA7gtRy4FDg4bhDkfxxxOqaXSf3fP3DRuCsMBlek86YRApGkPoNcAp+1JMIB9XU7rRhY+OL6TreghE27pajEnNc15PUzwP7TJo188N0xSCSzaory5/Dj4xeHHcscSihvm4wdRPijiMuGzU2bbjTmjXZlqD7BDggTIavxB2ISK6qrix31ZXlFwE/ijuWbDXOFg2MO4beuHTp8gFxx9ADPwW+pMShtMfMysxsRZv1KC81s/vabDfdzCZ2cIyTzOw5M5tmZo91tF207WlmVpnu6/iMIFUN7AOk7fOt9L3JNbXVcceQRovx7ex/xx2IdI2Sh90VpOqALwG/jDsUyR+3Lli0z3pNzd1d/3AFfqTGbzMRk0jBCFL34tcEKMiOa/m82+YvGoVzDek63vNbJ3Z5elvryiCRh4GDJs2aqQXupaBUV5a/AuyFn3VbUHZLvD3bjOK444jTDQuXbIlzdXHHEXkd2CNMhlquQiQNqivLLwMuR0sFfM5wVg6PO4bemFpTu2N/5+bEHUcXOeCyMBl+PUyGqjoj6/JW6/Uoge4OJLoRONg5dwDwRWBBugPstiC1GD9Q7x9xhyI9c/byFWPjjiFNPgAmh8kwV2euFyQlD3siSDURpM4Fvh93KJIf+kG/Bz7+ZKQ519XSdh8C+4TJsFcLa5vZnWZ2mJnVRyOjppnZw2Y2voPtDzazZ6LtnjSzyes49pS2I7QkP+TpiLxngT2AmRk9j+SECQ0Nm+5at+aFdB7z518smrJgGDPWtQlw/KRZM7OlA12kT1VXls8G9gQKahTq1MTLS+OOIW5jmprG7Fq3JhtGxP8T36Ghmd8iaVRdWX4DcAKgNk4rJTSMiTuG3jp+xaqP4o6hC9YAXwmToWbBSl94HbjQzIY459a4qI/PzG6P+tBeNrOr2+5kZoe06mt72MyGmtlOZvaSmT1tZn8zs54POAhSq4Ejgbt6fAyJzXb19Vvk0GCNjryJ78cuuMGiuU7Jw94IUlcB5+FLR4r0ytjGpo2+v3jpu11Y//AV/IjoN9J4+qXOuQOi0VF/AK7vYLvrgVOj7Q6mAGcIyKfycUTeHPzMl8fiDkXid/PCxduZc8vTecxvn1G0TUMRbRv9DqiYNGvmhZNmzdRIaClo1ZXly4HDKKAKH/sk3uwXdwzZ4PpFSybiXNrWnO2B24EjwmS4MsYYRPJWdWX5g8ABwMK4Y8kGI1ix1IwhccfRWxcsX74Dzq2OO451WAYcEibD++MORHLG1q0HSQP7d3P/o4Fa4Ekzu8bMWqpL3IrvQ/sScGHrHcxsKPAT4Oiof+TfwAXAzsAzzrn9gBLqjEEAACAASURBVDPo7VIrQaqRIHUakNmB2ZIR+9XUzo07hl54Htg3TIbz4g5Euk/Jw94KUrcDU1EjWNLg6FWrd9973esf/h3YL0yGn2Ti/GaWACbQcfnGF4GLzWx951yTc25RtN+VUeNqhpl9royqme0SjbJ60sz+ZWZjzWx8NPPsmWjm2WaZuCbJWtk6Ii8FfAG4rcfHkLwwrLl5+AkrV72WzmPWlth6V5xWhIOWzulVwJcmzZrZ0YANkYJTXVneWF1Zfi5wKV1fKzRnbWLz86UMUa+MbmoavUc8sw+b8aXszguTYVMM5xcpGNWV5TOA3YG0tq9y0QSbNz/uGNJhaLMr3ba+PlvXh52Dn03elaUDRFq0HST9T2BQm20GATXt7Rz1bdyKr2o0GLjCzEYCFfjB+F/g8+3bLYGRwJ+jhOUpwCjgDuA/ZnYrcGxH5+y2IHUFkMQnOSVHnL081W6FuBzwG+DAMBl2tdKeZBklD9MhSD2FHxGyrnJkIl3y8wWL9hnS1NzeOiu3AEeHyTATI/tGRI2UacBo4IoOtjsfeBX4q5ndZmbrRa//GV9D/VjgIDMb3Wa/u4GznHMH4kdcXYlvIM0H9gOOA1LpuxzpA/k8Iq+JIHUBcDGgjsQCdvmSZXsXO1edzmPOHW2b/frQxJsOZgN7TZo188/pPL5IvqiuLL8ZOIq1yfa8U8qq5f2taZO448gWlYsWb41z6ekY65rlwDEqZSfSd6oryz8A9gYejDuWOE1KzF0RdwzpcsWSZW0/+2eDR4BdwmT4VtyBSM57G9jezEYBmNmm+MTe5wb0m9kAM9sLwPmKYm8Aw4CvAjOdc5cBjwOlbXadg18L7rAoYbk/vlLT5sCfnHMX4fvNDk/bVQWpu/FVl95L2zElo7aub9i8pLl5dtxxdEM9cG6YDM8Ok+GauIORnlPyMF2C1Dz8Df72uEOR3Batfzii1fqHK4Evh8nwkgyMiDZ8ybyl0ciq/Z1z33QdlB5xzjU75+52zk0G3gFuMbMBwCXAzfiETx2tRmZFo6zGA3dESaYKYLhz7t/Ar/DJoHPJ487BPFUII/JuBY5Aie2CVQzFFUuWpb2k7hM7JxbfcUhit0mzZqaz/LRI3qmuLP87sA++zZF39ku8rg6bVkY2NY/au7bupT463Sv4juVH+uh8IhKpriyvwa+B+D0KYIZ5eybZ3LzpSN1+Tf1W6zU1Z0ubtgn/efLoMBmmdfkBKRhtB0mfAZwN/NPMngfuA053zjW0s28zcImZvWBm04Bj8H0bjwNfMbPngIvwg5c+5ZxbCvwAeCLa7x/AhsC+wHNRHOuT7gkrQeo1YFd8hTPJAQfU1OZK2c9PgClhMiyYpSjymXW+vJp0W1B6GvALYEDMkUgOe3jI4BevHLX+QOBLmVpQ1syexc+uetQ51+mC7WZ2oHPuyej5QfhZX78HDnfOnWNmG+BHV+0GlOGTgl/Bl6aZ4pxbamZFwFj84IV5zrkGM7s2eq5SkTnAzMqA+5xze7Z6bRjwP2A359yiaETek8CWbRvWUcJ5J+fcC9HXZwLbAB8CA51z15nZVkDonOtvZqcBE4EbgH8B+zrn6sysBBiBTz6+55xzZnYPcI9z7tG0XXBQWoZfC3SftB1Tcsrkjcf+L1VUtGMaDtWE7yirDJOhGmAiXVRWUTUE+Bm+xFLeuKX41qeOKnqhuzP389qSRGLxlI3HDsRscAZP8wvgGxoFLRK/soqq/fHt7HFxx9KXHuwfPL1r4p394o4jXX5bOvT5n4wYtnfMYSwAvhImw2kxxyGSW4JSA74LXI0mGWW1d4qL3z9u3Iabxh1HJ54ATgmTYdoHYUs8lDzMlKB0Z3wpx7KYI5Hc9ds/rTfkohO+OS/tdcijdQknAi8B3wA+6WLy8Of4kUk1+E7wC/Gzsh6Jvp4NbA8cSZQ8dM6daGb7ANfiZzkWRc+L8A2UenwD5XTn3Jz0XaVkSpQ8fB0/ar/FI0CIX3x7Df7ne7lzbno7+/fHJ503xs9UXQ2ciZ9FeC+wAl8e9wTn3OiW5KFzrsLMjgS+DTTgf58uA3bAjwasj453UjR6L32C0pbf1yuja5MC8kpJ/5nJDTeYiJn14jAL8R0aT6YrLpFCU1ZRdRK+ysd6nW2bC54vufDFjWzp7nHHkW3O32DUU88MGpiJpOoq4JwwGd6bgWOLSA+VVVSNwK+JdEzcsfSVF0oueGlDW7Zb3HGkSz2s2bVs/ErnK8nE4Vl8taaPYzq/FJioT+OxNi9f5Jxrbwmi3BCUHgL8ET/LUbLUbpuMe6cukdgy7jja0YxPQF8TJsOCrCqQr5Q8zKSgtGV9rtPjDkVySgr4GkHq/rgDEZE2gtK9gHuAbB/tJWl27Ngxz73bv39PZ59WAWeFyXB+OmMSKURlFVWb4wea5Hyn65ySkxclzI2KO45ssyyRWLrfxmOLWbu2djqEZLCah4j0XllF1dfwS2EMjDuWTJtVknxvgDVsHncc6ZTBgR/r0gTcBPxfmAwb+/jcIvknKN0Y+B1wYNyhSPuuGLX+9L8PGTwl7jjamA+cpJnf+UnTkTMpSK0gSJ2Bn4WlDkPpiueAnbIhcWhmD7Wu9W5mB8cdk+QeM+vf5vdoupltF3dcPRakXgB2xJdXkgLy8/mLNsO57q6n2TLL5QglDkXSo7qy/D18Gekb8TPQc9ImNn+eEoftG97cPGJKTe0rnW/ZJU3AdcCuShyKZLfqyvJf4qvcvB53LJlWQkOnVX9yTcWSZZvjXF/ONnkbmBwmwwolDkXSJEjNBabilyhaHXM00o6zl6eybSD7PcC2ShzmL8087CtB6frAbfiFwUXaWglcAdxGkNJ/SpFcEJR+Bb9uUmncoUjfuHT0yKceHzyoqyOqnwWSYTJUOWaRDCmrqDoE+DW+DHZOOa3ony8ExXfvFXcc2SqVSCyfvPHYBGZDe3GYt4DTwmT4UrriEpHMK6uoGoBf6/xCoDcl47PS+qSWvDzgvLwsCzh1/EYvLejXL9OVAZrxFb6+GybDugyfS6RwBaWbAXcAWp87y+y+ybiZtYnEpJjD+BA4N0yGj8Ych2SYZh72lSC1hCD1ZeBEYEnc4UhWeRTYhiD1cyUORXJIkLoXv97iv+MORfrGNYuW7JpwrrMZhKuAi4D9lDgUyazqyvLHgK2BH+NnmOWMAxOv1scdQzYrbW4eNrWm9tUe7t6EX4N5ZyUORXJPdWV5XXVl+cXAvsAbcceTbhNs3oK4Y8iUry9bnulk77v4NvY3lTgUybAgNQc4APg60N0KPJJBh66uWRjj6R1+EP02ShwWBs08jENQOgY/C7FgFgSXdi0GLiFI3RN3ICLSS0Hpl/Cd1+PiDkUy6xfDhj572/Bhkzt4+zF8mdIP+jImEYGyiqqdgF/hS95lvVdLzn59uK3ePu44slkqYanJG4+zbs4+fAs4PUyGL2YqLhHpO2UVVcXApcCVwKCYw0mLZNG/ZlxdfNeecceRCc3QvEvZ+I8azdJdEaAZuBX4TpgMlcQQ6WtB6QTgTvzSARKzD/r1+/CI8RuNj+HU7wBnhcnwmXQczMzuBO4DHsEv4wWwHLjYOfdhO9sfjG8PNOKTmFc6557t4NhTgHOdcyemI9ZCppmHcQhS8wlSxwKHADPjDkdi8UdgkhKHInkiSD0ATMTPdNBskjz2teUr9h7Y3Dyrzcvz8SVKD1XiUCQe1ZXlrwJ7ApfgZwBnrQTNTcNYvXnccWS70mZXeujqmq7OPlwBfBPYUYlDkfxRXVneUF1Zfj2wDVAVdzzpMMnmrok7hkxJQOKLq1a/n+bDPgfsHibDS5Q4FIlJkJoN7AecCeTt7OlcsUlj4/jBzc1v9eEpG4HrgR3SlThsY6lz7gDn3AHAH6Jzted64NRou4Pxa99Khil5GKcg9TiwPfANIBVzNNI3XgMOIUidTJBaHHcwIpJGQWo1QeoKYDv8DDTJQwlI/HDRktroy3p8A3bLMBneHWNYIgJUV5Y3VVeW3wJMAv4adzwd2c7mvGfG4LjjyAVXLV66kzm3fB2bOPx6PFuEyfDHYTJs6KPQRKQPVVeWV1dXlh8BHAfMizue3piQmJd36zi29o2ly7fDuXSUFP0IOClMhpPDZPhyGo4nIr0RpJoJUncAW+A/A+ftQIhccPiq1Yv66FTPAXuEybAi0+WizSwBTMBX6mvPi8DFZra+c67JObco2u9KM5tuZjPM7LftHHcXM3syevzLzMaa2Xgze87MnjGzx8xss8xdWW5T8jBuQaqRIPUT/M33N/hyDJJ/5gGnAztHSWMRyVdB6h2C1KH4zo25cYcj6XdQTe1O26xZcxu+zn9FmAxXxh2TiKxVXVn+UXVl+dH4Kh9Z1+F4cNHLGrHdRes5N/Tw1TWvdfD2DHxnxplhMoxz7RcR6SPVleUP4QeIXE+OrsE11hYNjDuGTBre3Dxii4aG3vztrQN+AGwVJsN70xSWiKRLkFpJkKrArzv+cNzhFKozUysmkNm16N4EjowGcLySwfMAjDCz6cA0YDRwRQfbnQ+8CvzVzG4zs/Wi1/8MHAgcCxxkZqPb7Hc3cJZz7kB8CewrgS3xFaT2w/fdaVJXB7TmYbYJSncBbkF1pPPFSnwZw5sJUrWdbSwieSYoHQRU4MvordfJ1pIb/gN8iyCViXIdIpJmZRVVBhwPXIP/kBi7R/p/95ntE+/vG3ccuWKV2cq9NxnX4MxGRC/NBf4P+EOYDPVhVqRAlVVUbYi/F5wNFMccTpfNKkm+N8Aa8rp09YwBJW+eveEG2/Rg1weBy7QMgEgOCUoPAH6Cr6wnfWivTca9sSqR2DbNh52LT679PkyGGZ3gZGZ34Zf1uss5N6ab+16C/507H58QrAHmAOcBhwFlwLnAhdHrLQnQfsDHzrkTzOxQ4Av4me63OOe0BFE7lDzMVkHpF4CrgV3jDkV6pBH4FXA1QUojoUUKXVA6Al+i+mJgaMzRSM/MBr4TrW+ZFlogXKTvlFVU9QPOAK4CNoozlpklp70z0OqzIpGZK747csRTj6w3ZCvgOuCXYTLUh3sRAaCsompTIABOIQeqa71fctLqQihdvfsm42bWJhKTurj534Dvh8nwv5mMSUQyJCgtApL4GWMTYo6mYFy7/vCn7hu63v5pOtwSfDv752Ey7JOStGb2LL6P7NGuJA/N7EDn3JPR84OAC4DfA4c7584xsw2AN4DdWJs8/Ap+CbEpzrmlZlYEjMW3F+Y55xrM7Nro+W1pv8g8oORhtgtKj8I3hHeMORLpmnr8jesGgtQ7cQcjIlkmKB2Gn4X4dWBYzNFI17wB3AT8kSCV1rW0WiUP72xpLJvZccBxzrmT2tn+lei996NG74iWOv/tbDsFJQ9FPqesomog/kPq5cDwvj7/QNbUvFVyeokZRX197hw2f2kiUbn/JuN+HSbDnCxTKCKZV1ZRtTW+3OWxccfSkfVJLXl5wHnrxx1HX7h1WOmzvxpeOnkdmzj8+sTfD5Phq30Ulohkkk8ingh8B1/WVDLok6KiTw4Zv9EYzHqzlm4NcDNwY5gM+6R0Z7Qu4UTgJfwg+0+6mDz8OX6SVQ3QhJ9VmMIPxm7CD/jeHjiSKHnonDvRzPYBrsX/3SmKnhcB38X34yeA051zc9J3lflDycNcEZSW43+p94o7FGnXCuCXwE8IUh/HHYyIZLmgtBTfeX0JMKKTrSUeTwE3AP8gSGWksdQ2eRgtEP4tYKxz7uJ2tr8dqAWucc4tafX6lfga/wOAN51zZ7ZOHprZLsCN0eYN+NlXiejczdExz1VjWQpJWUXVUOAs/L14k7467wGJV1//Xf8bVdapaz7C34d/TZCqizsYEckNZRVVu+KXDTgasmugxh721lv3l1xTEB3qtWY1u28yrgGz0jZvOeAh4AdhMuxoTVsRyWVBqeEHcnwX2CnmaPLaPhuPfX1FUVFPPlsswVfM+2mYDOenOSzJI0oe5hpfS/pbwKHkQEmOAjAfv0blLwhSWlxVRLonKF0PP1rqUmBkzNGIT6Q9BNxIkHox0ydrU7b0ecCA/+LLka5uZ/sEviTXOcDrwOXOuZVmtg0wExgTHWd3/EjPluThm8AXnXNzzOwI4IvAn/DrAxwPDAH6t05IihSKsoqqIvz/g0vx/3cy6tp+v3nq5H5Ppqu8UL56A/gZ8DuClMqTikiPlFVUbQJcBJxJllT8SBb9a8bVxXftGXccfeXMMaOfenHggJa/efX49uf1YTJ8I8awRKQv+ckw/wcUzL2vL10/YtjTfygdul83dnkD3499T5gMazMUVq+Z2UN8dqD9tc65x+OKp5ApeZirgtJNga/hZw+MijmaQjQLP637LoJUn9SCFpE8FpSWAMcBZwNT4g2mINUBdwI/IkjN7quTaoFwkexSVlG1D/BN4CgyNEjvyf6XvrBZYr4qiXxeHfAA8EuC1HOdbSwi0lVlFVWDgdPwM81jXW+2st+vnzqx37SCGUAyu7j4/WPGjinB7Jf49WoXxB2TiMQkKN0TPwj2y8CgmKPJGwuKihZMHb/RKPxA4440A38HbgmT4ZN9FJrkCSUPc53vcD4e31m4T8zR5LuV+JFydxCkno87GBHJU0HplvgkYhINDsm014G7gbsJUu2uHZhJWiBcJDuVVVRthv//dTKwQTqP/W7JVz8qtqZx6TxmjnsbX/r/LoLU0riDEZH8VVZRZcDh+LXHD8ZXfOhTD/YPnt418U53ZojkKgc8CfwyWH/Ew8FF7zfGHZCIZAm/hMvJ+AkxKuWfBvtuPPa15UVFO7Tz1grgDuBnYTJ8r4/Dkjyh5GE+CUq3xycRvwwMjzmafPIM/mb7AEHqc2XkREQyIijtj1+r5Rz8enZ93sGRpz4B7gF+T5B6PY4AtEC4SG6ISpoeAnwVfz8e2JvjjWT5ov8OOF+DQvx95yHgdoLUU3EHIyKFp6yiamP8AKuT6MPO6xdKLnhpQ1u2W1+dLwYf4Evy/6Yvq3mISI4KSvfA93eciGYj9tiPhg97+s5hn5YudcDT+D6P+8JkuDK+yCQfKHmYj4LSYmAqcAK+7JISid1XjW/03kGQejfmWESk0AWlmwOnA8fg17KT7qkBHsbP0nuCINUUczwikmPKKqrWw1f7+Cq+vHS3B3QcX/TUSzcV/zKfO43XpQk/IO8vwB/jmO0tItKesoqqbfFJxJOATTJ5rlklyfcGWMPmmTxHDD7Gl52+H5hBkFIno4h0T1A6FN/XcSx+4N6AeAPKLYuLEosOGD92Lmb34ROGH8Udk+QPJQ/znRKJXeWAl/GzN/4a12wUEZFOBaUT8DPLjgQm42eQyeetBqYDDwIPEqRWxRtO92iBcJHsVVZRNR5f6aMcv2xAcVf2+0XxzU8dXvRSwax1BawC/gX8FahSWVIRyWZRWdO98eX0jgG6tR51V7xfctJqMwan+7gxWIhvY98PPEuQao45HhHJF0HpEHyJ6WPxbe314g0oq/0X+DPwZ018kUwpqOShmZXh1zd6pdXLjwC7O+dObLXddHypr1ntHOMk/Boo9UADcHF720XbngZMdM5VpOcKemltIvEw4CBgm3gDil09vg7/I8AjBKl5MccjItI9QekIfIP6SPy9fUi8AcXK4df2+1f0eI4gVR9vSCKS78oqqobi29eHR4+xHW37n5LzX97Alu/SV7HF5BPgb/iE4b8JUmtijkdEpNuiROL2+Bkwh+IH7JX05pjrk1ry8oDz1k9DeHFoBF4EHo8eM1TJQ0QyLigtwbezWxKJaV2LPActxQ+Q/jd+YN4H8YYjhaAQk4f3Oef2bPXaFKI1gVq9Np2Ok4fzgC2cczVmVgIMcs4t6+B8p5FNycO2gtINgAPwa2kdBGwWb0AZtwa/vtSzwHPAUwQp1X4WkfzgG9YHRI898Wvj5fu6AQvwHRj/Ah4nSC2IOR4RKXBlFVXb45OIhwF70GqdxDklJy1LWN5VAVkM/AeYgb8fv6iSdSKSb8oqqgYC++MTiYfQg2UE9rC33rq/5JpcWn7gHdYmC6cRpFbEHI+IFLqgdBt8H/aB+HtyvrWr21qNL/v/b/zkl/9pprf0NSUPu588/AcwDbjNObeq1eu3A1sCpcDfnXNXtU4emtkhwPfwI7aWA0lgc+BXQC2QAk7tKBHZJ4LSTfA34D2AHYHtyO2O5yXA8/hk4bPAyxr9LCIFIyjthx8xvWerxxaxxtQ7q/AzC1+NHv8FQnVSi0i2KquoKsa3qffa2BZs93TJNw7AD9br9nqJWaIBfx+eQUvCMEjNjjckEZG+V1ZRtRGwG7BLq8c6Z8Qki/414+riu/Zc1zYxWopfxuVlfBv7RYLUh/GGJCKyDkGpAZPwSwjsA+wFTAAScYbVCw6YA/wP39/xFPAfglRDrFFJwSvE5GHbsqXTgEndSB6WAOcAXwUeA652zjWY2TbALPwC2y8559ZvSR4C1+E/ZO/rnFtiZhfiazYvBLZxzl1qZqOAGufc6vRedS8EpQl8R/OOrR47ABvGGVY7VgAzo8dbrZ7PUaeyiEgrQen6+CTi7viG9pb4+3y2DRRZxNokYctjtkbZiUjOC0pLgZ3wHc074+/DZcDIGKNqzzLgXfzMk//hP8u8TJCqizUqEZEsFSUUWycTtwPGE3VkV/b79VMn9psW97q3zcAHrL23+2RhkHo/1qhERNIhKB2Inxm+DbBtq383jjOsdtQBb+Dvwy2P11UdT7JRISYP28483AP4rnPuyFavvQgc75ybu45jGfBj/Afr24Cb8eXTqoGrnHOjWiUPHwQexSe2AAbgZ8R9EzgBXz//DeBXLhd+IL7TY2N8Q3jjVo+Wr8cCxWk6WzN+FNxC/BoqHwPzgI+At4GZWqtQRKQX/Ii9cfgk4iZtHuPwM+qH4v92pcMq/D285TGvzdcfEaQWp+lcIiK5ISgdjE8itjw2afP1qDSerQFYiW9Xz40eH0b/zgbeJUgtSeP5REQKUllFVX/8PXzzW4p/Nvqooue3Zm2/yUbAMHw7uygNp2vE908tjR4f4xOF1dFjNn6AtaoxiUhhCUrXwycSN8Pfezds5zE0jWdcxNr2dcuj9dcfa91YyRVKHpoNw2f4d3POLTKzTfF1hLd0zjW02X8AsJNz7oXo6zPxN58PgYHOuevMbCsgdM71b5U8vAG/HtO+zrm6aPbiCGAw8J5zzpnZPcA9zrlHM/gt6Dt+7a0hHTwGR1s1APXRo6HNv6vxa6gs1UwTEZEs4MugDo0e67V6PhQowa8r29ljOUEq1eexi4jkOj/QY1AHj8GtnhcDNfiBGqujfz/7XOWPRESyS1A6BJ9ILI0ew/Br5ro2j+ZWz2tpnSzUjBURkZ4LSgcBY/D33pJ1PMC3q9s+Vn36XIlBySOFmDxsW7b0ESAEKvEdm0XA5c656e3s3x/4PX6UWB3+pnAmfiTwvfjyma8CJzjnRrdZ8/BI4Nv45JgDLsOXAD0bnyyrA05yzi1N5zWLiIiIiIiIiIiIiIiIdFVBJQ9FREREREREREREREREpGP94g4gW0WzDB9r8/JFzrkwjnhEREREREREREREREREMk0zD0VEREREREREREREREQEgETcAYiIiIiIiIiIiIiIiIhIdlDyUEREREREREREREREREQAJQ9FREREREREREREREREJKLkoYiIiIiIiHzKzMrMbIWZTW/1uNTM7muz3XQzm9jBMU4ys+fMbJqZPdbRdtG2p5lZZbqvQ0REPkv3dxEREemqfnEHICIiIiIiIlnnLefclJYvzGwKsHs39r8R2MI5V2NmJcCg9IYnIiI9pPu7iIiIdEozD0VERERERCTdXgcuNLMhzrk1zrllAGZ2u5k9aWYvm9nVbXcys0PM7JloRsvDZjbUzHYys5fM7Gkz+5uZDe/zqxERkRa6v4uIiBQAzTwUERERERGRtrY2s+mtvp7Wzf2PBs4BnjSzx4CrnXMNwK3ALGAT4CXgqpYdzGwo8BNgX+fcEjO7ELgAWAg845y71MxGAfU9vCYREdH9XURERLpAyUMRERERERFpq21Zuz2AXdpsMwioaW9n59wa4FYz+xnwY+AKM7sNqAAWANVAc5vdtgRGAn82M4ABwPNAJXCCmd0KvAH8qjcXJiJS4HR/FxERkU6pbKmIiIiIiIh05m1g+2hmCGa2KTAK+KTthmY2wMz2AnDOOXyH8DDgq8BM59xlwONAaZtd5wAfAIdFHdv749fW2hz4k3PuImA/4PC0X52ISOHS/V1EREQ+RzMPRUREREREpK22Ze0eAc4G/mlma4Ai4PSoVF1bzcAlZvZjoA5YDZyJ74y+18zKgVeB5a13cs4tNbMfAE+YWQPggMuAHYC7zaw+Ot6M9F2miEjB0f1dREREOmV+oJCIiIiIiIiIiIiIiIiIFDrNPBQREREREZEeMbP+wGNtXr7IORfGEY+IiKSH7u8iIiKFTTMPRURERERERERERERERASARNwBiIiIiIiIiIiIiIiIiEh2UPJQRERERERERERERERERAAlD0VEREREREREREREREQkouShiIiIiIiIiIiIiIiIiABKHoqIiIiIiIiIiIiIiIhIRMlDEREREREREREREREREQGUPBQRERERERERERERERGRiJKHIiIiIiIiIiIiIiIiIgIoeSgiIiIiIiIiIiIiIiIiESUPRURERERERERERERERARQ8lBEREREREREREREREREIkoeioiIiIiIiIiIiIiIiAig5KGIiIiIiIiIiIiIiIiIRJQ8FBERERERERERERERERFAyUMRERERERERERERERERiSh5KCIiIiIiIiIiIiIiIiKAkociIiIiIiIiIiIiIiIiElHyUEREREREREREREREREQAJQ9FREREREREREREREREJKLkoYiIiIiIiIiIiIiIiIgASh6KiIiIiIiIiIiIiIiISETJQxERERERBXRXngAAIABJREFUEREREREREREBlDwUERERERERERERERERkYiShyIiIiIiIiIiIiIiIiICKHkoIiIiIiIiIiIiIiIiIhElD0VEREREREREREREREQEUPJQRERERETkM8ysKO4YpHv0MxMREREpXGoLiqSfkoc5xMxONrN3zWy1mf3HzDZbx7bXm9kaM+sXfd3fzOrNbH6rbTYwM2dml5hZhZnNNbMRrZ+3OWbCzK4xsw/NrM7MXjKzL2TuirvOzKZH1+LMbLmZ3WlmI+OOS0RERKTQmVm5mb1qZqvM7BUzO7yL++1oZv+M9ltiZs+Y2f6d7BNE7cEBrZ93I9ZiM3sEWGNmz7Z5r6W92WRmi6PY+rQt3CqGc9q8vllLW7gHx5wS7XtY+iL9zPHPi46/cavXqqPv46Do60T0GecnPTh+hz+zdDGzcWZ2v5mtNLOFZvZrM1svE+cSETCzSWb2Yqt+h527sE91dK85uNVrd5rZ9AzElzV9I2ZWFl13vZkNbvPe96P37uzBcbeM/tad1I19TmvVL+OifqWTu3tuEek7ZnZM1Ca7r83rY83scTOrNbM3zGxyF4+n9vvn42vdZ11vZk9a1Kffk+ttc+zqtj+7DrYbaGY3mdn86GfzDzOb1JNzdhZHV2OS3KDkYY4ws6OAPwCPAacBbwJj17HLi0B/YGL09TZAMbCBmY2JXtuh1bZF0cPaPG/tfKAC+ClwEvA+cEZPr6kjZjbVzIIe7DoLOBz4BlAOPJDOuDpiZhOim31ZX5xPRHon6kRw7TxO62S/6lbbfmJm37VORra1+jB/blovIo1adRo7M2s0s7fM7LgeHKels2Bim9evM7O50fNC+B46M1tgZt9s9b4zs8o4YxSJi5ltCTwMzAdOBxYAfzGzCZ3stxPwLLA+cC5wMeDw7bxMOgT4InAF8P123p+Fb2d+A2gCqsysSzGZ2Vmd/a1pte1wMytexyZT23x9cLtbZYcXo3+3B39twCb4z6LbR+9NAAa12rY7OvuZpUMFUAKcCdyI/12+NkPnEiloUQfqY6z9P1cD/N2iwQZdkPY+inb0Sd9INxUDbTvoe/O3IYHvE+rXg33PBo4EXgbuNrMdOtleRGJgZqcDdwP17bx9L7At/n6XAh4xs2GdHE/t947b7y191mcAW9FHfdat3If/mVTi/7aOAZ5RX7Z0pieNAInHDcAfnHMXRF93dpNp/SH9DWAn4CNgZPT8H9F7jcArzrnnWfsB+Fra/zA8FXjTOXdj9PVDZrZLD66lM1OBy4Ggm/ulnHP/hE87JX5kZps45z5Ic3xtTQCuAqYD1Rk+l4j03o/wDacWOwHX4Tu2O/MUcBMwmbWN0nzpPPw/4H/4DpAHzexA59y0NBz3YODfrb4uhO/hUcBNZvaOc+5vMcckErcj8B2aZzrnPjaz5/Ft0nLglnXsdwvwMTDFObcawMzuBU7McLwtlSsecM5Vt/P+p+1N4Pdm9nvgejO7zzn3SSfHPguoA+5c10ZmtikwE5iG72Ro6xPgQDMz51zLTMOp+O/XRp3EEIfX8de9PfB3/N/dRvzvwU7ADNYmEXuSPOzsZ5YOtzjn3m35IhpBn80JW5FcVg6MA05yzj1jZtOAD/F/T/7Uyb4fAceY2Qjn3NIMxthXfSPd8Qk+rkcBzGwosBv+b0O3Oedm4RMAPfGsc26Wmb0AHA0cBrzWw2OJSOakgF3wAzY+Fc1I2xc4xzn3OzN7DngbOAH41TqOp/Z7x+331n3WY4AbzWyDTs6dFuarixwJnOCceyB67QngLXxfjGaIS4c08zAHmNmOwJb4jsgiM2s7I/BznHMf4jvCWz6I74RPIr4dPSd6L3TO1VnXpojXAFuZ2V6tzvNyFGPLPj+MZly8Z2antrqGK8zsYzOrMbOHWm6Q5qduvxn922Bmj+MThy0zNaZH13y7mS01P736djMb2Mm3oOXD/ejoWKeYL5mxPDr/yOj1o81stvkp209Ho2Raymu9Zb4EyYtmtnub6/yl+anmV+ATsQDTrAelokSkbznnQufcP1se+I7WJXw2wdWR+c65vzvnKoC/4UfV5ouXnXNV+NntS4BT171556KBHDvz2e9tIXwPzwNWAFlR2lskZi2DFVe3+bekox3MbDy+w+LnLR0PAM65ZufcH82sn5ldZmah+VKXL1s3yu6Y2RDzs9BXmC9f1NLGDljbMfC+da0SRiU+OXqktSn/GbWrXdR+nA7sAewfvXavtZlVbWZXm1kt0Iy/D8/r4JwvAsOJ2vRmlgAOBF5oc53ttmej9y6Lrn0+vlOk9X6bmtlTUbv9dTObGr3ett2+T/T8RTO7w8yWmdlrZrZt6+M55xrwAytafy6Zje9Ibv25ZKlzbraZDTaza81sVvTznW5mG3YQw+O0+ZmZn7F+t/lygikz+130PWr5fFFlZu+bWV302kgz+0t0vW9bOyX2WicOI834jiQRSb/No39fB3DOfQwsBrpyn38U/3en3Y7Q9voFovtGnUXVMMxsppm9GD0fYL4yx+VtDrWuvpE77bPLxZwb3XvKbG2ljh9H96iPzOzbrbbdyXx579VmNqNV/0S1+dJ/r0X9EOPbubwX+Oys9AOAZfj7bcvxu3x/tDbVP8xsT/PlWeui+3BXSpA3RP82tfob+fvo3C2d6Ge0Oue/zWyL6PUhZvaA+b/Vc83sui6cT0S6wTn3kHPunXbeahkM8Uy03TvAQvyAhHaZ2u+dtd9b+/Te2OYaR5nZz8xsjvl+6r+a2ZDovf7R346F0T30YTMb1Wb/SvPlWY9qc74T8dVfHmp5wTm3BD+o/pjo2B3+fbKe9ctLnlDyMDfshO9oOTP6d4WZXdSF/V4Etmt1jFejR8uH9B3o3ujeu/ClUJ+ObmYj2tnmaPw08DeBO81sC/MfwK8FfgOcg+9IvqvVPlvjRwieAVzI2tGEhwPfBr4CfA34IX424mGsu2QrwAb4afezo0bt74EH8R26OwM/N7MSfCnY2fjSQ8uA48yPFnkYCPGd5yuAR1tu2JFd8B9I3sPPNAGf9OzSGj4ikh2iToIT8CPUGjrbvo1ZwDjztjKzadGH3jlmlmznXMXmBykstLX17Tsa2FAdfbD/S9SwvsnMJpvZO1FDuaLVcTsa7NDSCL7GfAfsMjO7sW1cbUXfhw9YO/ii3U7V6Lpvihqu1fjR4G0diG9rPFlg38Mm/IeHprbvWZsSpuY7hqZHz4vMr1m8zPyAm+tNi75L7vszPslylfkE0JVALb5d1pEdo387aqeOBL6OL7N0JrAxcE03YroZP/r2Unwb9QLgW/h24Y+jbU6Lvu7MW/jr66zz49v4e16Iby9+D1/O7ZhW23wB+Jdz7gPn3Fjn3FmfPwwAy4FXWDvzbWdgKH5mN/Dp6Od227Nmdii+9ObfgMuA/VrtV4KvpjEQSEbX9xdbu5Z463b74ui13fDJzAuBDVn7PWytK59LXoqebxd9X/6fvfsOj6rK/zj+PikkIBCagIp67b1XrLh2Z+2uFZXVtXd/lrvWuOo6trX3hnXt/doLKrrYsWJ3xEKR3kPK+f1xbmAyJCGBJGfK5/U890nmzr0z3zuQM+ee8j034v5tBsZx1su8d8j8NzsQ93/kXODmeH8i7fxdcaPm/xk/fh63xMORuJH39xtj1mzkGjDGdDNunZwdgdsaO0ZEFtu0+GdPAGNMBe5vuiUzNMYAL+H+nhtoql0AN/u5DFjBuIbYVYEN4vv/VXFLuozIeLmWtI005yBcO8LLuNkv2xtj+uLK8XG48ncG8IwxplN8zla4AXkn4r5HM70BrGPmz2TZMd6XPsC5teUj4Mo+XMfsVNx3yhe474blaFwXY0xvXBvJLNIarHHfdScBDxq3htpd8WsPwf2bP2OMMcCpwD647/vrgKOMMcqeJtIx6jNZpM/KG4Or5zVF9ffm6+9FcT18FVwb9MvW2gkZx2yP+266DPcdsUd8LLhrPgW4Fff5VeDqrwAYYw7ElbmnWWufyXjddYBRcTtFus9wdf5V0/Yt8P3EorXLS76w1mrL8g2XS9/i8kYngLvjxwMXct45uPQeBpgO/A2Xb/oH3AiLKuDv8bGV8WuWp//eyGsegmsosMQzGzPO3zx+3D9+HALvAa+lvcbg+LlVcI0TU9PfCzcCxKY9PiU+fqf4cQ9giYy4huG+oLriCs8vgEvj596MP7uu8RbiUiVVxK97H1AcH7sMLn3h9PqYcClTLG52TP11bpH23rvE+wb5/r+iTZu21m1pf79bt+DYFPBw2uMnceubFOFmdX+KuyG/sb6MBoL492OBW3A3z5vF5+8aP/cfXGUsBTyS9l51cXl0ZXzc77gK22O4TqkBwAq4gRKP4DpBX4vL6K7AoPi8aXH5dWdm+RW/V/1xu6Tt+xW4Iv59BG4290HADXFca8axWFxa7X/gBmBYYPW017kF+LqAPsO9cN9Rx8evv2X8vAWSmb+nfb7D4t8vxzUUnYRrGKoCjvP9d6JN2+JuuDpobfz/vxY4YCHH19cV12zi+TKgT/z70rjG1lHx40qaqdPGf9tVwHlp++4Efo9/HxKfEzTyvsOAEY3s/xO4g4zyNI7BApXx43l/7/Hj0+LypwduwEYdcMhCPpthuNHVlwOvxvtC3IyTIcR1aJqvzz6CSylVFD93ZH3cuAZri1vjpmvaeUfQeL19WFxudY0f34ybQZgZ98G4UdZluEGGZ+IaRGbjZgn9DFwUH9sD6BL/HuC+g15Me7/MGBr8mwFLxz9LcKPFLXB2vM8Cr6Sdu228b7f4ervhOmf/1cTn/1F8/AOA8f23pU1bPm64+/m6uDwZEP+0wLULOS+FK/f3jo/fKC4vh8XPN9UusGT8frvjOqt+wA1Q2BFXL62uL5My3q+ptpGhuEwb9ccdW19GpZVXB8bPdYrLnFtxS6HMwnWSdgW2jI/9S3xt3zVx3UF83KA4jkPi/d/g6r3DgKHxvtaUj/WveyxuELgFBsTPdcZ9x1yaEUv99aVv/4qfGxQ/Pift+IeA79MebxUfsyOuo6AaWCs9dm3atLX9xoL36RfEf4ud0/Z9ALzezGuo/t70ZzMso1ycCmzQyLX3ww1YKcJ16E3HtYF0xtWZb017zRJcu3YK1wk4E7imiff/AXiikf17xO+9Jc1/P7WkXX7e/6HM/0/acnvTzMPccrx16dCOxxWaey3k+A9wle1NcQVt/QjfFXEVxU60cl0Ra+2D8fnX4Aq1zBEdH8XHjQUmAcviRnJ8nXbMqPhn/QiPH6y1zaX9qW/geMkY8zjQ06ZNgU+zCa5g/RL4wFp7brx/HVxBOD3eLsMVxj1xHbGHAqOMMftYa3+P4/q5PiZr7W+4RpH0ESlfNBOviOSOg4HRuIaEligxxvQ2xhyJW9fuUVx6oFWBk6y1D1trT8TNSj4x7bzDcTfdg62178f7zgLexVXMn8NVyvY18xfY/tpaew6uARhc5es23HqBRbjZGkfhvg8Ot9Y+iqvw9cZ1pNW7xlp7B25ACcDGTVxbeXxtp+EqojcYt6bTZrjK4nPxa0zDNaQcAbxvrT3LWnsnrsMv0w4smA42nz/Dp3CdqDfhRra/18RxCzAuVfhJuA7ae3ANT69lxCGSc+IZcLcAz+A6aO4G7jTNrw01Pf7ZrYnna4FTjTG/4QYFbIO7qW6JlXB14My66dLGrQ/VKsale+uO+9tvrYdxddIEbjDEXFxZhjGmZ1pZ1pg3gK3isqOxsra5+uxawEhrbV187E9p59XPDvwC9+/wa/y4fnZJY/X27621M+LfpxHPFsrwAe67ZSNgNebfl5QDmwPLM/++pBq3XMMEXKfiyjT8913YvUO5Meb5OP762ULp56fX4+uvN4qPn4ZriGlqNs0xuIb0XdHMQ5F2Ya39CteRdiyuDNocV19v6dp9z+PS62XOPmyqXWAJ4Dtgddz3yQjg/fj3NXBLvcxqJM6FtY00p77dZC6uzrtsHF9nXAfgdObfn9SXRy1pg3gT2MEYMwBX1mZ+N7SmfEy3BjA9/i7BWjsb1zjc1KydQ3CdnhcD55u0FH8Z77EG89uHoGFb0V24ztSRxpg7mJ/mT0TaX309q1Pavk40n7Jd9ffm6+9f49K6/hWXzv91Y0zmWuV1uHaEKbjB1V1xn9HKuDrzm/UHWmtrrLVT44f1SwNc1MR7T6fx+nl9ZpFpafsa+35qabu85CF1HuaG8bhC9guA+GZ5MvP/yJvyIW5kwGG4guJH5i9SfWi8b1TjpzbNWjvNWns6rsF3nTgdRb30KdBdcCMjMtdotPHP+v3NVgLjjsj1getxhezHxpjGpkfXF8SjgN3M/PzLxbiUWVtnbONwjcZD6o8xxhzXSLz1MafvV8VVJMfFZcTeuA4lu7DjY/viRhjfiWuYuIT5N82ZFdn0m+nNcaPd0lP2NNWAUV++fRv/nJLx+vUVxJ60bLDDJ/HPBimgGvFUfG1X4ma2/0rzjaprpb02NGx8xhizPK6Sm9lokc+f4Rm4kYtn4DpYL2viuMbUN46HadezG003YIvkiqNwjQiHWGtfxA0CmIwbtduU+vrpOk08fwquM/8KXMPtfa2Ip6l6XlPPLcyGuMaM+hlp6ToteHjam1o7BtcJuDfzUx5NiztcxwDPNnP6O7h7uR1w5WBmWdtcfbYM19BRrzjj91ksWG++J36+sTpwVTNxuje29gfcwMJD4vf4NP6emYi7LzHM7zxM4urnp+EGQr6V8XILq4c/gxuQsjuNl9fp59dfe4KG19to+W2t/TgehHIDLoVeUw1kIrIYrLUX4wYVbIRbu28p3KzllpxbjfteOJiG6+s21y4wAlf32wY3Q+Rt5nceNlhPNuO9Gmsbacl3QWPtJsW4+nRmfC/Fx7WkDeJ13PfCjsDouOxN15ryMV1L2kjSfWKtfdNaewFuMNzxTbxHk21F1tovcSmtH8INWhxhjFmiifcTkbZVn640PU3pUjRMY5pJ9ffm6+/TrbXD40lBB+PK4AMzjrkbV4YfipvV+Eu8v77sq6NxX+PaMBpbOgBcf8IacadpunVwHcLp614u8P3UinZ5yUPqPMwNn+AqkmuAW0AVl1rj5/hxj8ZOikcgfIeboTjSOtNwnYi7Ax+njTheKGPMYRm7/sAVsumND0F87Nq4URHf4r5A1k47pv73FlX+jTGBtfZPa+2p8bX0xDXOZppurR2Oa3DojxsZDC5dR9+4kB4eHzMaN8qkzFp7L64R/BdcmpJRwIrGmC7x+y+Ha/T6siXxikjO2AM3kuuhVpzzOi6dzirW2j2ttdNp2c30W8DAjHK0uQYMiG+s0zo2M/PTF7XwvTMbdZuqXJ+BSyNXzPwc/s01qjbX+Ayu0aIO1wCTLp8/w6+stW9Za6/GjRg8ronj0tXfnNR/fufR8Fr2b8FriGSzLsxPV1r/91hDfBNsjOmeeSNrrf0OV+86Kn3dT+MchWtI/tJae7219mca1jMX5idc2ZVZN/0tbfRui8SxXYSbJfIc8wcq1HcordXYeRkexJWXg3AplcF13k3EjcpuVDwL5n1c2W1ZcKZzc/XZP3AzbOqtl/b7N7h/sz/S6s2fMX/QxeL4EFeX/9VaOzHe9ynuviRlrf0z3rcdbsmD+3EppVZr6RvEazOujUvr9BputHRzvol/zkm73vfJuN54vZdMtbj/yyLSDqy1v1prP8Glx59GvIZ2U+0fGe7CDXjbKm1fo+0C8Sy6EbiZG+vi6pxv4TIbrc6C6x0urG1kCtA1XrcPGv8uCOLX6YmbUfNtHF8/4PO0+L7HDbxoqTdwgy4OJ2NQySKUj+lGAd3q1ziMv1tWpOVtJE2VlaNo+PnUfzd/GbcDpay1h+PWNlsRWN+4NdC7tiJ2EWm9j+KfWwMYY1bFdWZ9GD9W/X0R6u+NyCwbt8MNbn8GV8+sn5n4bfx4YNp1mLTJPF/g2nL+bozZo5H3eQTXTp5IO78rLsvRM9ba9PaOIH5+3vdTK9rlJQ+p8zAHWGtH4m6sHzDGHIRLh1EN3GeM2QKYaIw5s4nTP8AVNp+m7fsUN2KkVSlLgdONMY8aY/Y1xhyNm9H4VNzwW+9uY8wBuEW2p+FG4N0IDDLGXGyMGYxLXfFSI6Pg6k0BMMacaYw5BbjGGPOwMWYfYGdcpby5jseHcCk0zo5nFl0NbG2MuckYs7cx5jLcbJeBuBQYR+E6DXvgvujuwK0Jea8xZn9c6rgJuMK2yXiBwfE1NpdiSkSyxyG4tJafpe9cSIPEBGvtuxnlV/0Iu/SK7Fo0vJl+GFeWXG+Mqb9Rb64Bo6XacrDDV7i0Sz8AZ8XlZ3ONqs01PoMbMfeJtXZKxv58/gwzNdZQMiV+/fpUpSvF+3+Mjy/LuJ6xbRCHiE8v4wYbPGiM2ccYcwturdGXjDEBrrP/hkbOOxU3KvhFY8z+cR1yGG72wjhgJWPMYfHrbdjSYOKBdPcBpxljjjLGnI4b/dtY6uXGVBhjdjHGHI5LHfQX4LC43PkeV/893hizJ250bropwJrGmKONMfvF+57EDSLoQTxS2Vo7zlq7jLX2HwuJ5Q3cmn3vZtz0Q/P12fuA1YwxV8f14HPTznsQ9/k+bow5KH7+ExqW94uqpfcl44BNjDEH4ur1/VvxHtNwI6j3iu9JHlzI8a/iGlzuNMYcbow5FDfLaFDGcVcZY54yxhxgXPq9U3H3Qa35vhGRFjAuvf2Tcdn/T9zg4AuttbNb0P4BgLX2G9ygigFpu5tqFwDXQbghMN5a+z3wOW7w2No0PvOwubaRj3EDZM5Ney7TdXEZdy9uUNpQ3NqOxcCTxpj9jDEn4wZv9GruWjOu+yfcoOhtWXBGemvLx3T/xXViDk37TinBZRJpzFbGmN2MMZfi7gmaeq+bgRWMMTfHn8f1uBk0b+AyQ91ijNkL14FRhbtPeRb4yWgWoki7sdaOwi0P8i9jzN9xGSimAI+q/g4sWv29PoZ9cPXbWbjsT+nGAdsbY/6GGyRdGr/2ZFy6/BOMMefFr/EUcedufMx9uHTXdxg36Yi05yLcLPahxpgT4td/CXePln4fAI1/P7W2XV7yiDoPc8cBuFQWQ3HpO3az1o7GLYg6labzNNevC5V5kw6t7zy8DJdW7V5cB+CzuNRT6d7FjfLrG8c41bq1AE7DjRi8HTdSJXNqdrqHcRXGSlyj6i24UXH34mbDHBd3qDbKWluDmwbfHzjGWvt4HOeeuJkgOwOX424mPgD+hau0voi7KfkJ2AV3o3A/rpF3Wzt/LZdMH8bnHgLsxIJT3kUkyxhjeuH+zh/K2N+iBokMr+JGgt1gjDnQGHMzbrTWzRnHnY2biTfUGGNovgGjpVo72KFZ1tpaXPlYP3u7uUbV+4AdjTH/jCvvR9W/Tnx9f2HBRoum5MtnuFF8Q3AmLtVIY7NaP8Y12uyN+07sDhB/x9wG/J8x5qy4MeoR5q+zKJKT7PxUpWvhBsDthJthezuuIXAKbpRu5nmv48rprrg64JW4eu9xuHVMv8L9zayA+7ttjROBx3Gpfc6NX/uKFp67Oi6V8+W4kcWbWmtfjWOehVuja2Vcg+rrNBxEUN/IkiROpRc3hnwKvBL/3hr1ZewbmU8spD47FHe9h+LqwbelnTcDV8bPxjUU/TN+n89bGVtjWnpfEuLube7B/R+JWvoG1q3PcjywCm4d3P/iZi82dXwd7nP6Jj7+37hGpNcyDj0a93/xLtxn9xju3kZE2t4s3KzBobgZZ2dYa2+Kn1tY+0e6u9IfNNMuAK6+O4s4TXJcNgwHJjYx6Lm5tpFH49c/E9cO0thaiC/i2jk2Ava31n5vXSrn7XFtKQ/gvqvuxi1j0xqNfje0tnzMOHca7ruhAndt6wA7WWt/aeKUO3Bl95G47/xrm3jdd3AzX3bD/XtPjF/X4r6jN8N1PG4EHGStHRfHPAnN/BZpbwfh6tu34Gaa7Rl3Yqn+vmj199VxZf8juM9np7jcT3cSLgPIPbjBI+l15tOB63DpX+/FDVLJbNc/Hjfg5PZG3n9fXPl9Ae6znwVsba39MeO4Bb6faGW7vOQZa602bYu94Tr6LFDuOxZt2rRpW9iG6xizwAoZ+9fD3Yz+o5FzUrgUEo293rK4EWxzcCml94v3B/H7HBs/Pi5+fEr8+Cigfo29T3Brgi3wXvE5Q+LfV894vB1u9lwVbjDDmvH+QfFxu8SPy+PHlRmxZx7XCfgVl6+/M26WyAu4huRfcQ0NfXCV2rtwjTc/4RoFbBzf+vHvOxbYZ1i/TcLd1JSnvXcy/n1d3ALp03ANTSOAYfFzZbgbgvqbsdeBjXz/vWjTpq39NtyN/xxgsO9YtGnTpk1b+2649VwtsLrvWLRp06ZN26Jt+Vh/1/eTtqY2Y60mScniM8ZUAhcCna21czyHIyIiHhljzgAuAXpapXQTEWlUnDppW2BXYEWVlyIi+c0YMwQ3o2QN61KriohIDsnX+ru+n6QpJb4DEBERkbzzM3BqvlSkRUTayU24dHQHqrwUEREREcl6qr9LQdHMQxEREREREREREREREREBoMh3ACIiIiIiIiIiIiIiIiKSHdR5KCIiIiIiIiIiIiIiIiKAOg9FREREREREREREREREJKbOQxEREREREREREREREREB1HkoIiIiIiIiIiIiIiIiIjF1HoqIiIiIiIiIiIiIiIgIoM5DEREREREREREREREREYmp81BEREREREREREREREREAHUeioiIiIiIiIiIiIiIiEhMnYciIiIiIiIiIiIiIiIiAqjzUERERERERERERERERERi6jwUEREREREREREREREREUCdhyIiIiIiIiIiIiIiIiISU+ehiIiIiIiIiIiIiIiIiADqPBQRERERERERERERERGRmDoPRUREREREGmGMCYwxc4wxp6btG2qMGRT/foIx5jNjTJ9mXsMYYy43xrxrjBlmjHncGFO+ASiPAAAgAElEQVTazPFDjTG7tOmFiIiIiIiIiLSCOg8lJ6jhRkREREQ8eQ440hjTrZHndgAuAA5q5vx1gM2stVtaawcBxwN1bR6liIiIiIhkBbVlSz5Q56HkEjXciIiIiEhHmwncDpyRvtMYszrwG/AisEcz548G+hlj9jLGFFlrx1tra40x/YwxTxtj3jTGfGqMWeA1jDFnxI0Fw40xyXjf4caYT4wxbxljbmyzqxQRERERkbaktmzJaeo8lFyihhsRERER8eE2YG9jTN+0fYcBT1pr5wKjjTFrNXaitXYKsB0wEPjAGDM4fqoaOA7YFbgUODb9vHhU8iBgG2vtVsDKxpiBuIaGi6y12wJXtc3liYiIiIhIG1NbtuQ0dR5KrlHDjYiIiIh0qLieeSVwfryrCNgXOM0Y8zSwGnB4M+ePtdaejauLHmOM2QZYCbgWOAdYFeiScdrG8f7XjTHDgJWBZXF11ZWMMTfEryEiIiIiItlJbdmSs0p8ByDSGtbaucaYxhpu1jbGnAL0wTXcnNXE+WOBs+Pp4i8YY0YDs3EjQL4F5tB8ww1AD+Y33BwTN9w8DaTa6DJFREREJPs8CJwKTAUM8LK19mQAY0wR8JExpthaW5t+kjFmNWC6tfYPa+10Y0wKV5/8P+Bya+17xpgjGnm/L4F3rLVHxq/TD5gODLDW/id+zx+NMetZa6e1yxWLiIiIiMgiU1u25DJ1HkouUsONiIiIiHQoa22dMeZC3NolK5E20zB+7kNgR+CljFNrgfuNMWXx45FABHQFhhpjfgc+b+T9XjLGbGKMeReYC0zDjVI+yRizAa4e/ILqnyIiIiIiWU1t2ZKT1HkoOUcNNyIiIiLSEay1KWBI2uPncXW/xo49pon9PwDbN/LUQ/GWeXz6+10MXJxxyEnNRy0iIiIiItlCbdmSq4y11ncMIiIiIiIiOc8YsylwRdquWmttYx2HIiIiIiIiIllLnYeSl9RwIyIiIiIiIiIiIiLZTm3Zko3UeSgiIiIiIiIiIiLtyhgTAN8AobX22njfUGCotXaYMeYE4Ghge2vthCZewwBJYCugGpgAHGStrW7i+KHAw9bazHSAIiIi0owi3wGIiIiIiIiIiIhIQXgOONIY062R53YALgAOaub8dYDNrLVbWmsHAccDdW0epYiISIFT56GIiIiIiIiIiIh0hJnA7cAZ6TuNMasDvwEvAns0c/5ooJ8xZi9jTJG1dry1ttYY088Y87Qx5k1jzKfGmAVewxhzhjHmXWPMcGNMMt53uDHmE2PMW8aYG9vsKkVERHKcOg9FREREWsEYExhj5hhjTk3bN9QYMyj+/QRjzGfGmD7NvIYxxlweN14MM8Y8bowpbeb4ocaYXdr0QkRERERE/LgN2NsY0zdt32HAk9baucBoY8xajZ1orZ0CbAcMBD4wxgyOn6oGjgN2BS4Fjk0/L66rDwK2sdZuBaxsjBmIm+14kbV2W+Cqtrk8ERGR3FfiOwARERGRHFSfbukua+30jOfS0y3d0MT589ItAcQNJ0q3JCIiIiJ5z1o71xhzJXB+vKsI2BdY2xhzCtAHOBw4q4nzxwJnx6lPXzDGjAZm42YzfgvMAbpknLYxsCrwuls2kR7AsrhOxmOMMTcATwOpNrpMERGRnKaZhyIiIiKtp3RLIiIiIiKL7kFgC2A5wAAvW2v3sNbuBWwD7GCMKc48yRizmjFmaYB4EF8K1xF4HnCdtfYCYGwj7/cl8I61dlC8VuLOwPPAMtba/wCnAHcaY7q37WWKiIjkJs08lMUShFERsDSuspe+LQt0B0qBTk1s6c8BTEvbpsbbZGAcMD5tGwv8kEomZrb7BYqIFJAgjDoBA3Bl+IB4648rz7s1sxXh0gQ1tc0B/sSV501uqWQi12be3QZ8ZIy5KW3fvHRLxpjRxpi1rLVfZZ5orZ1ijNkOOA04zxhzrbX2AeanW5oM/BU3EvrZ+vMy0i3VxulO09MtPWOMCdrhWkWkgwRhVIorh9Pr1fU/ewPlQOeMn03d183Elb/12/jmHqeSidp2uSgRkQIXl+0rAisBSwG9gJ6NbPX7O+GyUtj4Z+ZWy4JlfOY2HvgllUxM6YhrbC1rbZ0x5kJcRo+VcDMN05/7ENgReCnj1FrgfmNMWfx4JBABXYGhxpjfgc8beb+XjDGbGGPeBebi2p4OA04yxmyA68B8wVo7rS2vU0SyRxBGZbh27GXSfi6T9rgXrl5dBBSnbY09BleOTM7YJgBj4u2P+p+pZGJWu1+gSBsz1lrfMUiWC8KoBJdebUNcZTe9k3AZXCdgR7PAL8BXGdsoFcYiIs0LwqgXrkzfAFiN+Q0ZA/CXlWA2LsXQKODrtJ8/pJKJak8xNSrunKu01g4xxhwKbIrrRL0PuAV3HXW4dEvvWWsbTbeU9nrdgBeAc1kw3dJO1tpBxpihwMPA2sDRuJsQcKOs/41rMDkGWAF42lr7ehtdroi0gyCMKoBNgLVYcABeP/yUxRY3c/qzeBsZ//wxBwd3iIh0uLiDcCVgZWCVjJ/L4RqcfRgHfBNvo9J+H51KJtQoKCJ5JQijYmB1YKN4W4X5HYS9PYY2BjewoX77AteOPddjTCLNUuehLCAIo+WBzeJtU1wDc2au+GxVh0tZ8TXzOxRHpJKJ730GJSLiSxBG/XAV5g3TtuW9BtU61cAPuIr1/4DhwKc+Z8dkdB4WAR/iZstfCuxprT05Pq4I+AjYxFpbm/EaqwHTrbV/xI/vBx4DjgQut9a+Z4w5Ajgso/MQ4G/W2iPj8/oB04EB1trv4vf8EVhPo6ZFskPcgLEWsHnatjpuhkMumIkrg9M7Fb9IJRMzvEYlIuJREEYGNwhvU9xgkE2A9XCzwXPFLNyAtY9wdezhqWTiJ78hNWSM2RS4Im1XrbV2e1/xiEh2ievZazC/o3AjYH1ypx27GlcOf0Fax2IqmfjNa1QiMXUeFri0Uc/pnYX9vAbVPkYDrwOvAa+lkonxnuMREWkXQRgtg0vvswMuveUyXgNqHzOAEcSNHLhBIh2Wyjq98zB+/FdcuqXRwOHW2mFpx94GPGWtfSnjNVbGpT1NT7d0CnAAUAnUp1taL73zME63dD6wCw3TLV2Cm0lqgJHW2hPa+LJFpIXiQRvpHYUb41Kp5ROLG6jwNm7m9KupZEIDFkQkb8WzCjcFtoq3LXDp7fLNGOBd5tezRyqltYhki7gdeydga3Kvo7A1fgNeibdXU8nEJM/xSIFS52EBCsJoBWCveNsSf6kzfLG4hbJfi7e3tH6iiOSqIIy64joJd4y3NbwG5EcN8CmuAfuZVDLxqed4RKSAxCOetwH2BXbDpQ8uNNW4xuYXgBdSycQCa72KiOSaIIz64Mr13XGN1d39RuTFDOA9XIr8p1PJxGjP8YhIgQnCaBVcOfxX3OANH8tn+VSHmyH+Mq4zcUQqmajxG5IUCnUeFoggjDZgfofhup7DyTbVuBksrwFPppKJLz3HIyLSrCCMBuBmqO2Jm9VSaJXnhfkFeBZ4Gnjbd8Va6ZZE8k88A2V7XIfhXrg1TmW+X4AXcZ2Jr2tNchHJFUEYrYVrpN4dV8/2tR54tvoEeArXkai2ExFpc0EYleAG5v013lbxG1HWmQq8getMfDmVTKT8hiP5TJ2HeSoeAb018zsMc2l9K99GAvcCDym9qYhki3jk89+Ag3Cj7XJlrSzfJhOPlMbNhpntOR4RyVFBGJUDO+M6DHcHeviNKGdUAW/h0js/nEomJniOR0SkgSCMNgYGA3tQmLPHF9UPuDr2U8D/UsmEGhhFZJEEYdQNNzh6d1x9u8JvRDnlY+AeXDv2ZN/BSH5R52GeCcJoI+BYYG+gt+dwcl0NbhTHvcCzqWSiynM8IlJggjDqjivPD8LNcCnxG1HOmwo8BNyh1KYi0hJBGC0BJJifkjTf1i7saHOB54G7gZe0jpaI+BIPzDsU+Duwjudw8sFvwH3A3alk4kffwYhIbogHbxyNa/NQPXvxVOEGdNyDWyexznM8kgfUeZgHgjAqA/YHTgA28xxOvpoCPALcl0om3vMdjIjktyCMNgdOwjVWl3kOJ199CtyJG503xXcwIpJdgjBaHVe3PozCXOOqI4zBNTTfmUomfvAdjIjkvzhD0y7AEbhUeJ38RpSXLPA2cBfwWCqZmOM5HhHJMkEYdQUOBo4BNvQcTr6qH9Bxj+rZsjjUeZjDgjBaDjfL8B/Akp7DKSQ/AEOBW1PJxETPsYhIngjCqBNuHcOTgE08h1NIZgNP4Bqv3/IdjIj4Ezcq74HrNNS6pB3HAq8ANwGRRkmLSFsLwijANVIfBiztN5qCMhE3A+aWVDLxk+9gRMSvIIw2xJXFB6NZhh1pOK4sfjSVTMzwHYzkFnUe5pggjAyuMeNE3Ei5Yr8RFbQZwO3AValkYozvYEQkNwVhtDRuIMjRQD/P4RS6z4ErcWty1fgORkQ6Rpwi+mjgZGBZz+EUuhRwC3CXBumJyOIKwmhtIMQN0FP6f38sbkmYy1PJxDDPsYhIB4qXAKifZbiR53AK3VTgRuAa1bOlpdR5mCOCMOoCHIkbCb2a53CkoSrcTMTLU8nEz55jEZEcEYTRusA/calJSz2HIw2NBq7BrY0403cwItI+4sEbp+IaM5SaNLvMBm4GkqlkYoLvYEQktwRhtCWunr0bYDyHIw0NBy5OJROv+A5ERNpP3I59EnAm0NtzONLQDFw9++pUMjHedzCS3dR5mOWCMCoBjgLOB5byHI40rwZ4GLgslUx87TsYEclOQRitAVwE7IcaM7LdBOA/wI2pZGK672BEpG0EYbQabibKwWi9q2w3HbgWl+ljmu9gRCS7BWG0G67TcCvfschCvQ9ckkomnvcdiIi0nSCMynGZlUKUWSnbzcJl1LtCGfWkKeo8zFJxetIDgIuBlT2HI61jgaeBS1PJxMe+gxGR7BCE0cpAJXAQUOQ3GmmlycB1uJF5WiNAJEcFYbQkbvDGUSh9Xa6ZBFwB3JBKJmb5DkZEsksQRvsCFwDr+o5FWu1T4BLgqVQyoQZKkRwVhFEnXMa8c4FlPIcjrTMHuAuXUe9X38FIdlHnYRYKwmhn4N/Ahr5jkcX2MnB2Kpn4zHcgIuJHEEbL4xozDkON1bluLC4TwN2pZKLOdzAi0jJBGJUBpwDnABWew5HFMxa4FLg9lUzM9R2MiPgVhNEmuFTzW/qORRbbl0CYSiYi34GISMvFGfMOw90nB36jkcU0F7gXl1FPy3IJoM7DrBKE0aZAEtjOdyzSpmpxuaTPTyUTU30HIyIdIwijnsC/gKNRWrx88zlweiqZeN13ICLSvCCM9sfVr1fwHYu0qV9w37H3ppKJWt/BiEjHCsJoAHAZcAhaBiDfvACclkomvvMdiIg0LQijIlxWpQuBVTyHI21rLnAVLrX0bN/BiF/qPMwCQRitjhtBu4/vWKRdjQfOxjVy6A9PJE/FaaeHAJcDS/qNRtrZ88AZqWTiW9+BiEhDQRhthluzdAvfsUi7+g74ZyqZeNJ3ICLS/oIwWgK3jtb/AZ09hyPtZy5uyYCLte64SPaJZ33fDqzvOxZpVyngJK1NW9jUeehRvIjsv4DTgWLP4UjHeQ84IZVMjPQdiIi0rSCM1gNuQqmTCkkNcAtQmUomJvkORqTQBWG0HG6m4YFoNkoheQo4PpVMjPUdiIi0vXiGy+G4QddLeQ5HOs5YXGfxfRqALeJfPIDjEuAk1I5dSJ4FTk4lE7/4DkQ6njoPPQnCaAvgbmA137GIF7XArcB5qWRiiu9gRGTxBGHUHTcY5ERUiS5U43AN15r9IuJBEEadgfNwg/LKPYcjfkzGpZQe6jsQEWk7QRitBtwDDPQdi3jzPm72y4e+AxEpVEEY7YobNLu871jEi1m4juOrUslEte9gpOOo87CDBWHUBTda7mSgyHM44t943Ei6oRpJJ5KbgjA6CLgajYIW51HgxFQy8afvQEQKRRBGGwAPAmv4jkWywsvA0alkYrTvQERk0cWzDU/DNVZqUIjUAdcA56aSiSrfwYgUiiCMlsSlET7IdyySFUbhsum96TsQ6RjqPOxAQRhtA9wFrOw7Fsk67wKDU8lEyncgItIyQRj1Bu4A9vYdi2SdCbgOxEd8ByKSz+KG5bOBi4BSz+FIdpmBG6B3swboieQezTaUZnwJHKplYETaXxBGQ3ADpXt5DkWyz0PAaalkYrzvQKR9qfOwA8Q5oZPACWjtFWnaVOAfqWTicd+BiEjzgjDaCRiKZhtK857EpTId5zsQkXwThFEA3Ads7TkUyW5v4+rX3/sOREQWTrMNpYWqcQOHkqlkotZ3MCL5JgijlXBLLe3gOxbJamNxE2Fe9x2ItB91HrazIIz+AtwJrOA7FskZtwOnppKJ2b4DEZGGgjAqxw0GORkNBpGWmYTrQNQsRJE2EoTR4cD1QHffsUhOmA1cAFyjRmaR7KXZhrIIRgCHaYCISNsJwugYXIrgzr5jkZxQh1ue7SLVs/OTOg/bSRBGnYD/AMejBmZpva+AA1LJxFe+AxERJwijdXFraq3tOxbJSTfj0nrM9R2ISK4KwqgXcBuwn+9YJCf9D9gvlUz84TsQEWkoCKPBuPK9i+9YJOfMAs5MJRM3+w5EJJcFYdQVN5lBaxvKongLOFj17PyjzsN2EITRssDjwKa+Y5GcNhs3A/F234GIFLIgjAxwKnAZUOY5HMltHwJ/SyUTv/gORCTXBGG0Iy5d9NKeQ5HcNgbYN5VM/M93ICICQRiVAtfiBl2LLI5ncGshTvcdiEiuiQdKPwas6jsWyWl/4srhl30HIm1HnYdtLAij7YGHgT6+Y5G88RhwVCqZmOo7EJFCE4++uxfYx3cskjcm4SrUL/gORCQXBGFUAlwJnIKyeUjbmAuckEom7vQdiEghC8JoGdy9rtKUSlsZBeypNKYiLReE0RHAjShNqbQNC1wBnJdKJmp8ByOLT52HbSSemRICFwPFnsOR/JMCDkolEyN8ByJSKIIwWgV4GljTdyySdyzwb+CCVDJR5zsYkWwVhFF3XDaPHX3HInnpVuDkVDJR7TsQkUIThNF2uEHXfX3HInlnKi51ngbqiTQjnvl9A3CM71gkL72La8f+1XcgsniKfAeQD4Iw6gI8imsIVMehtIcAeDsIo0N9ByJSCD67YIMdDHUjUMehtA8DnAu8EoTRkr6DEclGQRgth7vpVMehtJdjgTeCMOrnOxCRQhKE0VnAq6jjUNpHBfBcEEbn+A5EJFvFdZ83UMehtJ8tgZFBGO3sOxBZPJp5uJjiVBvPABv5jkUKxjmpZOIy30GI5K3KitOAK1+r3eCdf1SfOch3OJL3fgR2SSUTP/gORCRbBGG0MfAc0N93LFIQfgP2TiUTH/kORCSfxYOu7wP29R2LFIzHgSGpZGKm70BEskUQRpsCTwLL+I5FCkINcGQqmbjPdyCyaNR5uBiCMNoE13G4lO9YpODchEuzpHR3Im2lsqIEuBk4qn7XxdWD37urdrct/AUlBWIC8NdUMvG+70BEfAvCaC/gQaCL71ikoMwBjlHDhkj7CMKoF/A8Wt9QOt4XuHUQf/YdiIhvQRjti6tnl/mORQqKBf6ZSiYu9x2ItJ46DxdREEZ/A+5FC8qKP0/hcvnP8R2ISM6rrOgMPAYk0ndby+z9516Q+tCuvoafwKSAzAIOTCUTz/kORMSXIIxOB65ESyuIP9cB/5dKJmp9ByKSL4IwWhZ4GVB9WnwZA+yYSia+8h2IiC9BGA0B7kTLbYk/1wGnpZIJdUblEHUeLoIgjA4H7kYNG+Lfu8AeqWRiku9ARHJWZUVPXHq8LRt7usYWjdmi6oaS8fTU2nTS3mqBE1PJxK2+AxHpSEEYFQPXA8f7jkUEt5b94FQyUe07EJFcF4TRmriOwwG+Y5GCNwnYNZVMfOA7EJGOFoTRycC1gPEdixS8R4DDUsnEXN+BSMuo86uVgjA6CrgHfXaSHbYE3g3CaHnfgYjkpMqKpYG3aaLjEKDE1C31atmZY0upUeVG2lsxcEsQRpf6DkSkowRh1BV4FnUcSvbYH3gyCKNy34GI5LIgjAYC76COQ8kOvYDXgzD6i+9ARDpSEEYX4GZ8qeNQssEBwItBGHX3HYi0jGYetkIQRscDN6ICV7LPGGC3VDIx0ncgIjmjsmIV4BUgaMnhX9UtPzwx97Kt2jUmkfmG4hYW19q2kreCMFoSVw6v7zsWkUa8gcvwMdN3ICK5JgijBG4Wr9avlWxThVsq4GnfgYi0tyCMrgZO9x2HSCNG4maDj/UdiDRPnYctFITRqcA1vuMQacZ0YK9UMvGG70BEsl5lxVq4RsG+rTnt3pqd3rqwZsi27ROUyALuwXUgqrImeScIo97Am8A6vmMRacZ7uAF6U30HIpIrgjA6FLfMS4nvWESaUAsckUom7vMdiEh7CMKoCLgN+IfvWESa8TOwcyqZ+N53INI0pd5sgSCMzkYdh5L9ugHPBWG0te9ARLJaZcXqwOu0suMQ4LDiV7ZKFI34uO2DEmnU34HbgjBSxgPJK0EY9cKVw+o4lGy3BfBqEEYVvgMRyQVxx+FQ1HEo2a0YGBqE0Um+AxFpa0EYlQL/RR2Hkv1WAIYHYbS670Ckaeo8XIg4N3TSdxwiLdQFiIIw2tR3ICJZyaUqfQPotyinG0PxDaXXr7SS+f2Xtg1MpElHATf5DkKkrQRh1BN4DVjPdywiLbQJ8FIQRt18ByKSzYIw2h+XNUHtTJILDHB9EEbH+g5EpK0EYdQZeBq3frNILugLvBaEUeA7EGmc0pY2Iwiji4HzfMchsggmA9ulkonPfAcikjUqK1YE3gIGLO5LzbGlP25UdWvfmXRWQ6J0lBtSycTJvoMQWRzx7K3XgI19xyKyCN4FdkklEzN8ByKSbYIw2gt4DM04lNxTBxyUSiYe9R2IyOIIwqgYeAZI+I5FZBH8BGydSib+8B2INKQRYU0Iwugy1HEouasnLsXSGr4DEckKlRXL4WYcLnbHIUC5qV7p1bIzRxnq6tri9URa4KR4wXuRnBSPhH4OdRxK7toSl+Gji+9ARLJKZcVOH5cdc25XZs3yHYrIIigC7g/CaCffgYgspptRx6HkrhVxMxD7+A5EGlLnYSOCMDoeCH3HIbKYlgReCcKoTTpLRHJWZUUf3EyX5dvyZZc2kza9o/Tqt9vyNUUW4vQgjC71HYRIawVhVAI8AmhdZsl12wBPxf+nRaSyYiDwZG8zfeMRZSf+1oPpk32HJLIIOgFPBmG0ue9ARBZFEEbnAUf7jkNkMa0BvKylArKLOg8zBGG0M3C97zhE2sgAXMHb03cgIl5UVpQDzwKrtMfL71D86aAji194rz1eW6QJ5wRhdJTvIERaKggjA9wN7O47FpE2shNwre8gRLyrrFgLiIAlALqaOWuOKDtxQj8mjfcbmMgiWQI3u3wt34GItEYQRocDF/uOQ6SNbAg8EYRRqe9AxFHnYZq4kvAoUOw7FpE2tCbwXJwuTKRwVFYUAQ8AA9vzbc4reWCDTcw3o9rzPUQy3ByE0fa+gxBpoauBQ30HIdLGTgjC6DjfQYh4U1nRF9dx2GCQarmpXuWdslNmL2vG/+4nMJHF0guXvSnwHYhISwRhtCNwh+84RNrYjsBd8SBU8Uydh7EgjPoCzwPdfcci0g62BB6OF1AWKRRXAfu295sYQ+f/drqkR18m/9ne7yUSKwEe17q2ku2CMDoFOM13HCLt5HoN5JCCVFlRBjxFE0sCdDK1y7/Z6XSzivkt1aFxibSNpXEdiL19ByLSnCCM1gOeADRDS/LRocBlvoMQdR4CEIRROfAMEHgORaQ97QFc7jsIkQ5RWXESHdhgXWLqlnq17MyxpdTM7aj3lILXA3g+CKMlfQci0pggjLbCDeIQyVclwGNBGLVLanSRLHYnsEVzB5SYuqVf6nT2EuuaH7/voJhE2tIqaPC1ZLEgjJYFXgC0Npzks7OV6cM/Y631HYNX8RTYh4ADfceSj6y1jH/kfIq79aa4a0+qfv9m3nPVf6ZYasj1lFT0nbdvQnQtNVPHzns8d+z3LHf6E1RP/JWJL1wHxtB711Mo7T2ACc9fTbcN/0rZ0qt16DXlgX1TycSTvoMQaTeVFbvg0ih1+ACZr+qWH56Ye9lWHf2+UtDeA/6SSiaqfAciUi8Io/7Ap0B/37HkqtHXHkCnvivMe9x3vwuZ8cVrzPx6GFjovsmeLLHGNg3OqZk6jjH3/x+lvQYAUNSpM333uxBbM5c/n/o3tbOn0X3TfVhi9a2Y/tnL1M2ZScVm+3TkZeWrb4HNU8nEFN+BiLS7yopzgEtbenidZfJBc88b875dc812jEqkvVyRSibO9h2ESLogjHoAwwGtz9lOWtuWXa921lTG3HMSPbY5jK7r7KC27LZRDWydSibe9x1IoSrxHUAWuAh1HLabGZ9GlC65PHVzZtBz2yHz9tfOmsqfT1xMcfeGEyb6JE6d9/vcCaOZ8ta9AEz/9EV6bHcEYJg+8kW6rDoQU1yqwnbR3BOE0eepZOIH34GItLnKigB4EE8z69cq+mWri0qGvnVhzZBtfby/FKQtgHuAg30HIgIQhFEJbg1xdRwuhk59V6D/wcl5j6snj2HmF6/R/9CrsDXVjLnvdMpX2JDi8q4Nzuu8wkb0STSceD/7p48pW2YNum+2D+MeOZ/yYH1mfvkG/Q5scfu/NG814NEgjHZLJRM1voMRaTeVFfsCl7TmlCJDz4c7XVJyZPUZn71Rt+F67RSZSHs5Kwijj1LJxGO+AxEBiGfDPoE6DttVa9uy60167Xa6rDp/Yr7asttEKa6evUEqmZjkO5hCVNBpS4MwGgyc7zuOfFUzdRyzf/yIbhvtvsBz0z56lm4b7Y4xTa99Ou1/j1Kx+X4AmE7l2Jq52JoqTEknprzzAD22PftPGJUAACAASURBVLzdYs9z3YEngjDq7DsQkTZVWVGOq0j38hnGYcWvbJUoGvGxzxik4BwUhNGZvoMQiV0BbO07iFxXPWE0Yx88m7EPns30z15hzi+f0XnlTTHFpRSVdaF82bWp+n3UAufN+eUzxj5wFmP/ew6zvncDdE1pOXU1c7E11a4e/fb9VGx5EKZY40jb0I7ANb6DEGk3lRXrAPcBTd/AN8EYut1VetWqexa9+1HbBybS7u4OwkgdNZItzgf+4juIfLaobdkzvxlOSY/+dOq/8rx9astuM8sB98fZI6WDFWznYRBGG+Jy9Us7sNYy6bXb6LnDMQsUqnVVM5nz88d0Wb3pzH7Vk8dQO3MKZcusAUD3jfdk5lfDmPnVMExRMZ1X2pRpIx5n4iu3UDN1XLteS55aF7jZdxAibewmYEPfQRhD8Q2l16+0kvn9F9+xSEG5NAijzXwHIYUtCKO/0YHrzeazASc9QP9DLmfJfc5lxmcvUzdrKkWdu897vqhLd+pmTW1wTnH3vixz3D30H3wFfRKnMnnY3VRP/I3yYH2oq2XiSzfQZdUtqJs9jeo/f2HiK7cw++dPO/rS8tmJQRgd6zsIkTZXWdEFeATosqgvYQydry29ad1Di18Z0XaBiXSIrsBTQRhV+A5EClsQRtsA5/mOI58talt27aypzBj5Ij22bJjYUG3ZbWo3IPQdRCEqyM7DeMbVg0CZ71jy1YyRL9J5hQ0p7bnUAs9N//h5uq63C6ao6bWnp414jO6b7TvvcXGXCvokTqXnoCHM+fVLiso6U9JraSoG7s+U4Q+2yzUUgCFBGP3DdxAibaKy4ijgCN9h1Csy9Ig6nVPTlVnTfMciBaMU+K8aNsSXIIzWAO72HUe+MMbdphV37k6X1bbA1tViq2bNe95WzaQoI2WpMWZeQ0dJ976UL78+1RNGY4yh56Ah9NnjLGZ9M5yu6+9C1Zjv6LXjsUz7QMtgt7Eb4sY9kXxyE7DG4r6IMXT6V8nQTU4ofnp4G8Qk0pFWAR7UrBfxJQijXrh27KYbUmWxLWpb9uQ37qTndkdgiksb7Fdbdpu7OAgjLRHUwQo1V82VwOq+g8hnVWO+w1ZXMefXr6irmkn1pN+Z8u5/6b7J3sz8djhLHfafecfa2mpsXS1FpeUA1Ez7k+qJv9F5hQ0WeN3Jbw2lx9aDmTv2B0ynzpiiIurSGlKk1W4IwujjVDKhYeeSuyorNgBu8B1GpnJTvdIrZWd9sGXV9RtbigpysI50uBVwWRX+5jsQKSxBGHUDnsSNzpfFVDN1PEVlXSgq70pddRWzf/iAHtscypS37qX75vtha2uYM/oLKgYe6DoVq6soKutC9aTfKe7Wh6LSMmrnzKDqt6/mLQEAMPPLNyhbbm2Ky7vO62i0c2d7vNK8VALcG4TRuqlkYrrvYEQWW2XFocCQtno5Yyg+o+TRLSvMjLf/XTNYHe3tqG7ODCa+dCM10/8EC0usvhW1s6dS9fs3846p/jPFUkOup6Si7/zzqmYx8aUbqJ0+EVtbTe9dT6JT3xWpnvgrE1+4Doyh966nUNp7ABOev5puG/61UNbvSgAXABf5DkQK0t3AAN9B5LtFbcuunvQbU0c8DkDN5D+gqBhTWs4S8SxFtWW3mWLg4SCM1k8lE5q62UGMtdZ3DB0qCKNdgBd9x1FI5oz+nBlfvE6fxGlM++ApMIbum+w17/mp/3uU2hmT6LWjy/Iz6bXbKF9unQaLzAJU/T6K6Z++QJ+//h+1Mybz59P/xtbV0nO7Iyhfdu0OvaY88xOwUSqZmOI7EJFWc+scfkIbjIZuL6/XbvDWkdVnanSUdKTjUsnErb6DkMIRhNFjwH4LPVBaZO6fKSa9dhvU1WHraui67s50W28npv7vUWZ9PwIwdFt/Z7quuxMzvnqTWd+8Q999L2DO6M+Z8vYDUFQEtTV0H/g3uqzsshnXVc1k/GOV9Dvw31BcwoRnLqdm+p8ssdpWdN90b78XnJ9uTyUTx/gOQmSxVFasBnxEOw0MebRmm2Fn1Rw7qD1eW6B25mRqZ0+nU5/lsHW1/HHnsfQffBXFXVySitpZU/nziYvpN/jKBun5Jr91L8Wdu9F9032onvQ7E567iqUOv4ZJr90ep+szzPp2OF1WHcjML9+g964ne7pCL2qBbVPJxLu+A5HCEYTRCcCNvuMoNK1ty643ZfiDlFT0o+s6OwBqy24nbwI7ppKJWt+BFIKC6jwMwqgP8Dmw4PxjkcL2LLBXKpkonAJB8kNlxXVA1t+xXlp9yHt31Ca2WPiR0tgo6S6rbcGY+/+P0l5usGVRp8703e/CBufZulomvXIz1RN+pa56Dj23O4LOwfrUzpzCn88ksTVz6fmXIykfsBaT376fTn1XmDcSMA/NATZNJRNf+A5E8l8QRqcB/1nogSKFZ5dUMvGy7yBEFokboDcCWK893+bV2g2HHVV9xqD2fA+BmhmTGPffc1hqyHUUlbrVeya/fT+d+izHEms2HOM4/rFKemxzGJ36rQjA77f9g/6HX8u0D56kfLl1AZjzy2dU/T6KJff657zOyALyE7BeKpmY4TsQyX9BGK0LvA+U+45FJMtcmkomtAZoByi0NGq3o45DkcbsARy70KNEskllxQ7ASb7DaIlzSh7cYBPzzSjfceQCW1tNxVYHs9ShV9N/8BVMH/kCtbOm0XmFjeh/cJL+BycX6DgEmPH5q5jiUvoPvoJ+B1zMpFdvxdZWM/Prt+i63s4sufe5TPvwaaon/0H1+J/yueMQ3M3lI0EYdfEdiOS3IIxWBS7zHYdIlrorCKMevoMQWUSX0c4dhwA7Fn8y6OFOF78FBTSqvYNNHjaUMXcdT/dN9prXcVhXNZM5P38czyRsqLT3ssz++WMA5vz6JTXTJ0JdLd033pOZXw1j5lfDMEXFdF5pU6aNeJyJr9xCzdSCyh63InCt7yAk/8X3co+gjkORxpwThNFOvoMoBAXTeRiE0d8B5eQRadplQRipc11yQ2VFD+AeICcWrTeGzv/tdEmPfkwa7zuWbFe8RE869VkOcOmUMMUUlZYz55fPGPvAWYz97znM+v79Bc6bO/5nypd3bVzFXSoo6daL6gmjMaVl2Jq52JoqikrLmfzm3fQcdESHXpMnawCX+w5C8t6tQJnvIESy1DLAdb6DEGm1yoqBdGBmj82LRm0bdTrnXUNdXUe9ZyHpOWgIyxw3lJlfvUHVH98CMP3j5+m63i6YouIFju8+cH+q//yFsQ+FzEmNpLTXMhR3qaC4SwV9EqfSc9AQ5vz6JUVlnSnptTQVA/dnyvAHO/qyfDsyCKPdfQchee96YHXfQYhkKQPcpgHT7a8gOg+DMFoR3biJLEwFrnIikgtuJscWDC8xdUu9WnbWuFJq5vqOJRekj5Iu6T2AZY67h/6Dr6BP4lQmD7ub6om/NTi+tPcAZv/8CQDVk35n7tgfsXV1LLHWdswd9yNThj9Ip34rUdKjPzNHvc3EV25m7rgffVxaRzo+CKMtfQch+SkemLed7zhEstxhQRjt4TsIkRarrCgD7qKD24rWKvplq9c7nfF+CTXVHfm++ax64m9uIB5gSssoKluCujkzqJs7h5nfDqfrOtvPO9bWVlNXPQeAorIu9Nn9DPofnKR4iZ50XnHjBq87+a2h9Nh6MLa6CkwRpqiIuqpZHXdh2eNWzS6X9hKE0b7Akb7jEMlyAbBgWippU3nfeRiEUTFwP9DNdywiOWC/IIz+6jsIkWZVVuwBHOQ7jEXR3cxa5+lO53/gO45ckD5Keu6Y7zDGTTIt6d6X8uXXp3rC6AbHd1tvZzCGsQ+exfSPn6W097KU9OhPUWkZvXc6nj67nsKsb9+jfMCa2Lpqev3lKKa884CPS+tIRcCdQRhpZpi0qSCMlgSu8h2HSI64PQij3r6DEGmh83HZCzrcikVjB75TdurIMubO8fH+eaeomIkv38i4h89h7ANnUNp7WcpX2JAZI1+k69rbY4pL5x067YOnmDJsKACzf/6EsQ+cxZj7TqN60m/02ObQecdV/T4K6mopX3ZtllhjW2Z+8Rrjn7iY7pvs1dFXlw2WBq7xHYTknyCMuqGB/SItdXoQRuv4DiKfGZvnqeWDMArRWiwirTEaWDOVTMz0HYjIAiorlgC+BpbzHcriuLdmx7cvrPn7Nr7jyEbVE3+jqHM3irtUYK3lzyf+ReeVN2WJtf5CUWkZtXNmMO6hkL77XUhx117Y6iqKyrpg62rnpV6a9eOHzPzqTZbc46x5rztl+EOU9FyKotIyqsb+SI8tD2LcI+fR/+Ckr0vtSFpMXNpUEEb3A4N9xyGSQx5NJRMH+A5CpFmVFesDHwIlPsOYaLt9uk3VtavMpHNXn3GItNCuqWTiJd9BSP4IwuhK4AzfcYjkkP8BW6aSifzu5PIkrzsPgzBaBvgOUP5bkda5JpVMnO47CJEFVFZcAZzpO4zFZS21J1afPDKq23wj37Fkm+rJY5g87G5s1UzqqqsoH7AWnVfc2M0S/H/27jw8qur+H/j7c++dmWSyTHYSksCQECBssu+QuFtxrWvdd+suKnS0VmO1ltbWrxVbrdXa2qptbX9q61grLiyKgCCrEGRLAgRCyL7Ods/vjwlbDASynXvvfF7Pw/Mks74TJveeez5nURQgFET81MvgHDwZjd98hubipUi75DH49m1DzcKXICBgS8hA0tl3Q7GH95YP1lWg6sMX0O+KJ6EHfKj815PQ/c2In3gRYvIjooYbADCmZP7sTbKDMPNze7xnAvhIdg7GTOiKkvmz/yE7BGMdKnJpAFYCGCs7CgDUi+iNM3y/ya5HrEt2FsY6UQZgWMn82S2ygzDzc3u8+QDWAbB19ljG2FHuKJk/+yXZIazI6sXD1wFc2+kDGWPthQBMLpk/e7XsIIwdUuQaCWANJI+G7im6QO2Z/mfqtovMgbKzsIiwpGT+7ALZIZi5uT3eaAAbAeTIzsKYCVUBGFoyf3aV7CCMfUeR6yEAz8iOcaRmYd8yy/dc0gEkpMrOwlgnHiuZP/tJ2SGY+bk93o8BnN7pAxlj7dUiPJCjQnYQq7Hsnoduj3cieDklxrpKRXh/FlV2EMYAAEUuAvASLFI4BACFkOC1PxKMRXO97CwsIsxye7w3yA7BTO8xcOGQsa5KBsBLSDPjKXKlIbzXoaE4yT/0C8e9jZmo3Cs7C2Od+FHbymeMdZnb470MXDhkrKsSwPvQ9grLFg8BPAeAZIdgzMTGAbhXdgjG2twIYLrsED0tigK5HznmFRN0XXYWFhF+6fZ442WHYObUthE977/CWPfc6fZ43bJDMNbOkwAM2T5wUHDQIscDoUFUXiY7C2PHEQMgIjZSZ73D7fHGAPi17ByMmdwP3B7vWbJDWI0li4duj/dKANNk52DMAp50e7wDZIdgEa7IFQPgadkxekt/qp70iu3XS2XnYBEhFcA82SGY+bg9XgXAH2Ch2d+MSWIH8JTsEIwdUuQaBeBm2TGOx0ahrI/tc+3DqWS77CyMHcfVbo93suwQzLR+DCBbdgjGLOB3bo83SnYIK7Fc8bDtA/IL2TkYs4gYAI/LDsEi3oMA+skO0ZtOV9cU3Kp6l8nOwSLCHLfHmy47BDOdKwBwhxhjPeMqt8c7RnYIxto8i/CWFYamkkh/3/7jhAm0ZbPsLIwdAwH4jdvj5RXQ2Elxe7xDEO7zYIx1Xy7476lHWa54iPAHhGdKMdZzrnN7vLmyQ7AIFd6DJSKWyXtEe2PsRCrmDhHW25zgQSHsJLTNOjTcXliMmRiBB7syIyhyXQDgDNkxTpRCIvlt+xP9Zynr1svOwtgxTAZwtewQzHSeR3hlAsZYz3iAt2vpOZYqHro93gwAHtk5GLMYDdxpyOT5CYA42SH6AhGi37I/ldAP1ftlZ2GWd4vb482THYKZxhUA8mWHYMxiznJ7vKYp2jALKnJpAJ6RHeNkEcH1Z9svBp+rrPhadhbGjmF+2/51jHXK7fGeDeBs2TkYs5gkAPfKDmEVlioeAvgZgFjZIRizoGu4o5n1uSJXLoDbZcfoSxrpGQsd8ypsCPplZ2GWpsHC+4iynsOzDhnrVb/g5e2YRNcBGCI7RFcQwflb229GXKl+ukJ2FsY6kAngHtkhmGk8KjsAYxY1h2cf9gzLFA/dHu8oANfLzsGYRangzkPW954CYJMdoq/FU/Ood+0/WSk7B7O8S90e70TZIZjh8axDxnrPOABXyg7BIlCRSwXwiOwY3UEEx8+1V8bfpr7/hewsjHVgjtvjjZYdghmb2+OdCWCG7ByMWRTPPuwhlikeApgHa/08jBnNVW6Pd6jsECxCFLmGI9xpHZFGKKUzntBeWyI7B7M83nOLHRPPOmSsTzzl9nh5nyPW164GYPo97YmgPay9OfUh7e9LZWdhrJ00ALfIDsEMz9SDOBgzAd77sAdYotjm9ngzEcGdzIz1ERXAY7JDsIjxCICIXsrrOnXh9NnK8tWyczBLO9Xt8U6THYIZFs86ZKz35QD4oewQLIIUuRQAP5Ydo6cQQblbe2/mU9qri2VnYayduW6PN+JW0WEnxu3xjgNwjuwcjFlcIoD7ZIcwO0sUDxH+IPBJmbHed6Xb4+WORNa7wnsdRvwyXkRQF9iez82lPaWyszBLe1B2AGY8POuQsT71iNvjdcgOwSLGlTDpXofHc432ScELtt8skp2DsSNkA7hWdghmWDzrkLG+wXsfdpPpi4dujzcOwG2yczAWIRQAj8sOwSzvIYRnukY8hZDwgf2RYCya62VnYZZ1kdvjNf3SZazH8axDxvpOPwA/kB2CRQCLzTps7zx1ReFfbD/nGYjMSDxtA7IYO8Tt8Q4DcLHsHIxFCJ592E1WOIndAsAlOwRjEeQyt8c7UnYIZlFFrjQAN8iOYSQOCuR+5JhXTNB12VmYJSkA7pcdghkHzzpkTAru1GB94UIAw2WH6E0z1Q0F79p/spTbzcwg8gBcJjsEMxwPrNEfz5hZ8OzDbjD1wcrt8WrgCy3G+poC4F7ZIZhl3Q0gSnYIo+lP1ZNesf16iewczLJudHu8ibJDMMO4HDzrkLG+Nsbt8RbKDsEs727ZAfrCGGX7zP/Zf/SlilBQdhbGwMtTsiO4Pd6BAK6WnYOxCJMI3mO8y0xdPER4BM9A2SEYi0A/cHu8sbJDMIspctnBJ/RjOl1dU3ir6l0mOwezpBjw3x47jAcIMSbHHNkBmIUVufIBnCY7Rl8ZouyZvsg+Z7UdAZ/sLCzijXZ7vGfJDsEMYx4ATXYIxiLQLbIDmJXZi4cPyg7AWISKRXg/JMZ60vcBpMoOYWSPaG+MnUjFm2XnYJZ0j9vjtcsOweRqW5Z8quwcjEWo83gPWtaL7pIdoK9lKwcmf+G4d2M0fM2ys7CId6vsAEw+t8ebBOAm2TkYi1B5bo+3QHYIMzJt8bBtWZfxsnMwFsG4Acx62u2yAxgdEaLfsj+V0A/V+2VnYZaTAeBK2SGYdHwcZkweBcBtskMwCypyxQG4TnYMGVKpbvxyx13b4tBUJzsLi2gXuD1eHiTLrgRv0cKYTDfLDmBGpi0egmcdMibbZLfHO0p2CGYRRa6hAAplxzADjfSMhY55FbwME+sFvJRHBHN7vNEArpWdg7EId4Pb47XJDsEs5zoAcbJDyOKi5tHLHXeXJ6GuSnYWFrHsiNACPjvK9bIDMBbhLnV7vC7ZIczGlMVDt8ebDuBc2TkYYzz7kPUYnu1yEuKpedQ79se+kp2DWc4Mt8c7SHYIJs0VAPhiijG50gBcLDsEs5w7ZQeQLYZ8+csc99amo7pCdhYWsXjGSwRze7xDAUySnYOxCBcN4GrZIczGlMVDAJfBvNkZs5Jr3B4vL7vAuqfIFQUehXfSRiilM36qvbZYdg5mKQSeeRbJeOYpY8bAS5eynlPkmgpguOwYRhBFgdyljvtaB1DFbtlZWETKd3u802WHYNLwzFPGjIGveU+SWQtwvCcPY8aQCOAS2SGY6V0EIEl2CDO6Vl04Y7ayfLXsHMxSuHgYgdwebw4A7tBizBhOc3u8ubJDMMu4SnYAI7FRaOCn9gfVoVS2U3YWFpG40zoCuT1eAnCN7ByMMQDAWLfHO052CDMxXfHQ7fEOADBVdg7G2CG8dCnrLh4Q0kVEUBfYns/NpT2lsrMwyxjMo6IjEndoMGYcBF6RgfWEIpcK4HLZMYxGIz3jv/aHY0+hbd/KzsIizmVujzdedgjW504FMEB2CMbYITyQ4ySYrniI8H4sJDsEY+yQArfHmyc7BDOpIpcLwDmyY5iZQkj4wP5IMBbN9bKzMMvgZXUiD884ZcxYLpIdgFnC6Qjvo8naUUikvmN/LG2asvEb2VlYRIkBD5yNRHxtxZixXOX2eKNlhzALMxYP+UTLmPHcKDsAM62LADhkhzA7BwVyP3LMKybouuwszBIud3u8/HcZIdwe7xQAg2XnYIwdZZTb43XLDsFMj5csPQ6FkPCG7emBZylfrZGdhUUU3vYlgrg9Xif4/5wxo3EBuFR2CLMwVfGwbXYTr0vLmPGcLzsAM60rZAewiv5UPekV26+XyM7BLCEBfFyPJLxkKWPGdKHsAMzEilxRAC6WHcPoiBD7e9v/5V+sLP1KdhYWMQp56dKI8n0AsbJDMMa+g1f5OEGmKh6CZx0yZlQj3R5vtuwQzGSKXEkAzpAdw0pOV9cU3qp6l8nOwSyBG9ORgzuXGTOmC2QHYKY2GwAXKE4AEaKetb045nr1wy9lZ2ERwQ7ge7JDsD7DexgzZkxnuD1em+wQZsDFQ8ZYTzlXdgBmOhcD4JN1D3tEe2PsRCreLDsHM72z3R6v2dqJ7CS5Pd6RAPrLzsEY69Ast8ebIDsEM63vyw5gJkSwFWmvT7pP/dfnsrOwiMCDQyKA2+N1AThVdg7GWIfiAUyXHcIMTNMp5PZ4RwEYLjsHY+yYuHjITtZ5sgNYERGi37I/ldAP1ftlZ2GmlgJgkuwQrNedKTsAY+yYNHD7mnVFkUsFcI7sGGZDBPV+7V/TH9NeXyw7C7O8c90eryY7BOt1pwJQZYdgjB0Tt7NPgGmKhwAukx2AMXZcp7s9XrvsEMwkilwagNNkx7AqjfSMhY55FXYEfLKzMFObLTsA63VnyQ7AGDsu3veQdcVUAEmyQ5gREegm7cOCZ22/WyQ7C7O0BACzZIdgvY63aGHM2HgJ6RNgpuLh6bIDMMaOKwZAgewQzDSmgfdh6VXx1DzqHftjX8nOwUyNR+JZmNvjdYA7rhgzunN4cB7rAj5/d9P31c8LX7U9s0h2DmZpPDjE+rh4yJixjXR7vNmyQxidKYqHbo83GsAE2TkYY53iC1V2os6WHSASjFBKZ/xUe42XXmJdNdbt8abLDsF6zXQATtkhGGPHFQ+gUHYIZjrczu4Bp6trCt+2Fy0BhJCdhVkS73toYW6PNwvAUNk5GGOd4tmHnTBF8RDAFAA84pIx4+PiITtRvA9LH7lWXThjtrJ8tewczJQI3Ji2Mt7vkDFz4Nkp7MQVuVIAjJUdwyomKt/O+sD+8BcK9JDsLMxy3G6PN192CNZreNYhY+bA/didMEvxcKbsAIyxEzLE7fHmyg7BDK7IlQbu1OgzRFAX2J7PzaU9pbKzMFPifQ+ti/c7ZMwczpcdgJnKGQgP/mE9ZLhSNuNT+4MrNQQDsrMwy5khOwDrNVw8ZMwcTuctAo7PLMVD3o+FMfPgURusM6eCOzX6lEJI+MD+SDAWzfWyszDT4b1sLcjt8fLMFMbMI9vt8bplh2CmUSg7gBW5lYqpnzvuWxcFX4vsLMxSpskOwHrN6bIDMMZOSCx40tpxGb546PZ4bQCmys7BGDthPMKKdYaP6RI4KJC70DFvC0HXZWdhppLi9nhzZIdgPY5npjBmLuNlB2Cmwe3sXpJONRO+dNyzJQYtDbKzMMvg4qEFuT3ekQB433jGzIP3ij4OwxcPEb5QcsoOwRg7Ydy5wTozRXaASJVB1RNftf1qqewczHQmyw7Aehzvd8iYuUyQHYCZQJErFsAI2TGsLJEaxyx33F3mQmOt7CzMEoa0rQbBrIUH1DNmLhNlBzAyMxQPeclSxswlkxvA7JiKXA7wUnlSnaauLbhNff8L2TmYqXDx0Hq4U4Mxc+HBeexETASgyg5hdXHUMmK54+7KNNRUys7CLIFnH1oPt7MZM5dTZAcwMi4eMsZ6AxeH2LGMB8CbEUv2sPbmuEm0eZPsHMw0uHhoIW6PNxnAANk5GGMnhYuH7ETw6h59JJr8eZ877mvMospy2VmY6XHx0Hp4+WjGzCWR9xc/NkMXD90erwJguuwcjLGTxsVDdizcqWEARIh+y/6zxH6o3i87CzOFsW6Pl4v+1sFL2jFmPkluj3eQ7BDM8Lid3YfsFBy0yD5Hz6U9pbKzMFPj4qGFuD3eLABJsnMwxk7aGNkBjMrQxUMAIwEkyA7BGDtpXDxkx8KdGgahkp6x0DF3vx0Bn+wszPAc4KU8rGS47ACMsS7h2YesM7xSQB/TSM/6yD4vehTt2Co7CzOtiW6P1yY7BOsxfM3EmDlx8fAYjF48HC07AGOsS7h4yI6FG9MGEk8tI9+1/+Qr2TmYKXCHpHXwzEPGzGmC7ADMwIpc2QD6yY4RiVQSae/Zf5LMWwKwLooCD+yyEu7vYMycuB/7GIxePMyXHYAx1iV5bo83RnYIZjBFLjuAXNkx2NGGK2Uzfqq9tlh2DmZ4POPFOrh4yJg58XGYHQ/3nUikkEj6u/3JrFOVNetkZ2GmNFR2ANZjuHjImDnxzMNj4OIhY6w3KOCZw+y7hgJQZYdg33WtunDGbGX5atk5mKHlyQ7AegwXDxkzJy4esuMZJjtApCNC/B9tz+Sdp3zJbWp2sobIDsB6xvXq/2wjaOd2DcGA7CyMsZMywO3x8n6lHdBkB+gEFw8ZQ1458AAAIABJREFUM6+xAL6UHYIZCh/TDYoI6gLb87nF/uzS7SJzoOw8zJC4eGgBbo83BUCa7ByMsS5JdHu8OSXzZ++QHYQZEhcPDYAIzgW2BaPig03L3wydwXu9sxPFMw+toMhle8KG8wFoQiDgg237XpG0/xvh9q3Uhzm+0oelfSuyBoagGr0vnrFINQbAp7JDGI1hD1htGwYPlp2DMdZlvF40a4/3cjAwhZDwgf2RqvG+F+sb4YyXnYcZTprb440rmT+7QXYQ1i18HGbM3MYB4OIh6wgXDw2CCPafaX+cEI/mL14KXTBddh5mClw8tIZctPWzE8EWhUDuIKrIHYQKnKeuAAC0FRW3lYvkyraiYtRX+rC0rSJzABcVGZOOi4cdMOyB6Q3bz9wtsH++UQzS1um5cZv0gRkVSOKR0oyZBy9bytrjTmuDc1Agd6Fj3lfTfM+PF1CMvrQ563uDAayRHYJ1Cy9Zypi58eoA7Fi4eGggRNB+pP1tWgI1LpkfvGqW7DzM8HjZUmvo9DjcVlQcnEP7BudgH85XlwMAhIC/Fbate0VK5Ubh9oeLikP7bRVZA3QovPULY32D9yztgGGLh9PVb/IAFJ5xRB+VEGhogWNPhUis2Sb6+zboOdpakRu/SR+YcQAJqfLSMsY6kCU7ADMcHlFpAhlUPfFV268W3xSYVyA7CzOcPHDx0Oy4eMiYufWXHYAZUJErHkCG7BjsaESgH2rvz3KhafHDwVu5Xc2Ox+X2ePuVzJ9dITsI65YuD+Iggj0agbwc2puXg724QA3vACQEfK2wb98jUg5sFO7ASn2YY5U+tN82kclFRcZ63gDZAYzIsMVDADntbyBCnBO+YYNoHwZhH85Uvz50nxCob4ZjT4VIqtkqMv3r9RxtvchJ2KQPTK+CK6VPkzPGgPASd0rJ/Nm67CDMMLJlB2An5jR1bcFt+vtfvBw6j5daYkfi5eTNj4uHjJkbF4hYR3jWkoH9QPusIJEaF/0wMKdQdhZmaEMAcPHQ3Hp8dQAiOKLhHzKYyocMRjkuUpcBAIRAawvs2/aIlAMbRE5gpT4sepU+JH276J/NKwgx1mXpsgMYkamKh8dDhPgY+OJzaC9ysBdnq6sO3ScE6poQtWefSKrdKjIDG/QcbZ3IdW3SB/SvQXxSjydnjAHh40sKgP2ygzADKHJFA0iUHYOduIe1N8et1XM3rRT5vNwsOyhPdgDWbbysHWPmxsVD1pFM2QHY8Z2jflX4Jp5afFXgUZ6ByI5lKIClskOwbumzczQRopzwD82j8qF5KMf31c8BHCwqOkp3txUVV+jDnKv0of12inQuKjLWOS4edsDIxcMeG7FBBFcsWl2DqRyDUY7vqV8duk8XqG1C9J59IqnuW5HlX6/n2NaJnITN+sDMOsQm9FQGxiJUOrh4yMK4U8NkiBD9lv1nidN8z+/nPYdZG555aGJuj5cA8DL/jJkbL1vKOsKdXSYwTd1U8G/68dIL/U9O50581gFeLs/8+skOEC4q+oYOoT1Dh2APLlHD9Wgh0NICR+kukVp1uKg4JH2nyMgGiCTHZswoEtwer6Nk/myf7CBGYuTiYZ90biiEhDi0JMTRHuRhD2arKw7dpwvUNCG6vFwk134rsgLr9Vz7en1QwmYxILMesa6+yMeYyaUDWC87BDME3gPThFTSMxY65m6c4HvJ5YfNITsPk447J80tDgDvjcKYufHMQ9YRPj+bxGhl58yP7XOXneX/5aQQVCP3x7G+lyw7AOs2wx6LiRDthG/YUNqNodiNS9UlAAAh0NwMR9lukVq1Ts8JrBT5zlX6kIwSkZ7FRUUWodIBlMoOYSRGbqxI36dQISTGoSXx4MH1fHX5oft0QVWN4cJi3RaRFVqv59rW6zmJm8WAzEY44yXGZsxIuIODHcQzD00qnlpGvmv/yefn+ufPkJ2FScdLvZsbLx3NmPnFuT3e2JL5sxtlB2GGwtdcJpKr7J22xHH/ylN9z57Cg/PYEbh4aH7SZx6eLCI4Yw4WFZXduByHiopNTYgq3SXSqtfrOaGV+jDnKjEko1T0y+SiIrM4Lh62Y+TioaFPnAqJ5Hg0J8dTM4ZhFy5Uvzx0ny6osgHR+8pFSl2xyA6u13Mc6/TcxC0iO6sJ0bESYzPW1ww78or1OZ55aGLDlbIZT2p/XPyT4E28T0tkS3B7vErJ/Nm67CCsS7h4yJg1ZADYKjsEMxS+5jKZTKqatMxxz9ezfM8NbUZUjOw8zBCkT6Bg3VDkcgGIlh2jpxAhJhatw/OpDPlKGa7AIgCAEGhsQlRZmUirXqfnhlbqw2JWiyHpZSKNi4rMKnhAVjvGLB4WuQgmHt2ukEh1oTnVRWXIRxkuVr84dF9IUGUDnHv3iJT6YjEguE7PcWzQc5K3iOxMbjQyC+ILWXYQ77NlcteoH89Yoeevfl+fOl52FiaNAiABQLXsIKxLuHjImDX0BxcP2dH4msuEUqh+3JeOuzfM8P1mQANieFscZugJFKxTEXEcJkJsLFqHD6cyDFfK8AN8BiBcVGxEdGmZSKtZp+eGVuj5MV+LvP67RBrv1czMJiL+lk+GMYuH4Y4po2brFpVEagKaUhOoCSNQemjzWgAICaqoR8y+3SKlvlgfoK8XOY71ek7StyI7qwUOp8TYjHUVH3TZQbycs8kRQX3etiB3iz+7ZKvIcsvOw6RJAhcPzYqLh4xZA4+IZu3xNZdJuah51ArH3cUzfM8Fq+Hi4lFk4/9/czPdkqU9iQixcWgZMYJKMUIpxVX4FAAgBBoaEV1WKvpVr9Vz9RV6fszXel7mHqRyW4YZFbep2jFqgS4ip+urJPolorFfIjVilFKCyw6vNS10KHvr4Ny/W6TWb9YHhNaJ3KgNek7yVpGZ1QqHZabGM8vhgy47KE52ANZ9CiHhffsj1eN9L9Xz/r4Ry7QrQzAuHjJmETyKn7XHs9ZMzEm+YV867t1e6Hs2sBfJfP0cubh4aG4RXTw8FiLExaFlxEgqwUilBNfgEwCAEKhvCBcVa9bqg/UVen7s13pe/3KkcFGRycbn4XaMWjzkk+YRiEAq9IwkNGYkUSNGKztxBRYDCBcWQ1D21iFm3y6R1rg5PGMxer2ek7RNZGb5YI+SHJ9FNj7xs4O4eGgRDgrmLHTM+2qa7/nxAooiOw/rc1w8NC/+v2PMGrhTg7XH1/wm56BA7hLH/bvO9P9yV4nIyJadh0nhdHu80SXzZ7fIDsK6hPs7TgIR4uPRMnIUlWCUUoJr8TEAQAjU1cNZVir61R5RVMzkgRWsD/FnrR2jFg8TZAcwCyKQBj0jGQ0ZydSAMcr2I9ec1kNQ9tQitmKXSGvarA/Q14rc6A16TvJ20T/LD5tDcnxmfdyAYgfxZ8FCMqh64qu2Xy26KTCvUHYW1ue4AGVePPOQMWvgVWfYYUUuAhcPLcFGoexP7HP3zvY/vaNYDMiRnYdJkQxgt+wQrEtssgNYARFcLjSPGk07MVrZieuwEMChomLpTpFRt1bPFSvbior7kMQzPllP4xW22jFq8dCouUyFCIoGPTMF9ZkpVI+xyrYj153Wg1B31yJ2f5lIa9ykDxTrRG70Bn1Q6nbRPysIjU98rCfw3zI7iIuHFnOaurbwNv39L14OnTdddhbWp3hpNPPi4iFj1sDta3YkLhxaiEp6xgf2hw9c4i/askbkDZWdh/U5vmY2L+5D7UVtRcXRY2g7xijbcQM+AgDoArX1iCnbKdJr1+h5YqU+LH6NPjizAklpkiMz8+J2djtG/YWosgNYHREUG0JZqajLSqU6jFe2HjlNPBSEuqsGsftLRb+mTbpbrNNznBvFoJQdIoMLi+xkGPUYw/qeYS6EmvwCcxe2YlV5CALAmTka5kyx48b3WlHvE2gOCNw81o47JtqPet66fSHM+V8r/CFAF8BPT3XgjBwNxQdCuOm9VhABf7wgCkNTVFz3TgvunmTHpExrn84e1t4cv1bP3bRS5A+XnYX1GT6umxcXDxmzBr4WY0fimagWo5BI+X/2x23XBh7e8Lk+apTsPKxPWfvi0dr43CyBQkhIQFPCWNqOscp23IQPAQC6QE09Ysp2iIy6NXqeWBEuKmZXIjFFcmRmfNzf0Y5RfyF8wpSICKoNoew01GWnUR0mKt8euk8IBINQS6sRV1kq+jV/o7vFOj03ZoMYlFoi0jNDUI36mWJy8OehC4jIDWA9gK+PuPnfACYJIa484nGLAPxQCFHcwWtcBeAuAH4AAQD3dvS4tsfeAGCYEMLTMz9Bh+ydP6Rv1LYKXDXKht/NjoYuBPJ/24SqZoGCgSrmTnegOSAw/LeNuHyEhmTn4S39iIB/Xu5EUjShtFbH7DebsfHOWLy0KoBnznSACPj96gAuHibgUGH5wiEAECHqLfvPEqf5nt/Po/sihvU/2NbFs0YZswZuX7Mj8cxDCyKC6y+2n+fcEbjv6w/1yeNk52F9htvZ5sXFQwNRCIkJaEocR9swTtmGm/FfAIAuqKoOMbvbiopYoQ+L/1rPy6qCi4uK7CBuZ7dj1F8InzANigiaDaGB/VA7sB/VYpKy5dB9QiAYgFpajfjKEpHe9I3uxlo9N2ajcKeVivRMHQr/v0Yeox5jzGCTEKLw4DdEVAhg0kk8/xkAeUKIZiJyAHD2bDzzyoxXkBkfLgo2+QG7CrgTFFS1CABAvU/AaSNEaXTU80b3O3wI+7ZKx8CE8GvE2ICWYPj2KA149DMf/nlZ5AwCV0nPWOiYu3GC7yUX76UbEfhcbl7U+UMYYybA7Wt2pMhpdEYYIsS8aPvNiHnB21a+HSo8metAZl7czjYvLh6agEIiORGNyeNpK8YrW3ELPgAA6IIO1CJmzw7Rv+5rfTBW6Pnxa/TB2dVwJUuOzPoet7PbMeovhE+YJkQEzY7QwHTUDEynGkxRNh+6TwgEAtDKqhB/YKee3vyNcNNntUO1mCrBJ1hrCwKzZWeIVOsB3E1EvxNCNALwAQARvQRgCMIzUN4XQjx+5JOI6CwAPwEQBFAL4HoAuQBeBtACoA7AdUKImpPMY7hO65AucN27LXjmzCickaNi9pvNGLKgEbWtAi/OjkKMvePIhX9qwpYqHf++MlyPnTPVjrkLfQCA7HjC+UM0/OILP1oCAnOnO+BOUDp8HSuJp5aRC6Kf+PgXNd+PG7Q/RIoQhvv/Zj2jRXM083HdtIKyA7DusSHoj4KvNRp+XzT5/NHw+6Ph88dQa8AJX9CJ1mDdbkdQCwi+lrIwv2o7wMdhdgT+e7cwIjh+qb08zh6oWrh/V3aC7DysdzXaosHHd9Pivk0TU0ikJKExJYm+xQTlW9x2uKhYWYPY3TtE/4av9cFYsSfPprYatpbCekCI1F18HD6aUT/w3AC2GCLY7AgOykD1oAy1GtOwCeT+fElrZVzgtHViIvGsKKvyAU/IzmBWw9uWJT3os5N8/kUAbgPwKRF9BOAJIUQAwAIAxQAGAvgKwKHiIRHFA3gOwEwhRBUR3Y3w0qf7ASwVQjxARKkIL4VqaoFQuHB45Qgbzhms4eGPW3HGIA1zr3Gg3idw7hvNyE9VMDz1u6ejRTfEoKRWxxmvN2HjnbFIcSp47cJo7G/ScfnbLfjBSBvikgjnD9Xw8Cc+/Pki6w8IbyFqfnSAP7vV/Y+hjT7RMLxM7Bi3TdQOLxO2tFpkajoGkAELyKxL/gE8IjsD6xouHvYABXooCr7WKPhbneT3R8Hnd8Lndx4q4PkCMdQSioEv5ERrKIZahROtIoZ8uhOtFA2fcJJPiYKfouBXHAiodgqqdgRUG0I2FSFNQ8imQrcrEHaC7qDwsoQOItjRyTLgO5KiVjZ/lJim6jSwb34jTIJtwKOyMzDjMH27nB0fEbSF+SuyzqldUXXlEn00AfGyM7FeowC9uZMI60VcPLQghURqMhpSk2kLJipbUBgf/WXoy8Q8Angwh3XZgMdkZzAULh4yaa5papg48Xsu/3tTUPXEX0ObEpswQXYm1uNCsgOYWPtlSycDGN/uMU4AzR09WQjhA7CAiF4A8CyAh4nodwhfjVQAKAGgt3vaEAApAP5FREC4s3IZgPkALieiBQA2IjwL8WQZ5rPgDwn84F8tuDTfhitGhtv4W6p0XDUq/HWcHXBFEbZX6xicpCCoA04b4as9IZySrsCuEpKiCf4QEDziN+j52IcnT3VgVXkIcQ6CSuElUCPB5f3T17YqyjQAaHFQ3Oo8OmV13uH7Y1pE3chSsWPcdlE/bJdwpNYhS9ORJSsv6xYuQJlXQHaAniNEFPw+BwKtTvh8UdQ2Aw+tgWjyBZxoDcRSa8jZVsCLpRbdCZ9wolV3ko+caBVO+CiK/EoU/ORAQHVQQLUjqNgQtGlHFfAOFvFEFIAoImgAYtr+GU5OQuukT6+o+9L5XsIBV/N32g3MGgzTpmKGwMVDi/syKmpji6KMfGc6sGw47X76z6EdcS0YIzsX6xXczjYvo/avsx40NLFl6guzYz84zWsrIINeC7Bu4+NwO0Y9uLXv0GYWFCVE9PhW38rVSVEFt9+rZZ+/XF929SI9TxFIlZ2N9Rju3Og5WwCMJqJUIUQlEQ0CkApgb/sHElEUgLFCiC+FEIKINgIYAeBaAJuFEE8T0VCEi4pH2gGgFMA5QojWtr0SkxBetvQfQoi/E9EbAHYBbes4nDjDfBZe+TqARSUhVDUL/H51uL/lZ6c58PAnPjy/wo/mgMCkTBXfy9Pwyy/82NugY8G50ahuETj/rWYEQkBzAPj56VGIbVva9MtdQQR1YOZADXnJCi75Rwv+8LUfz5wZJfNH7ROPpyQtKrHbCo/3mKZocq0YRmNXDDt8W1yzqB5VInaO2yYah+0WUcn1GKAKZPRyXNZ9FipARZwevxCyIRhwwN8SDZ8/mvy+6PAsvICzrYAXg9agk1pDMfCFYsIFPD08C68VTvhENHwUTX6Kgo+iEFDtCCgOCqg2BG22cAFPUxGyKxAHi3gHZ+A5EB7gYv2DbBecJpqn/uUq9fPoj+IWjShDoew8rMdxpwY7kk92ANa7fpGcWHfw64pEyrrlPrX/rR/qi09fK6YQwPuNW4thrpnZSWuVHYD1jetcB6YXnZfx1S3vYxp1siIIMyXu72jHqMXDRtkBWN+YV12TeUVmuK/4P1OUaZ+NpppH/xZamlOBmZKjsZ7Bjd+ua79s6b8B3ArgQyLyITxD+8a2pUjb0wHcT0TPItyIbQJwM8LFxreIaDaANQjvaXiIEKKaiJ4E8DERBQAIAA8BOAXA60Tkb3u95V34eQxzAr5zoh13TvxuG2/Jjd89JT4y8/D1+NmDNZw9uOPT5tRsDVOzw/elxyr44qbIGIT2YYxz9f+LjenS8brBSUnLhlPSsuGHb0toFJWjd4qScdtE85A9wpnUiIGKQFpP5e0N9aEQHq/Yh32BAASAc+LicUNS0qH7q4NB/Hz/fpQF/NAFcJHLhasTE1EVDOKB8j1oFQLzUtMw3unEbyorMSzKgbPjDL0aFXdam9SV6qe7U1D3hZN8egxadSda4SSfcKK1rYB3aBlNxR6ehafZENTaZuHZFeh2FcJG0KPaOiujiGADL9NkSNc2NsxYcK6ydMM3sUuvWComcQezpfBxmB2Ji4cWdkBVKrfbtIlH3iaIlJe/pxZ8MkZsLfprSDiCGCIrH+tx3H9iXvWyA7C+Ea8L1zlpNfGvnpW0+uaPxCTi1ROthtvZ7Ri1eMgH3Qgx3B8YHBfS1zeoymgAaHRSoucmbeaEb/W1c97VXbYQBsnOyLqlSXYAMxJClODYe1ksPIHn+wFc0cFdFQBGHfH93W2P/9MRz/03woXKI30N4LXO3rcTPCjEYko0rWxeanIOiHqssVwbS6lLRlHqkiM+pcl1Yt8pO0XZ2O2iJa9cxCQ0wq2El9c1BL8QuCs5BYMdDgSFwHk7d+DC+HgkauEmVlUohNuSk5HncKBV13Hmju24KiEB3vp6XJqQgMlOJ56qqECKpqHY14r7Ug0/+Z4b0yY13/ZKPIDpsnOwvnNPbd3Mp0cri3+aHbP10bf0FFUgXXYm1iO4c5kdiZcttbBfJSVuAlFBR/dtz6C8Gx9Q/XP/qS8as0PMIkDp63ysx/FgAPNqkB2A9Z2zmlvG/WVEcMnbzbYvL/tcn04Ayc7Eegz3d7TDxUMm3Y119Q3PJx291+yqIcqY6x8g333v6YsnfSumEY9qN6tq2QGsjojsAD5qd/M9QogNMvIcR23nD2Fm0UzUdFlmeqsgGtDb71XlovRPx1D6p0fs7JJWK8pP2SF2jd0uWgfvFXGuJgwiILG3s3QkRdOQ0lYorAmFoBEhWjncd5PnODzZpzYUQrpmA7U9xqcLtOgCTkXBM5X78VCqoSdZHmSYWcTspPEgjgj0SFVNgSdVWXTXnc7UX78S2hjjw0jZmVi31XX+EBYxiur8KHIJcMel5YSA0IcxzrzjPSaokv3nV6iFY7fp6+b+S0/mPcVNr0p2ANZl3I8dYV7et3/CtBlZla4mWnL2GtHhIA9mStzf0Q4XD5l019XXj1+Q6KoRREd1/AY1cvz6ErVg0D6x7bE3Qy0xvqNmTDFz4OJhL2ubZVgoO8cJ4I4uC7ksM319q6JMlfX++xOo/8Jx1H/huMO3ZVSJXWN2iN1jdgh/7l7himvBIAJcfZXp2cr9+EdtLR5MTUOU8t2B3826jof37cVP08MTf86Pj8cvK/djRXMzRkZFYV8wgA8a6lFTG8KlrgQMjzLsVm48EMC8eDWACDW/sqrw7n606NZ7o6c+/efQ5+79mCE7E+uW/bIDMMNpBRAtOwTrWf+Mi10VIpp8Io9dM1g55eb7qeGJv/Ix3sSC4GtmM+N+7AgTLYTzhYrK+h+enTozsUlfNOlbUSg7E+sR3N/RjlGXNeCDbgRxCERNbPWtP9b9O9Np8I1z1JHvTaElghtTZsPFQ3YQn4At4icpSYvKbDZphcNj2ZtM2f+dqEz9+RVqwS33a2Ou8KjxD9yilvzlVGXZhoG0uCEK60Uvzrx6IDUNn+YOxnv1dVjf0nLUfU16CPeX78GdySnIbysKRikKHuuXjqfS07GwsQHjo50ICAFPahoWHKjsrZg9wdDh2HFx8TCCvVBxoPCUgG/5vJu1Gf8dT0sEL8ljZlw8ZO3xbCUL+m2i67ubtB9Hi4Pi5t2szXj5bGW5zp8JM6rOL94sZIdgXcbLlkag6S2to2a0tC751SVq4eYsLJadh/WIctkBjIaLh8wQ5lXVZB/3AUT0xqnqrDvuUlv3JWB5H8Vi3cfFQ3YQFw8t4IMY56p3Y2Nmyc5xQohodyq5/zNFmfbkVWrBzXO00Vd6VOe8G9XtbxUoX2zKxpImBzYKoKXzFzu2nX4fqoPhPvhoIsQpCur1EBpD4S2pGkIh3L1nD25JSsJEp/M7z3+luhqXu8JLd6sgEBGadb07kXobd1qbF3ckRrjX9u2fle/zL33tLHXWsxcr6wVQIzsT6xI+DrP2+DNhMcV22/YaVR3bled+PE6Z8sN7VL0qDl/1dC7Wq7idZm7cjx2hflNROdWh61sfv0adtSsFX8jOw7ptj+wARmPM4mFRXTN4I/iIMjQQyHGFQus6e1x1PPW79w5tyovnKitDhL19kY11CxcP2UE8a9jkdtq0Uk9q8mAQGbPtcAIEkVKSTrnvTFOmF12jzbrxAW3kD36k2h++Xt369gz6fEsmljTb8Y0AfCf6mioIRRX7cOOuMlxVVoocuwM1oRB+tDd8ivp9VRV2+v347YEDuL6sFNeXlaIiEF5Gf0/AjzUtzbjA5cKMmBisb23BNWWluDJByvaNJ+qkZx4S0VgiWkxEy4loDRHd03Z7IRFNaPvaTUQ9NjiIiBxE9CoRLSWiz4jo5U4ev4iIhvXU+xsUXwhFOALob+X7prv9gWUrhinj7r9NbfBp2Co7FztpXChi7fFnwmKeTk7s1jm7NpZS77hbm/jOVFoqeOUBs+Dioblx8TBC2QHHK/v2hwAE596sTq6Mx0rZmVi38MzDdoy65yEQPnGmyQ7B+s7NdfWNzyadWIfpZ6cok5YPo4Z5b4cWD9+FmWTUQjjjBjA7iD8LJtZE1HhZ/3S/IEqQnaWn6Qqp2/sjb3t/Ne/tmeHb1JAI5O7FlnHb9f2jdgpkHUBqVAC5BNjaP3+A3Y7nM7O+87rnx4e3W3woLQ0PpXXcnMm02fFK9gAA4WVMX2372sB8+cWbT+rCmIjSAfwVwAVCiO1EZAPwRyK6HUAGgH0AVvV8VJwNQBNCzGzLkdEL72E2XDxkUADlnT17J52b3X/l3mRt0q33qY3PvBpa3q8WU2RnYyeMl49m7RmqeFjbKnDbf1qwq15ACODyERoemOrAjz9pxWclIQgAPz/dgUL30d1RW6tCuP39VugCaA4IeGY48P18G4oPhHDTe60gAv54QRSGpqi47p0W3D3JjkmZqpwfshc1EjWscTi6NOuwvbcK1ZlLRorSp14P7YjxYVRPvCbrNQdkB2DdwoOlI9gYn3/Y95qaF/03Nqbw/tvV0S++EFob34IxsnOxLuFr5naMXDwsAxcPI8rVdQ0T/i8xoVoQJZ3I41scFPfENVrBiFL9G88/dM0RxNDezshOGs88ZAfxCdjELstM3+BTFMPtc9hbQirZvs3C0G+z1KF/KwjfpgWFb0g5No3dpleNKhGUWYU0exA5ZOy2VE/rSof1dQD+JITYDgBCiAARPQhgMYBoAH4imgzgCQAaEb0IYCSAAIDzALQC+CWAyQj/rt8UQiwgoj8hPHCoP4C3hBCvtnvfbwDMJ6JCIcQiIcReAGibXfgcAAcAF4A7hBArDj6JwjNrO3q/hwFcAqAZwP+EED/rwu9CNj4OMwCABmjv7yo/5azszNVVdnX8PT9UJ9//rr54arGYRQDJzsc6ZahCETMEQ30mfEGBokIHhqeqCOoC+b/BjrWvAAAgAElEQVRtQla8grUVOpbdHIPyBh2n/bkZG++MgaYcPuQ8+pkPd0yw47IRNuxv0jHmpSZcPEzDS6sCeOZMB4iA368O4OJhAg4VliwcAsCLia41IOqxbQL2pNDAm+9XQ3f9R188Y5OY1tFgOGYIPNjWzIrqqlHkagIQIzsKk+PpyqoZS5zRm5o0Zfg9d6i5L70Q2hTtx3DZudhJ45mH7Rh5tlap7ACsb9kBx5TW1g0n+7xvBiojrn9Qzf1sNC3u7t5VrMfx6Dl2UJnsAKxrHklJWrTLZouYwuGxBDVybBpAw984TZ3puUmbce1cbci1D6mBJ69UNnon0JLSVHzhV7FdAIbesLCbulJ8cgPYduQNQoj9CBfu/gTgWSHEjW13jQDwXNtswZ0Avodw8TGm7bbpAH5ARAeneh4QQpzRQeEQbcXK8wFc3rZc6jltdzUAuALhwuRfAFzf7qnHer9zAdwshJgF4I0u/B7kK6qrQrgYyxjsgOO/u8vz40Oh9SCi5y5WC14+R1kpgEbZ2dhx1eUXb/bLDsEMx1DFw36xCoanhgt7lU0CmgKs2B3CZcPD4636xykYmEDYcuDoJlN6jIIDzQIAUNMikOwM7wUdYwNagkBzAIjSwkXGp0939O0P1Yf+FheX2dOvqSukLrhQLXj8GnWbX8X2nn591iO478T8uB87gmmA9ufyiigI0drioLi771DT+XhrSlw8bMfIo+W5ozkCzauqHXBxVvRJP09XSHtxtlrw7hRRVvRGqDKxCeN7IR47eTtkB2CGwcd0E3o/xrnqP7ExPTby2Wr8NoreMIhGbhh0+DaHXzQNLxPbx20XNSNKha1fLTK0ENwWmc3Tlb/jUgA5R95ARCnoeHT1N0KILW1f7wKQAmAUgOlEtKjt9ngAB9d3/fh4b9xWQLyTiNIAfEZE3wIYinCBcBPCBUxnu6dNOMb7XQTgDiK6CcDrAEqO994GVo52/x8sckUL4fxwV7n7zAGZm5oUZfgnY5XJO9Np61OvhxyaDsOvoxyhDFUkYoZRITtARzwft+Ll1X784owofFUeQorzcFMoxUmobCsUHvTkaQ4U/qkJL3zlR3WLwD8vC/cLzJlqx9yF4e2os+MJ5w/R8Isv/GgJCMyd7oA7wchj4k/Ox87otX6Fem2pu+Jsyr9pjtryyN9DS/LD279YoX1qFbwktfntBHimWSQbGgjkXNHQuPjv8XEFDU5Kuu921bfgpdBuTcd39zlhRlSXX7yZ9wlux8itLB6xEYEGBwKDEkOhNV19/t5kGnD7vdr4NwqVZTqP3DKCbZ0/hEWE8IwXPgmbyA6bVvpwanIewss4shPks1PMmsHK6FfPVgseuE2bdvU8bdANc9SGZy5R1n5yCi0uT8KyoGLaYvquLjzndQA3EZEbAIhIA/AMgN8BEO0eG2z3PQHYCOBtIUShEKIQ4RmDX7bdf8xZnkQ0johcwKGZjlUAYgHMB/CgEOJJhJcgba+j91sBIEEI8RSAHwN4r9Of2rh4JCU7SpwQ8R/uKs9w6PpWANiRQXm33aPG1TnxtexsrENcPGQdMWTfyfwzorBrThxeXx/A1moddUfMfa9rBRKjjq5b3f5+CzwzHPjmzlisuT0Gd33QigPNOlKcCl67MBq/OMOBJaUhxNkJeUkKfjzLgccX+fr4p+pdv05K7PUVAvw2ii66Rpv1fxcpa0KEvb39fuyEbZUdgHVbiewATL4fV9XMcoVCawGgykUZc29WQzpx+80k+Fq5A0buEDRkA5j1vltr67u99Oh7U5Vpt96nKiVp+LwnMrEu2ccjNlg7XSk8MAmaiBov758eQFvxhXVPSxTFfzVEGfP7c9WC+2/Xpl31I23ATfertc9erKxZNIoW70vA8pBiiv3oTrro2bbX4HUA/kREXyJciFsH4CUAywD8kIjew7FXw/gDgDQiWto2G/DnJ/jWGgBv2/OWAVgohFiPcDHzMyL6BEC/k3i/p4loCcKzHV88wQxGZIbPGetjCbqe+N/d5Qk2IXYCQKOTEm+/Rz1l4wBaIjsb+w5uS7GOfCs7wJG2HAihsik8vsdpA1wOwv2T7fj3twEAwIFmHVuqdAxNUeAPCTQHRNvzdOQkhruokqLDhcW9DYfHGXk+9uHJUx1oDgioCqASUO9rPw7JvMo1de9uTZ3YV++3PF8Zd+t9avSeJCzrq/dkx7Wl84cwgyuRHYDJRwC9UV6RDCEagfC+sz++Tq0VQK3sbKxTXDzsAAlh0MZWkWscgNWyY7C+5wf8E9zZ9SK8rFm3Tdqir7nvXT3RpsPdE6/XVc8fqMTypma0CB03JibhAtfRffLPVVZiZXMzBATmpKZikjMGVcEgHijfg1YhMC81DeOdTvymshLDohw4Oy5e0k9ywpbmF2/m5Q7ZYUWu/wE4S3YMdnwCEOdm9V+x26ZNkZ0l0sQ3iapRJaJk3DbROHSPiE6uxwBVIF12riN8P7948zuyQ7BuKHL9CsCDsmMwYyrX1L3nZvUPhQ7vK4pLPtc/v3ypPpEA624wZi4/yS/e/JTsEMyAilz1AOJkxwCA7dU65i5sRZ1PoDkAzMhW8cszHbjvQx9WlYegC+CxAjvOzbPh6aU+7G3QseDcaCwtDeKhha2I0gj1PoGLhtrweGH40PPlriBeXBXA6xdHY1+jjkv+0YKgLvDMmVGYNdDIu/GcuHvTUhZ/FuMskPHe563Ql137qT6cgAQZ788QBODML94ckB2EdUOR6xIA/5QdgxnD84mupX9IcM08+P2onfqGR/+m5xAQIzMXO67X84s3Xy87hNEYuXiYDF52MmLd0S910efO6MKeej1bULTe/66+YsJWMY0AW0+97on6oqkJb9bU4IXMTLQKgavKSvFKVjaStfCFzvKmJvypphovZWVjfzCAG3ftwnvuQXizpgaJmorJTieeqqjAg6lpmL+/Ai9mZff1j9AVr+UXb75JdghmIEWu3wG4Q3YMdnye1ORF3tiYQtk5WFhig9g/eqcoHbddNA/ZI5yJjXArAqmS4kzIL95suIFdRHQBgAeOuGmPEOJqWXkMrch1K4CXZcdgxlWiaWUXZmXYdaJDAxdGlujfPPo3PUURHc7WZX3r4vzize/KDsEMqMi1GsA42TFY17QNoK4TRLLaeEipE3uf/lNob0Kz/M/R8QZeP1u5H+taDi9WtcXnw7/cgxBFZOaB19/mF28eKjsE66Yi13gAq2THYMZxWnb/VZWaNuHg99M26avve08fRYBdZi52TPPzizc/LDuE0Rh3iFZRXRWKXNUAkmRHYX1vXnXNoM+jowSIemQD74BGUc9cqhbk7BVbf/JWqDXGh1E98bonqtjXislOJ4gI0UQYERWFNS0tOCMuPDh0eXMzzm77Ok2zob9mw06/H9GKAp8u0KILOBUFz1Tux0OpaX0ZvTt4v0PW3kbZAdjxvRcb85U3xskzhg2kJo7SFo+mtMWjD9+WUif2nbJDlI3dLlryykWsqwluBUju5SgCBl1OSQjxbwD/lp3DJNbLDsCMzR0MDvh7+b7tl/dPP3BwFZCNbmXEXXfSvl//IfSN048RsjNGOG5LsWP5Flw8NK2/uuJWCaJpMjMccFHGbfeq6Tcu1Befs1pMIiBaRo4vmpqwpdWHNwYMODTwenpMzKGB1w8c0R9SEwzirj170F/T8JeaGlyakHBo4HWKpqHY14r7UqXVY0+GIdvY7KSVyA7AjOXN8oqss7L71wqiBABYNlwZH9uC5Td/pE8kQJWdj31HiewARmTkPQ+B8J44LAINCgQHJun6mp5+3R0ZlHfTHHXEvyfREgHU9/TrH0uu3YEvm5sQEgIHgkGsaG5GCIdn/daEgkhUD9fyE1QVNaEgzo+PxyZfK144cAD5jihk22z4oKEeP63Yh02tvb6Xendx8ZC1xx1eBrbNZtv5aErSEBAZvW0Q8Q64KP2TscqkX12qFtx+rzb+yoe15Ht+qO559Sxl+de5tLjWia97YU+F7fnFmxt7+DVZ39sIQJcdghnbMH8g9y97K6ogRN3B26riKf2W+9TBpbyfuEzNAHbIDsEMy1D7HrKT8weXyxBLzoKIXjtLLZh3k1reasNmGRGOGnitKIcGXnfk9ZoaXJ2YeOixJh54XSw7AOsBRXVVAGpkx2DGkR4KpT9QXbvpyNs+Gq9M+ecMWiYAgy4FGdF45nAHjN5BuFZ2ACbPD2vq/L3xuoJI+evp6qw771KbK1xY0Rvv0V5BTAyGOaJw/a4y/KpyP/Lsdgy0HZ6lHq0oaNBDh75v1EOIV1REKQoe65eOp9LTsbCxAeOjnQgIAU9qGhYcqOyL6N2xVXYAZjgbZAdgHWskariif7oOIlfnj2ZGVJFImf8br0yZf7lacNt92rgrHtYS7r9NLfvT6cqXawfR4vporO3moBluk1lBUV0TuPjATsApPv/QP+zbvwtCHBo0ENTIMfdmbcaH42iJAELHe35v2On34arSUjxYvufQbc9VVuKq0lL8oLQEK5ubvvOcxlAID5TvwTVlpbi8tATFbYPvdvjCr3V1aSl2+n0AAM/ecqw/Rge1QWzKL97MxX92LFw8NKm1Dntxo6r06cpInSntR7k3zlEHr8yjxX19vO9s4PVBDaEQPm9qwjltKziZfOA1zzy0jq9lB2DGckN9w7QBgcCXR9729kx15sKxtERWJtYhH3iVng4ZvXjIMw8j2GUNjRMUIfb31utXxVP6PXdqk39/jrIiRNjbW+8DhIeT3JuSgr8OGIjrEpPQpOvIczjQGAq3w6c4Y/BZY7hvpiYYxE6/H4Psh4uLr1RX43JXeO9yFQQiQrNu6L6DIHj0HGuvqK4GQLnsGOxoAhCXZGZs8iuUKzsL61nlyTTgg0nK1KevVAtuuV8bc4VHjXvwZnXnX09Vlm0cSIsbo7BeAN/tbe8Yt8msgwdysBMypdU3csH+A9sgxFEVtT+erc76v4uUdaKPR9evb2nFNYmJh75f3tSEYl8r3hw4EL/JzMQTFRUIiqM7mP9QXY1RUVH464CB+GVGfzxWsQ8A8Pe6WjyUmoqH0lLxj9parGpuhp0Io6OlrNJ3ongFB3Y838gOwLrm6eSkA7IzdCSkku1Xl6oFT12pbAoqKO2r9+1s4PVBb9TW4PKEBKhtO92YfOA1Fw+tw3D7wzP5/lJeMYSEOOpA9Mo5asFXebRIUiT2XevyizcHZIcwIqMXD3mUewTTAG1Wc8umzh/ZPZ+MVSbfNEeN3ZyFxaKXlvKqCoVwdVkZriotxW8PHMCz/TPxQUM9frQ3XLMsiIlBsqrhqtJS3LFnNx5O6weHEv7z3BPwY01LMy5wuTAjJgbrW1twTVkprkxIPN5byrY+v3izoYduM2m409pg5qUmLym3aZNl52B9gIh2pdGgf09Rpv30KrXgpjna6Cs9avSPblS3/22W8sXmbCxpcmCjADo6fnObzDp4RCU7YYXNLWN+Xln1DYQ4akWQ5fnKuDm3qfV+re+Wqb/Q5UKKdnh7mGPtGX6kLb5WTHHGAADcdjvqQiHUhUKIJgWtIry8nZ0UPH+gEvenGH5fLC4esuP5BuFR88xEahWlZrPdNl52juPZMEgZdeMcNWVbBpb2xft1NvAaAJp1Hf9raMCFru8ummLCgdcAD7y2El72kH1Hkq4nP3Ggemf725+5VC0szgLPQDSGlbIDGJXW+UOk2gTAD+C7w4xYRJhbXTt4kTNa7+09uFocFPf4tVrByBL9mx+9rdsdQeT15OunahreHDjwqNvOj3fh/PhwY5eI8ON+/Tp8bqbNjleyBwAIj6Z7te1rg+uT5WCZKW0AcLbsECzsndiYlR/GOGfJzsHkEUTKznTk7kyn3P83PXyqVXQRzNmLb8dt1/eP3ilE9gEkR/vR4/sQM2m4eMhOynlNzROaFGX5U8mJE0F0qHpXnkwDb7lPbfzVK6EVaXXo80EoNaEgxqiHZwoe3DMccBy6LcfuwOdNTciPisKq5mZUBIPQhcD1iYl4pjI8ADzDpqEwNhavVFfDJ3TclJSEzA5muRgAFw/ZsRXVBVDkWg9gouwo7MQ9l5iwHkQFsnN0xmenmEdu0GYWbNC/usOruxWBXhttURUK4b494eWpE1X10MDrD+sb8NusLADAP2prcVG8C/a2WYcHHRx4fVfKALTqOt6qrcE1ZaW4ITGpt+L2hB35xZsNOfuUdQkXD1mHLm5smvRGfNznW/4/e/cdHlWV/gH8+947yaRPeqWj4oAoiALSbeuqC5ZV1F0lCAh2AXV3Xdu49nX1t669I2svy7qrLgooHRVQYJQZektPSDJpk0y55/fHDS2kZ2bOlPfzPHkemNx7z3eiTGbuOed9jdHjjn78gWvV8U+/7l3TuwJjZWVjAID1sgMEq+DeeWhxuKFPILII1cfj6ZXh9QasZvjP/ZQh0+er/VecQisEEPSF8YMYTx6ytvBqniCxPSpqzwPpqSeDWnzqZhFPU8iwM49O+miCOu6+fMP4/DsNaWa7rbDjM1mI4B3grMuuqq0bPbfK8R2EOGb7RmM0Jdx6kzryu0G0QqCVplR+1FbP8KPNTkvDjqYmTNu/D+sa6tEvKhopBgNSDAY8lpODOzMysKGhAfGKgr7RUZiTlobnK4L2Hi5PHvoYEfUjohoiWn7U13wi+qDFccuJ6OQ2rvE7IlpDRN8S0ddtHdd87HQiesLXz+MofNM6hGiA9llifH/ZObpixVDlzNm3qUqpCd/5a4xDC6/f69sXL/TqhTSDAZOTTIcnDgFgemoq8lOPnxBsbeH1h3374cKkJH/F9YXVsgMwH7I49gColB2DBae3iktPVYU49nM1Ed09Ux1VkSTvXlnLvuJFbjduLDiA3+3bh6v37cXnNY5Wz1tdX4dJu3big+ojnQxCtK84wJOHbQruyUMdr3SPcDdVOwLaoNurkuGFyerEebPV0uo4bnbcTTx5yNqyRnYABtQS1VyTly1AFNSfpFnQ4Nf08LILQI3sECz0zHTUjJ3lqDn+9zgRPXO5OvH1C5TvBVAXqDxt9Qx3CQFnc4m6BEXBX3NzsbBPX6SrBkxIiD/mGs+Ul+O29Aw0agIqCAoIdcFZ3q6CF3H4zVYhxKRDX0CXP/89BeB8IcTZACYDKPV1wC7g39ch5POE+I0eopAoK3S0mnhKu+1mw+iPxiurBVArO08Y4M/H4Yf7HrJWJQqR9FRZRSnEsU26NYUMd8xRT62JldMqpGVfcY8QeDArG+/17Ys3evfGU2XlLSMDAPa4XJjSYnFGiPYVrwH3nm1TKEwerpMdgMl1WW39CEWIkkCPW5RGfWffYTj9/YnKGg04GOjxQ1g1+EWXtcXiKAKwV3aMSCYA8dteOXYX0QDZWVjI4JuR4cTi0ADurcG6544qx/irampXtPa9Jacro/88XS32KDgQiCxt9Qx/q/Igni4vAwCsqa/Htfv34ap9e7HH5cLtR/U13OR0wguBM+LicFFSEhY5HLilsAD5wVne7lvZAVibtgC4lYgShBBNQogqACCil4noGyLaSEQPtTyJiH5FRKuadywuIqIkIhpOROuJaCUR/ZeIutrk3m+7wZjv/T3FFNLVPz4Zp4y7fY7qqI3BZtlZQhxPHoYfnjxkbTq/wXn66U1Nx30Wcxso5rab1IHO6MBXYGzZV7xPdDRyoqIAACVuD1INaqsFq65LST2ufHSI9hXfaLbbgnL1YDAI9p6HAH9QingGwHB2g9O+LD4uW8b4i8YoY5edRpX3v+9d07eca1B3wnqz3RbQslUs5KwB0E92iEh1V2b6ymKDIeh7q7CgwpOH4edbAL+RHYKFpvsOVk10KMqKxQnxx/0u2ZVDJ865Ta185jXvT6YGDPf12CPj4jEyTt892FbP8Dlp6Yf/PDEhARMTElq91rDYWAxrXgWdYTDg3Rb9yYPMMtkBwthgIlp+1N+7ev/hUgCzAXxDRF8DeEgI4QbwHAA7gL7QS2E9eOgE0is//B3AeCHEQSK6FcAtAMoArBJCzCeiDACuLmbZDr1cXlDOgLMj9kQZ9pWr6gjZOXqqNJV6zZqr5s75Ult+9hYxhoCgbBgbxKrArZrCEZeQZu16uaT8zLF9e+11E/U7+nGnkRJvu1HNevEF765oLwbKSXfEH4uLsLKuDk/k5Hb6nBDtK84lS9sR/DsPLY6dQGBWr7LgdVdl1Ykte6wEUk08pd49yzD26cuUHz0K9snKESK4px3rCPd1kOSThPjvv46LnSA7BwspTQDWyg7BfI4X57Eeear84MRxDc7lrX2vNo5S59ymDv2lD+9w9SGePPSflmVLFwOIa3FMHICG1k5u3m34HIBRAOIB3ENE6QD+BOBJABcBaPk59iQA6QA+bZ64vBZABoA3AXxPRM8BuLytMdtkcQjwLqaQ8Fhayt5w6TsuiJSXL1Yn3TtN3dNkwA7ZeULMWl54HZZWI8B9oFloiRUi7vmS8loIcVybrpp4Sps7R43zKiiQke1oT+bk4n8DBuJv5WUocbs7dU6I9hXnycN2BP/koY5vcES4Xh5vXpbXK33r//cnK6dPn69mbjyBVgjAIztPkOKbzKwjfFNDgm1RUbsfSk8dHC43KljArLbmW4O+uznrss3QV7sz1m0vlZZPGt7Y2OoEoaaQ4aHfGyZ8NE5ZLfRFCKz79pvttp2yQ0SQbQBObd75ByLqD31ir7jlgUQUQ0RnAYDQmwH9DCAZwHUAbEKIuwAsAWBqcepuAPsA/Lp5wnIi9N6JAwF8JIS4DcAEABd2I/+SbpzDAqiRyPl9TMxpsnP42s48GnT9PLXP5v60Qhw/Yc5ax5+Lw5HFUQpwOV/WvjGNjUMnOBtXtfa9ChPl3DVT9WqE8kDnAgB7YyPqNX1eM05REEWEBk07pq94R0KorzjAk4ft4slDFjJuqXIExcodVxTFPnmlOvHP09U9DdH4RXaeIOMC0GofHMaO8gv0kkosQGqJaq7JyyYQJcrOwkIO34QMR3rfQ/59zXrs7eKy8YOaXG1WFPhkvDLukauVHRqhNJC5wsw3sgOEucFEtPzQF4AZAG4AsJiI1gL4AMD1zaVIW9IAzCWidUT0LYDLoO82XALgGiJaA+A26D3hDxNCVAJ4GMDS5vP+ByAHwHgAa5pzpKF7PQy/7sY5LIBeMyVtFETJsnP4g8dAxkevVic+9Vtli5dQKDtPCOCKPOHrK9kBWPD7v9LyMUZNa3XHdmE69b13mlolAEegc3kgcFdREa4/sB/T9u/D5KQkDDAaj+kr3p4Q6ytebLbbuMJgO0hfIBfkLKa+APbKjsHk8gLe0/v1LtOIcmRnOYSE0K5bpq2+eL0YTgDflAe+Mdtt58oOwUKAxfQ+gKtlx4gEAhDn985dX2owjJSdhYWkEdZ864+yQzA/sJhuB/Cs7Bgs9HkB7yW9cn7YFxV1VlvHpNWIkqdf8x6Mc2FIILOFievMdts7skOwEGIx7YXea5EFoTP79trWqCiDZOfwt9hGUfPwO15rn3KMlZ0lSDUBSDbbbY2ygzA/sJjOBi/+YZ2w2Ri97dqcrAEgimrt+6fu1qz3fqgNpONLqjPfeNVst82RHSKYhcbOQ4tjH/TSHiyCqYB6fn3DNtk5jiaIlIXnqRNuuVmtK0/C97LzBAFeXcU66wvZASLFvMz0FTxxyLqpHMBPskMwv+HKHswnVEBdVFB8RpbH02bf64NJlH3DHerA/Rlcoq0buN9hECCi6KN3KDZ/DZWdqw1cNSBIrYmNsUbCxCEAOGMo6a5ZhrGv/0r5TuOqM61ZzhOHYW0NgDrZIVjwO63JNeji+oY23x9vGaAMffYSxSb0Sm/M9xbJDhDsQmPyUMcfmhjurKwe1FpDWdkqTJRzyy2GUa9doHzvJZTIziNRlycPiWg4Ea0gou+I6Cciuq358UlEdEbzn/sRUXfK9rQ1ppGI3iCiVUT0LRG92sHxy4noZF+NzwAAi8G9MPzuo8SE75bFxU6UnYOFrGXWfGsIlKhg3fQzIKePBgs/UUDUlweKTkv1etvcqew2UMxdswxjvx5OKwQQdO/ng5TNbLcd12uPBZ4QwiWEmNTiyyo7Vxu4dGmQejI1pVZ2hkD7eoQy+qZbVU9lAjbIzhJk/is7APMji8MFXqjHOunR8oPj4zWtzbZYawcrI948X9nI7599zgHeIdyhUJo8/Ex2ACZfjtebk+P1bpSdoy1LTldGzZirxtnzsDICm4QfMNttXWoKTUTZAN4BMEMIMRrASAAjiWgOgEkAzvB5St0FAAxCiPFCiLMBPOincVhbLI4KAG3uUGA9Z4+O2vVwWsoQEJHsLCxk8c6FcGZxCACfy47Bwkc0YPzfgaJBiV5tS3vHvf5rdeLfL1U2iRZ94FireAEt646l4BuMQadcVcr3RBn89fk2qFUlUuaNtxnO+GwUrRJAg+w8QYLfg4U/rszFOkUF1IVFpXEQwtnWMV+doZz16VhaG8hcEeALs93GOzo7EEqTh0sA1MgOweS7tao6qG+EO2Mo6YFphgmPXK380mRAq41vw1R3Vs5NA7BACLELAIQQbgB3ApgLYDqA+UT0VvOxBiJ6qXm34DdEFEdEChH9rfmxdUftWlxARAuJaCkRzWxl3F8AnElEk5rHLW4+72QiWty8G/FHIhp19EntjHcPEW0gopVEdG83fg6R6kvZAcJVjUKO3+VmqyDiXqysuzToO4RZePtYdgAWXuKEiP/qQGG/OE2ztXfcOrMyYt5s1eFSsStQ2UIUL+JgXWdxVAHcUiPYPJWashVE0bJzyPTuOer4O2epZQ3RaHOHTYSwmu22fbJDML/jyUPWaSe53f2vqa1rd4H9RxPU8UtPoxWByhQBuGRpJ4TO5KG+5Zu39TP8pq5hhCpEgewcHbH2V4ZOn6/2WzmEVgggEmrZd+ffZz8AO49+QAhRBsAEYAGAZ4QQ1zd/awiAvwshxiNM0z4AACAASURBVAPYA+BC6JOP8c2PjQVwDRH1aj6+QghxnhDijZaDNk9WTgYwtblc6q+bv1UL4CoAvwHwTwD5LU5ta7yLAMwUQkwA8G43fg6Rivse+oEGaJfl5Wx3E/WTnYWFtNXWfGuR7BDM75YCqJIdgoWXRCGSFh8oyjJqWruL6IrSqO8Nd6iZ3De8TTXgG4+s+3hxSBDxAJ6v4uNOkp0jGBRkUL8Z89RBa8y0XAAe2Xkk6VZlNW75EmIsjp1ocb+Lsfbcc7BqQrLXu6m9Y169SJ24/kRaHqBI4awRwP9khwgFoTN5qPtUdgAmnwIoF9Q3hMQvYK9KUc9PUSfeOUstccThJ9l5/KgW3avnvg/AgKMfIKJ0AAdbOfYXIcS25j8fAJAOvazpWCJaDr1OdRKAPs3HLG1vYCHELiHEzQCmAHiaiAYAOBXAywDmA8gDENfitLbGuxTAZCJ6FkBa+0+ZHWZx/Ah9Ipj50NzM9JVlBsOZsnOwkPeh7AAsACwON7g1APODFE1L/bKg2BQlxN72jnMaKfGWm9WR3w+iFQLgHqvH+sxstzXJDsFC1keIvDYaQeuTxIQNGlGO7BzBQlPI8Oyl6iTL79XtbjUiPw9+0tUTuOVLyPpAdgAWOgigd4tK0yFEu/1xn7pCnbQtDysDlStMLTHbbfWyQ4SCUJs8XAyA/8MyzK+sNkOIkFmlVpBB/W64wzD8gwnKag2olJ3HDz7t5s2NhQBmUPMOKSIyAHgKwIs4/gZSy//eBOBnAB8LISYJISZB3zG4rvn7bX5YJqLTicgEHN7peBBAAoAnANwphHgYrfdiaG287wEkCyEeAXAv+CZsV70vO0A4+TAx4btv42Inys7BQp4X3bipwUIW705hfpHp9Wb+t6AousOKIUT09OXqxDd+pXwv+LPe0XgRB+s+i6MIwGrZMZjuhRRTjOwMwcjWhwZfP0/NtvXCyghaQLLDbLdt7sZ53PIlNL0jOwALLX08nl6zq2s6fI24/zp1fEEa1gQiU5j6l+wAoSK0Jg8tDie4RxYDkOX1ZuV5vBtk5+iqf41Vxs2+XRX708PuBX5hd05qfuM5DcACIloHfSJuM/Tdf2sB3EhEnwEwtHGJ1wBkNr8hXQ7g8U4ObQDwRfN5awEsEUJsaX4e3xLRMgBZXRjvMSJaCX2340udzMB0XObVR7ZGR+18JC3lFBAFdV9YFhK+teZby2SHYAGzFEC17BAsPOV5vLmLCou9ihClHR379Qhl9J/z1UKPggOByBbkqgB8LTsEC3k8AR0EtkZH7axW1WGycwQrVxTFPnidYcI/pigbvYQS2XkCoLsV1fqBW76EHotjG4CQu3fJ5Lqt2jEu0+NZ3+5BRHTXLHVURSLa7ZPIWuUFt8brNBIixBb3WExTwW+CGYAv4+M2/DEz3V+lGfzuLJu28bb/aBkG7XCZzVC1H0A/s90WYi8mLGhYTJuhl4xl3eRQyDGpT69qD1Ff2VlYWLjBmm99XXYIFkAW09vQb/Iw5he26KhdV+VmJwuiDsu7JzaIyv971bsvyYnhgcgWpN4w222zZIdgIc5iygRQBECVHSWSXZuTtXJzjHGC7ByhIKFBVD2y0GvPrcJZsrP40XCz3dZuT7PWENEfAXiEEE8f9Vg69PYxnwIoEUK83FzV6RMhxKEeiBYAxQCGApiAI5Ww0gHMbv76SAjR4UYNIspsHm8ygEHQ3ztuhT6BmS6EmN68yPpGALe2Md42ADcByACwUAixsas/i5BjMd0B4O+yY7DQUqqqpef3zo0WRCntHRflEY0vP++1JzrBi1Q671uz3XaO7BChIrR2Huq+gL7ChUW4C+sbRhiECNmVyevMyojp89WMnwbQihBvFP5OME8cEtGU5qbdh77Cf3Vb6OH/Jj2gAdpleTk7eOKQ+YgbXMIjEnHpUuZXZpd74MLi0nII4ejo2No4Sp19uzrU1juie7l0uaoHEQ0nohXNO0N+OqpE3CQiOnQTuR8RfeerkERkJKI3mqtyfEtEr3Zw/HIiOtlX47MOWBxl6F5feuYjtUQ1m43Rp8vOESrq4ihl7o2Gs945W1krgA5/X4SgH7szcdiMW76Erg+g73RirNOyvN6suyqr7R0d5zZQzK03qgOcUbAFIleY4PsdXRB6k4cWRz145yGD3kj2orr6XbJz9IQrimIfv0qdeO80dVdDNH6Rnaeb3pYdoD1CiP8cesPa/PV72ZnYcd5H5PS48Lnbs9JXlhsMIbsLmwWdr6351nDszcva9xWADstKMtYTw5pcJ79SUr4fQnTY11BTyPDgtYYJn4ylVQJwBSJfENkDYFVXTiCibOh9lWYIIUYDGAlgJBHNATAJgL/eJ1wAwCCEGC+EOBvAg34ah3UfL9KT6MUU0yYQJcjOEWr+M1oZc+tNar0jDj/JzuJj7S6waA+3fAlhFkcp9OfLWJdMq6k9q6/bva6j45wxlHTbTWqmW8XuQOQKcV4Ai2SHCCWhV7YUACymUQB8tmKSha5yVSk/p3deMoiiZGfpKRJCy1+qrb5wgzid9JVcoeB7s902WnYIFgYspmUAuGxAF72XmLDu8fTUcC7rwwLvEmu+9T+yQzAJLKZHAfxZdgwW/pbGxf40LzPdDKKYzhw/dI9mvfdDLUsRyPR3tiDxkNlus3TlBCL6AwAhhHjqqMcyAawAEAt9AnYNgIcAfAJgPYBToO82/w2ARgB/BTAK+o3i94QQzxHRAugLjnMBvN+yHxYRDYTeM+ZmIcTyox4/GXqJNiP0cnY3CSG+P6qc3fY2xrsHwG+h72L5SgjxaFd+DqwVFlMcgEIAybKjRKIR/XrvdhENkJ0jZAkhZn6trfzVj2IUAZ36nRHE6gDkmu02rqQWiSyma6H3hmSsS6oUpXJSnzyPpr+va1e6QxQ/97LXq2ro1dGxEewzs912qewQoST0dh4CgMXxPfQt8CzCZXi1jD4eT1g0HxZEyoLz1Qm33qTWVCSFTMPbLpdUYqwNkbHq0Id+jo7e8XhaCveKZL60D8DnskMwaV5BO2WrGPOV8xqcwx+tOGiFEO7OHG/trwy95SbV64zGVn9nCwIC3Xt/3Q/AzmMupJeXMwFYAOAZIcT1zd8aAuDvQojx0Hc5Xgh9N0t882NjAVxDRIduPFUIIc5rOXHYPMYu6L2vpjaXS/1187dqAVwFfWLynwDyW5za1ngXAZgphJgA3jHnGxZHA4K8Uky4WhIX+yNPHPYQEb1xgTrxT9erBY1R2CY7Tg+9H+wTh9zyxa8WAeiw8gJjLaVoWupDFZV7O3NshYly7p6hejRCuZ9jhbIXZQcINaE5eajr9nZ/Fl7mVlYbZWfwpfJkyr35FsPI13+lfKdRUJcQa4Jeu50xX/g39FXRrBMcilJ9XW6WEUTxsrOwsPKqNd/Kk0eRyuLYD723OGN+d25l/ZlJ/9h9cNdDO7HroV0o+aTkuGNKPynFrkd2YdfDu7CvqD5n1h3qgI1J7h/y9+/DVfv2YmOD3mLp2fJyfFVbE+in4C/fmu227pSc2gfgmEkKIkqH3puqpV+EEIduwh8AkA69rOnY5p2B3wBIAtCn+Zh2S60JIXYJIW4GMAXA06RPlpwKvZTefAB5AOJanNbWeJcCmExEzwJIa/8psy54WXaASPS31JROLZBgHduTTSdcP08dsOEEWi5Cd6FT0N/D5JYvfqS34HpPdgwWmi6tqx9pbnJ1qqR9QQb1u+86tTJM+8b21A4AS2SHCDWhPHn4NnjVBoO+etkgxD7ZOXzt6xHK6Blz1ZjtuVglgrMf3Ltmu437YjHfsDg80PsisA5ogHZpXs5OD1Gfjo9mrNNcAF6XHYJJxysxWUBUNwo8OYyy/35b+uoB9/UXNRtq4K4+cp+9bmsdnPudGHjfQPS5tQ+K3i6CixBz9wn1I/uYk2z/yM3zvl1ViX0uF+xNjbggMUnis/Gpv3XzvIUAZhBRPwAgIgOAp6D/m275OcLT4u8EvarPx4duGEPfMXiox06bN+qJ6HQiMgGHdzoehN5+4QkAdwohHoZegrSl1sb7HkCyEOIRAPcC+KzDZ806x+KwA1guO0YkKTCoRUUGlXuS+5BXpai/XqlOemyq8rNHwX7ZebroR7PdFhYVs1iPPCc7AAtdbxaXDlOFKOjMsTvzaNCjVyn7RevvwSLZy2a7LRjvrwe10J08tDhqwKVMGAACaEpd/R7ZOfyhIYZM9+Ubxj82VbG6VOySnecoAsDTskOwsPMq9N47rB23ZmWsrOCbEcz3PrXmW8tkh2DSfQWgO7ueGOuSvCQF4/oYMNtRM+6q0pq1ZCCocerh79dvrYfpTBMAIColCtHp0WgqaYJiVLDuNNX8wkRhiybF9VR5Ge7KCJtWiL+Y7bb/dedEIUQx9FKgC4hoHfSJuM3Qd5ytBXAjEX0Gvb9ga14DkElEq5p3Az7eyaENAL5oPm8tgCVCiC3QJzO/JaJlALK6MN5jRLQS+m5HLmnvW/zzDKAn0lJ2gEjt+EjWVZsHKqfOmKem7srGatlZuoAXyTLA4rCCF3KwbkoQIvHpsopyCNGpya8tA5Sh/5iibBX6ImEGOAG8JTtEKKJO/j8XnCymU6F/KGIR7qCiVEzqk5cEomjZWfzF4BWumz/X1o3dKkYTILtU6//MdttFkjOwcGQxfQTgStkxgtU7SYnrnkxLOUt2DhaWJljzrZ0qhcLCnMV0N4C/yo7BIoNXE7jiYycMo5Kt9rOzhx56vPCtQiQOT0TSMH1H4YGXDyBlYgriBsah5IMSeBu8yEwxVg37zkXpippc5fXiClMyBsfESHsuPnC92W5bIDsEC1MWUxSA/QCyZUcJdy6g6Yx+vWuFXjqY+dHZm7Uf5vxP668IZMjO0o56ADnB3u+QBYjFdBmAf8mOwULX9dmZKzbExkzs7PG/3qCtu36JNopCeQOZb7xutttukB0iFIX2/zgWxxboK6RZhEvTtPR+bk9Yl4HwqBT9j0vUiXfOUotqYrFJchzedcj8hUt5tMEaHb39ydTkU2XnYGHJyhOH7ChvAmiUHYKFP7dX4NpFTlw9JAof93MN/VV9w4pD31OMCrSGI9UyNacGNV6FEq0gd1ou8mbkoXBnXcqPVyYYixRv8Z8yMvFcRbmU5+EjRQjyXkhENIWIlh/1xVWAQonF4QbvPgyIf5qSNvDEYWB8e5oycs6tKsqT8IPsLO14gycO2VE+A4KqqhgLMS+Vlo+MEqLT1fcWn6Gc9a8xtMafmUJAt6rnEdFwIlpBRN8R0U9EdFvz45OI6IzmP/cjou98FZSIjET0RnN1jm+JqN1+uc3vyU/21fitCe3JQ92jsgOw4DCvqjpOdoZAKMig/rPmGoZ9NE5ZLYAqCRE2m+22ZRLGZZHA4lgFwGe/eMNFtaJUTcvNigVRvOwsLCw9KTsACyIWx0HoJQcZ8xuXV+DqT52YclIUrjolCgDw15LyiaeX160GgPjB8ajZVAMA8NR60FTSBGP2kcIbFV9WIPXsVLiNSuzaUYac9SfSygatzdZ8oeA5s90W1GWlhBD/OdSjsPnr97IzsS57DgBPYvjZ68lJybIzRBJHAmXccoth5CdjaZUA6mTnaaEJXM2BHc3i0AA8IzsGC10xQsS+VFLWACG8nT3nw4nq+GWn0XI/xgp2/zXbbfaunEBE2QDeATBDCDEawEgAI4loDoBJAPzVSugCAAYhxHghxNkAHvTTOJ0W+pOH+o1mXi3PcE6Dc1hXVl+0pvTTUux6ZBd23r8T1Wurj/me8AoUvlWI3Y/uxs4HdqLuF/19qafGg92P78auv+xC/fb6w9dxrHf0JEqHPhmvjJt9u+otSMNavw50PN51yPyts312IoIX8F6al7PbQ9RbdhYWlrYD+EB2CBZ0HgP3oGV+9PqPbizf68UrG12YtKAekxbU44nVLlS9VjDutMamlYmnJcKQZMCuR3Zh3//tQ87vcqBE6x9dXeUu1O+oR/KYZCQMTUDDHidut++fkDwqebvQy8OFmjrovQkZ8y+LowrAi7JjhLONRqOtTlGGyM4RiT6aoI6fO1utrDNii+wsR3nLbLcVyg7Bgs5bACpkh2Cha1Rj05BJDc4uzYW8cpE6acMJETuB+LdunDMNwAIhxC4AEEK4AdwJYC6A6QDmE9GhHooGInqpebfgN0QUR0QKEf2t+bF1R+1aXEBEC4loKRHNbGXcXwCcSUSTmsctbj7vZCJa3Lwb8UciGnX0Se2Mdw8RbSCilUR0bzd+DiHe8/AQi+nXALrVXJ6Fl7+kpaz4OCmx07Wfj1b7cy0ql1aizx19IFwCux/ZjX5394MhyQAAqFxeicYDjci9LheeGg/2PL4HAx8eiMpllTAkGhBvjkfxO8XImpqFkvdK0HdeX58+t/aM/UXbcMvnWpZBg78nFwoB9DfbbXxDkfmPxUQArAD4gzeAG7Mylq+Ji50kOwcLW9Ot+da3ZYdgQchiehUA94VgAScA8du87DU7oqPHdfXcEwrFtr+84403aOjlj2x+8nez3TZPdggWISymTAB7AcRKThKWrsjNXr3N2PXXLuY7JIR28+faqgk/izEEREmM4gZwgtlu2y8xAwtWFtODACyyY7DQVeUSrhNXKg0NRa5kAIgfEo/sK45va6y5NOz6yy4kjUhC1mVZmPuK87tXNhWNbhQCf8jIxIi4ODxbXo6TY4y4IDEp4M8jAL43222ju3oSEb0IYIkQYlGLx4sAvAqgRAjxMhH1A2ADMEwIsY2I3gDwJYBEAKOEEDcRkQJgNYCpAB4BUCmEmN/O2AOhT1SeDsAihFhMRHnQFxx6AMwGcKIQ4mYiWg7gRgCj2xjvfQC3CiE2E1E/IcTerv4sQn/nIQBYHIsBbJQdwxeqGwWmftyAs96ox+jX6/HMuibsd2i4+L0GjGl+7D1r2/M25fUacp+uxYJNetUbe4UXY96ox9g367GtQt/RPG2REz8Udnp3c0i5rcoxFEI0defcxv2NiDfHg4igGBXE9ItBw46GY76fMDgBAGBIMsCQbEBTYZPek8WtQXNpUIwKSj4oQdZVWb55Qp20ZohyxvT5atqm/rRc6C8k/vIsTxwyv7M4BPRfqBFvYVLiWp44ZH60GwD3rGJteRS8+5BJQAB9XFhyVm+3e11Xz92ZR4NuvFWNDYL+4J3lAfB/skOwCGJxlAF4XXaMcFSlKJXboqP8VcaMdZIgUl6YrE68b5q622XATolRFvLEIWvHcwD8W66MhbWGRhH9+EmiduADA1wD7h+Amg01cFcf/9GtbFHZ4XvZAHB/3/pRo7KTtj+Xl4e3qyqxz+WCvakxXCcOAeCpbp63D8CAox8gvZ/xwVaO/UUIsa35zwcApEMvazq2eXLvGwBJAPo0H7O0vYGFELuEEDcDmALgaSIaAOBU6JVK5gPIA9CydVtb410KYDIRPQsgrf2n3LrwmDzUPSY7gC80eQQsk4xYNzMeq2fE4aUNbhTXanj54hisnRmPJdfF4a6vG9HWjtE7Fjfit2bD4b+/vMGNp8434qnzjXhloxur9nlgVIGReWqgnlJApWha6kC3Z0N3zjXmGlG/tR5CE/A4PKi36X8++vt1P+ulSptKmuDc5wQ0IHlMMhr3NaJsURli+sYgOjMaju8dKFpYpB8TIK4oinvsanXSfdPUXc5obPXDEIUAnvfDdRlrzUcAulSTPNxsMUZveyo1eZjsHCysPW7Nt/pzwQkLZRbHPgALZMdgkUkF1M8Kis/I8njWd/XcmnhKm327eoqtF1b6I5uPfcQ3l5kEfwUQ1D02Q9HfU5O3gChGdg6m25FHg66fp/ay9qUVAgh0yTUPwuQeJfMTi6MS3A+T9UBekoIb+qD35LqGdVqTBjIQ1Lhj7/U37GqAp8aDxOGJhx+jGIUWTVAH7ovRtsQpCp4qL8NdGZmBjh8oGwH8q5vnLgQwo3lnIYjIAH0i8kUc/zul5T0VAvAzgI8P9QoH8BsAhxZGttmonYhOJyITAAghyqBPViYAeALAnUKIhwE0tHJqa+N9DyBZCPEIgHsBfNbhs25FOE0eLgL8MmESUFkJCgZn6P/Yy+sFDApwapaK3ib9P1VBjYaMeAIRHXfux7+4MSBFwYjcIy8W8VGA0wM0uIEYA3Dft0147FxjYJ6MJPMrqxI6Pup4iaclIqZPDPY8vgclH5YgJi8G0VnRh7+fMiEFIGD3Y7txcMlBGHONiMqIghKtIHdaLvJm5KFmQw3iT4qH8AhkX5ONsn+V+ex5dVbzm+RBi0+nlT5uGG4x222Bmw1lkU1vJP6w7BiyVClK5bScrHgQtVxNxJiv7APA5UpZR3j3IZMmCoj6oqBoaIrX+1NXz9UUMjx4nWHCp2NolQjeSRIXgAdkh2ARyOIoAL8H8CkN0P6TED9Qdg52LLeBYh7+nTrx6cuVTV5CUQCHfs9st+0O4HgsNP0dQLHsECy0WcoqxhU9v78me2r24f7gAKC5NZR+Uoqc3+Ucc3zymGQ4DzSqc+MODsmKjS7qHRWFL2tr8JfSEmxtbAx0fH+bb7bburV4pLnX4DQAC4hoHfSJuM3Qd/+tBXAjEX0GwNDGJV4DkNncg3A5gMc7ObQBwBfN562FXjp1C/TJzG+JaBmA1sodtjXeY0S0Evpux5c6meEY4dHz8BCL6VLok4gh709LG/HqRheePC8GN4zQJ7CuW+TElzs8WHhpDC4+6djS7RUNGq7+xIkvfx93uKzp9GHRqGjQcPcSvYpn7yRCkpFQUifgdAvcPdaIfsnhNH98xIi+vXe5FOrSm3ehCb1OEhGce50ofr8Y/f/YH1qTBjVWhfAKkKpP2tZuqkX1umr0vulIi8Gyf5chOjMailGBc68TmZdkYs9TezDgngFtDel3mdWi0PKOtzC9FiN7eCkbgKFmuy08692y4KT3PtwIYLjsKIHkBbzn9MnbXKmqp8vOwsLaTdZ868uyQ7AQwL0PmWQNRPXn9c7bXasqQ7tz/qm7NeufP9KyFYEMX2froWfMdtudskOwCGUx9QKwHdz70Cf+nRD/w/0ZaT39zM38KK5ROB7+p/eX3hUY4+ehNABms9223c/jsHBgMd2Ibt7QZ8ztFZj2byeGn2Qs++fkfglHLz4v+agE8SfFI3FYIupsdai31yPrsiNzTppLw74n9njvcSUX721o6nVrWjruKCrES716tzpWCFpkttsulx0iHITX5CEAWEzfApgkO4Yv1LsEfv1uA57+VczhMqMHGzRMWNCAr66NQ6+kIxN/1y1yYv7oaAzPUQ/3O5w+7MiuubJ6DVM/duKaU/RJx8mDDLhnWRPevjQ8Pys8lpay4v2kxIldOcdd7cb+5/WqQYYEA/Jm5KHu5zo4fnCg79y+cO51ouidIkAA0ZnRyJueB8Wo/zdwlbtQuKAQ/e/ur78AP7sPmlND+gXpMI0y+f4JdtGvN2jrpi/VBioC3d2LfrnZbguLiXkWYiyms6HX644YN2RnrPguNrZLr1+MdZENwKlcspR1isXUF8AOAFEdHcqYv9Qo5Divd16xU1FO7s756Q5R/PTr3qpYFwb7Ols3HQRwgtluq5YdhEUwi+lhAPfJjhEOzu6dt7HCoI6QnYN17ML12rrpS7WTCUjx0xALzXZbvp+uzcKNxWSAXkXvRNlRfK26UWD2f504UCMgBDB1iAHl9QLrCo7sSdhS6sVPcxLQ96iNLburNNyxuBEVDQJur8Afxxpx5ZAo2Cu8mPFZI4iAN6fEYFC6immLnLh1ZHTYtuZqj8srcM2nTlxhjsI1Q6PweGrKyncTEyYc2gCz95m9UGP0n4u72g1vvRep56Yi7Ry97d2hDTDxXtSMXFSv3ZWemTzrwH683aevzKflKy4AQ8x2m8y+tx0ioinQexgeUiiE+L2sPG0Jx8nD4QA2IERLsm6r8CI1lpARr0AIgcnvO3H+ABUzhkcj0UhweQVGvV6P938biwEpCjwaEBdFGPlaHQak6E95+0ENUSpw9xgjrhis3+eZ8ZkT1w+LwoYiLxKNhMknGXDjF41YdFV4VsRzKEr1uD55Mdxz4Ih4p3D8+UPvlhOKMY70+sudtc5st/l7dR5jbbOYPgdwsewYgfCmKXHN/6WmjJWdg4W9i6z51v/JDsFCiMX0DIB5smOwyFapKAd/1Tu3qklRTujO+VEe0fjEW96NvSsQDL9n7zDbbf+QHYJFOIspAfrikGzZUULZrijD3kvzcvq22luGBaW0GlHy2AJvYUo9fD3hWwtgkNlu41KUrPMspqkAPpQdw9dK6zQcdAoMzlDh0QTML9Rj3cw4pMfp964rGjRMed+JNTPijnn5XHfAg9xEBX2TFRTWaDh3YQPstyZg7uJGXDnYACLgk60eXHayAQs3u/HalPDcFNORF9e7cP+3TRiaeWT6Y9fg5GJHsSun79xjJwCrVlXBVeE6vPOw5QaYoif3NuUUeGlWalr0hUlJAX0efvJ/ZrttfseHsc4Iv8lDALCYFgAIyZU+uyo13L2kEY4mgQY3MK63iqlDovDQiiY4PQL1LuDKwQbcOcaIx1Y1obhWw3MXHftCaVneiH7JyuGdh+sOePDSBjcWXhaLkjoNv/3ICY8m8NT5MZjQt63SvKHv8rzs1Tuio8fJzhFshu3Sttz1qRYf7UVny7pONNttK/0airH2WExmAFYAYb2cbJMx2n5dTlZfEEXmu18WKP+z5lsvkh2ChRiLKQnANvANZiZZqaqW/rp3bqOHqNvLoud86V1xzmYxnuQtNt0G4BSz3ca7v5l8FtMNAF6VHSOUzczOXPFDbAxXDQk1Qohpy7RVF68XZ5Lvyvf+wWy3PeWja7FIobdrWQ/4fDI7aBTXajhnYQN+nB2P2Ch9ovC+bxoxJEPFNUPbLm6yvtCLv6xswn+vicO9yxpxdn/9HvY3ezxYc8CLT66MRUZ8SO4d8osCg1p4Ya/cl5ubwgAAIABJREFURBB1eQawV7nY+7c3vPFBWOa/q7i6h4+F6+RhLvQVdOG5rY51yprYGOuN2Znd6o0S7gxe4brlv9raMTZxFgHGdg79wmy3/SZgwRhri8X0CoDZsmP4S6WiHDynT57TS9RLdhYW1jwAhlrzrXbZQVgIspimAXhbdgzGCgxq4W965cJLlNfda4z9Rdtw+3+0EwmQ0V/gErPd9h8J4zJ2PItJBbAJwCmyo4QiJ1HDyL693CCS36uEdUvvMrHnkX96nT4oa70NwFCz3eb2RS4WYSym8wAskR3DH/60tBGvbnThyfNicMMIfZOLo1Hg3IX1+H5WPFSl9U3bhza/fPDbWPQ2Kaho0HD3kiYAQO8kQpKRUFIn4HQL3D3WiH7JPIkIAC8mm1a/lGLq1kaaEwvFtkcWerMlvT/2Fa7u4WPh+S/L4igCwKt9ItxYZ+NQo6btkJ0jGHlUin72UnXSXTPVotpYbGrjMBeAuwKZi7F2PACgRnYIf/AC3kt75ezniUMWAC/yxCHrgX8CWCM7BGO9PN68TwuL3YoQZd29xpohyhl3zlKrXCp2+TJbJ3zDE4csqFgcXgB3y44Rql5LTtrIE4eh7UAm9b9+nnrSd4NohdAX2nXXXJ44ZN1mcSwF8G/ZMfzhifNicGBeIhZuceOHQr3f4fM/uDBnRHSbE4fFtRqu/sSJ1ybHoLdJn7pIj1Pw1iWxePI8I1bu8yIxmnBiqoJ7Jxjx4PKmgD2fYHdztWNclsfzQ3fO3ZFHgx6bquwTQIOvcwXINgAvyg4RbsJz8lD3VwCFskMwua6qreNa8+04kEn9Z96hnvbJWFotgJZbup8y2218k5kFB4ujFMCfZcfwh9nZmaurVHW47Bws7FUCsMgOwUKYxSEA3ApAkx2FsYFuT7/3i0pqSIjK7l6jIIP63XC7mlGRiG7dYOkGDcCdARqLsc6zOBYD+K/sGKHon0mJmbIzsJ7TFDI8c7k68eFrlG1uBXu7cYn/mu22xb7OxSLOrQijBdPbKrwor9c/NsRFASYjocopUO8S+HirG/nDjpQrdXkFGtx6ZcSCGg1XfOzECxfFYHDG8Z1r/rS0CQ+fbUSDW0BVAJWAmqYwrKrYA+8Vlfbr7nvkzQOVU5+bomwVQCguhvgDtwXwvfCdPLQ4GqC/8LIINqfacRqECNUVE4FBRB9NUMfNuU11F6ZibfOjuwA8IjMWY614CcB3skP40humpDXcI4UFyP3WfGuV7BAsxFkcmwC8IjuGDNWNAlM/bsBZb9Rj9Ov1eGadvsL5p2IvxrxRj3Fv1uM377X+lnPJLg/OfK0O49+qx6z/OAEA9gr9vLFv1mNbhb4Ke9oi5+EV2axjg13uExYUl5ZCCEd3r+GMoaRbblHPWH8irfBltjYsMNttbVX8YEy2mwHUyg4RSlbFxmxpVJRBsnMw3/m5nzLk+vlq5vZcrOrCaU0A5vkrE4sgFkchwmjBtEEhzPm8EecurMeYNxtgTlfwq4EqXtnoQv5pUYhWj+w6/NtaF/64pBEAMP+rRpTUabjly0ZMWlCPSQvq4dX0ycF1BzzwaMD4vgZcMzQKb21yY8oHDZg3OlrKcwxWmV5v5h8qq7d19/zVQ5QzFpynbBChtWiUq3v4SXj2PDyaxfQhgKmyYzB5puZmr7IZo8fLzhEqxv+sbZi+RLt35Cbb17KzMHYci2kogB8BGGRH6akfjdG2/JysfiCKlZ0l0Lz1XhQuKIS70g0IwDTShOQxySh+rxiuMheEJpAyLgVp56Udd27dz3Uo/bQUFEUwZhuRNyMPTUVNKHizAARC3sw8GHOMKHi1AKnnpSJuALc/BrASwCRrvjXM3/SxgLCYUgFsB3D8P9AwVlqn4aBTYHCGCo8mYH6hHutmxuGidxvw76vjkJuowKMJGFqUX9px0Isb/tuIz66OgymGDh8zd3EjrhxsABHwyVYPLjvZgIWb3XhtSsT9Suix1bExW27KyhgIovieXOfC9dq66Uu10wjwxy+OYgCnmO22bu+UZMzvLKZbADwvO0aomJyXs25vdNRZsnMw/xj/s7bhls+1PopAR7tLHzfbbWEz4cMks5gUAKsB8GsL67HJeTlr90ZHjenu+Vev8K66fK0IhfvpXgBn8CI9/4iEycNMAFsRYTc42BE/xBh/mZmTNUR2jhDyrjXfeq3sEIy1yWJ6AsAfZcfoiYOKUnFun7wmL1Ge7CwyeBweeOo8iMmLgfAK7PjzDuRdnwc1QUVMrxhoLg3b79qOQc8OAtGRG/FNJU0ofKsQfe/oCzVOhfAKkEoofrcYSSOTQCA4NjiQdHoSqtdUI29GRP54W3ICONWab90pOwgLIxbTLACvyY4hS3GthnMWNuDmM6Kxo1LD7ioN1Y0Cd4yKxpVDoo459q6vG2FUgfVFXjR5gb9MMmJiPwPuXdaIs/vr62C+2ePBmgNefHJlLDLiw7cwjD8tiYv9cX5m+mAQxfTkOicUim0Pv+ONVzX4ug/xb8x22xc+viZjvmUxEfSb1t2+0RgpylS17NzeuSkgiur4aP/SmjSUfFgC5x59Z3v8kHhkX5GNht0NKHytEInDE5E9Nfu48wpeL4Cr3HX47849Tgx5dQgvyjtKYoOofPRt7/bsaoxu45A9AIaa7bb6QOZiYc5iOgX6gmnpry8stFUrStXEPnkujSiru9e48Qvv8nO2iEk+jOUPD5vttgdkhwhX4f/p1OIoA3CH7BhMnpGNTUNiNK3b27UjDP97YaHgIQC7ZYfoLg/gubRXTkGkThwCgMFkQEyefn/XU+sBKYTYAbGI6aU/5q3zwpBqOGbiEAAql1ci/sR47H9hP3Y/vhsNO/QSgYpRgXAJaC4NFEUo/Vcpsq7o9vvjcHMvTxwyn7M4XgcQkRUK/rS0EUNerMP80dHYdtCLfQ4N/7oqFouuisU9yxoP93Y5xF6hoapR4Ktr4/DGlFhc/5kTXk1g3lnReNfqxrtWNwwKMPkkA55c48ItXzixtzqUKgQFh/MbnKc/XFG5BUL0qD/LzjwaNOdWNbY2Fr5cufwmTxyykKD3tp0FwNXRoZHuqdTkrcEwcQgA3gYvTKNNGPjgQAy4fwBqNtTAXe1G495GpJ6T2uZ5vWb1woB7BmDAPQOQOy0XCUMSAACV31Yi+6psZF+VjcrllajfVg8yUMRNHAJAbRyl3n6TYfT7E5U14vhedALA9TxxyHzO4vgZwF9lx2ChL1nTUh6uOLi/J9d4+WJ10saBtNxHkfzhewB/kR0inIX/5CEAWBzvAuAPbBHsmpq6UtkZQsTt1nzrQdkhGGuXxeEEMBv6B7aQc0N25ppqVR0mO0cwKPmoBDvv3Ym0C9KgROtvSbQmDQWvFSDv+uPnVl3FLngbvOh3Vz/kzchDwRsFEJpA2gVpqF5Xjep11SCFkDQsCeVflqNoYdExK6oj0FoAz8oOwcLWTADd7jUXqp44LwYH5iVi4RY3dlVpuHKwAdEqISNewYhcFfaKYyf+VAX43dAoEBFOSFWQEU8oqhVIj1Pw1iWxePI8I1bu8yIxmnBiqoJ7Jxjx4PImSc8utF1aVz/yj5XVGyBEjxpH1sRT2g23q6dsy8NKH8TaB2CuD67DWGBYHDYAj8mOEcw8gOfr+LiTZec4JColCvEn6VWbtSYNZCCocSpSz0mFEtO5W37ln5cj4+IMALworzWLxihjb79RrWmxsOQfZrstEP1yWWR6GHqbAMZ6ZEpdw5mDm5q60sf1OE9OVSdtz/XJ+2JfqwNwrdlu88gOEs4iY/JQNwcReIOD6WZXO4ZDiDrZOYLcv6351g9lh2CsUyyOZQD+T3aMrnolOWn1htiYibJzBIvsqdkY9MwgVK+tRsPuBnidXux/fj8yL8lEbN9W+n4pgGm0CUQEY5YRhkQD3FVuGBIN6DWrF7KnZqN+Wz2UGAXGLCMyJmeg7N9lgX9iwaERwAxrvpW3MDH/sDgKEEHVCrZVeA/vKoyLAkxGwvTTorFsjz5PVe8S2FKq4aQ0BS6vQINbX98yrreKZbv1Y0rrNJTXC+QmHtlV/aelTXj4bCMa3AKqAqgE1DSF5NqYoHBtTe1Zt1Q71qGHvTk0hQz3TzNMWHQWrRJAd3czCgAzzHZbbU+yMCbB4wA2yw4RrD5MSlivER1fB1QyoQkUvFaA7KnZhxfldUZTWRM8NR7EnaDvLORFea0rTaFes+5QT106jFZowM8A7pGdiYUxi6MJwA0A+LMc67E3isuGqUIU9OQa909TxxWmYq2vMvnIPLPdxlWW/CxyJg8tjkIA82XHYHIkCJE4xOX6SXaOIHYA+g4CxkLJnxFCNzY2xBi3Pp9sOkN2jmDQVKzfpAAAiiaosSo81R7s/8d+pF+UjviT4w8fq3k0aE3NN+xPjEP9Vr0ykMfhgafWg6iUIxWjSj4uQdblWdBcGqAApBC8zh5tQAllD1rzrVyym/mXxfE2gEWyYwSCQSHM+bwR5y6sx5g3G2BOV3DFYANMRsIZr9bh3IUNeHCiEVkJCv621oU/LmkEANw+Si9vOvr1elz2oROvT4mFquiTh+sOeODRgPF9DbhmaBTe2uTGlA8aMG90tMynGvJurK4Zl19T26MV1oe8P0kd//hUxaYRyrtx+gtmu+0bX+RgLKAsDheAqwE0yI4SjF5KNgVd/U7hESh4pQDJo5KReGpil86t+LwCGRdmHP47L8prmyBSXr1QHTvrDnWG2W5zys7DwpzFsRLAo7JjsNCXIETiM2UVFT1ZXCeIlLtmqWceTMB6X2brgX+b7bbXZYeIBNTDRZmhx2J6F8DvZMdggbfRaLRNz80yy84RhDwAJlrzrcG2goSxjllMgwFsBBAjO0p7KlSl/LzeeW4vUa7sLMGgqawJpR+WwtvghebSEH+iPllY/V01orOO3DTvfWNvVK2ugqfag9zrcqG5NRS+UQhXmQtQgKzLs5AwWO/P0rCzAZXfVKLX7F5wV7tx4PkDEJpA9lXZiB8U32qOMPYNgPN51yELCIspDcAWAPz6xoLKg+mpy/+VmDDJF9fKqBZFf3vd64h1o7OfJXYAGGa223jyhYUui2kmAL4xd5RfoqN3XJ2XfaLsHEfTPBoKXipA0plJSB6dfMz3qlZVoam4CdlTsw8fC69emhQAXAddKHi5AAPuHXDcdQveKEDKuBQ49zqhxChIGpaEwrcL0ff2vv5/UsHtPmu+lSd0WGBYTCr0z3YTZEdhoW9GdubK9bExPfp/KdotnC89792e2IjTfJWrG4oBDDXbbdx2KwAicfIwAfqN5pNkR2GBN6pvL1uDovAE4rH+ZM23Pik7BGPdZjHdBuAfsmO0xQ24z+6Tt9WhqjLfXLHIUQJgmDXfyr1+WeBYTOcCWAKAOjqUsUCal5m+Yml8nE/KhUe7hfOJt7w/9jqIsR0cqgEYZ7bb1vliXMakspg+AHCV7BjB4vc5WSu3xBiD6ib+wWUHUfavMhh7GQ8/lnNNDmL7xR43eVj237LDi/IAoOidIiSYE5A0IumYa/KivDatBHA2L9BjAWUx5QHYBCBddhQW2hqJnGP69ipxE/XvyXXiGoXj5ee9xTFuyOj/KwD82my3fS1h7IgUeZOHAGAxnQrgewT5ThXme/9IMa16Ldk0XnaOIPI/ABdb860R+ELAworF9AWAi2THaE1+TuaKH2O4zyELCC+A86z51uWyg7AIZDE9CeAPsmMw1tIN2ZkrvvNhv+Ebv/CuOHuLGE9ttwB51Gy33eer8RiTymIyAfgJQI9uNIaDGoUcY/v0MoAoomfPIlgVgNOs+dYDsoOwCGQxXQTgc/BCPdZDP8QYf5mZnXkyiNSeXMdULypefMFbG+UN+PuDZ81229wAjxnRIqfn4dEsji0A7pAdgwXezOqa4RCiVnaOIFEIYBpPHLIwMQ3AXtkhWno5OWk1TxyyAHqQJw6ZRPdCL6vEWFB5raRs4tDGppW+ut7LF6sTn5+s/CgARyvf/hrAA74aizHpLA4H9LYvHtlRZHshOXkTTxxGLAFgJk8cMmksji8BPCM7Bgt9Ixubhpzd4Fzd0+s44il97mzV6CUU+iJXJ/0M4E8BHI8hUicPAcDieBXAe7JjsMCKFyLh1CbXT7JzBAEvgGus+dYK2UEY8wmL4yCAywAETeP69THGrS8km86UnYNFjMUAHpMdgkUwi8MDYCqCcCEHY+8Wl44/weVa46vrrTpFOePOWWqlW8Xuox7eA+Aas93G5exYeLE4vkOE36wTgPg4KaGP7BxMmges+dZFskOwiHcPgB9kh2Ch7+myijExmratp9cpT6bcu2eqLo1Q7otcHWgC8Huz3dYYgLHYUSJ38lA3B0CP/7Gw0PKHyqos2RmCwAPWfOsq2SEY8ymLYxOAG2THAIByVSmflZ2ZAiJjx0cz1mMFAK7jneRMOn0hx6UAGmRHYexoBNAnhSWje7k93/nqmgUZ1H/W7Wr6wUSsh7546XKz3Vbpq+szFlQsjqcRwYuvv4qP+7GnPaJYyHrfmm99RHYIxmBxuKH3oOX3GqxHooCot4rLFAjh6um1CjKo//3XqZVtVOTwFQFghtlu2+LHMVgbInvy0OKoAzAF/MIbUU5rcg2K17RfZOeQ6D8AHpcdgjG/sDjeBfCszAhuwH1pXk6xRpQjMweLGI0AruCd5CxoWBybAVwvOwZjLamA+llB0ekZHs8GX13TGUNJN9+ijvh6OF1rtts2+eq6jAWpWQB+lB1ChmdSk72yMzAp1gOYITsEY4dZHHsBXA6gx5M+LLKd4nKdeEld/TpfXGtHHg16fKqyT/ivEth9ZrstYhcwyRbZk4cAYHFsB7/wRpzrHLWROmH8A/Rypbw7hYWzuwAslzX4jJysdTWqeqqs8VlEEQCut+Zbv5cdhLFjWBwfgRcqsSAUDUR/WVA8JNnr9dlEnyB66o73t/7LV9djLGhZHE7ou8tLZEcJpAMGQ0Gxqp4hOwcLuEIAl1jzrVwijwUXi2MF9MUcjPXIQxWV4xK8mtUX19o0UDn1+cnKLwJw++J6R3nNbLdxexaJePIQ4BfeCDTDUTMCQvhzS3Uw2g1gsjXfyqXEWHjT+25dCWBHoId+Idm0alOMcUKgx2UR6yFrvvUD2SEYa8N9AL6UHYKxlmKEiF18oOiEBE372QeX+w+AP/vgOoyFBovjAIBLEER9xv3tibSUnSDie2eRxQngUmu+tVh2EMZaZXH8E8BfZMdgoU0F1HeKSxIhhE/uE686RTnj7XOV9QLwVf/vxQBu9tG1WDfxG6BD9Bfeh2XHYIERK0Tc8KamzbJzBNBBABda861lsoMwFhAWRwWAXwMoDdSQ38cYf3k5OWlkoMZjEe8da771IdkhGGuTxaEB+B0Am+wojLUUL0TC4gOFvWM0bVsPLvMTgN9b862+ukHCWGiwOH4AkA+9AkJYcwFNq2JjhsrOwQJuujXf6rMS14z5hcXxIIB3ZcdgoW2g29Pv2pra9b663pcjlTH/PovW+OBSmwBMNdttHh9ci/UATx4ezeJ4ABHcBDzS/OFgdaT0I2uEXm5ju+wgjAWUxbEbwMUA6vw9VJmqls3OzkwDkdHfYzEGYBm4/woLBRaHA8D5APZKTsLYcUyaMC0+UJQWrYld3Th9N/SFeX5/j8FYULI4PgZwp+wY/rbAlLReEKXJzsH+v707j6+rKvc//nmSTrSlp/NEi2UU1AMiRVSmUkQQFbgUuchFDqMWBGQS8CplewWveB1AFJGfIAFBrpdBUZFB2iqjgKBspEWQudCBlu7SljZp+vz+WKc2hqRNmn2yzkm+79drv5oc9vA92pzu7GetZ3Wr/0pL6S9ihxDpoOOB+2KHkNp27pKlew9vbs5tTeOfT6nfa1bRZnfhFK8An9hx7py3cookXaDi4TsdD9wfO4RU3vsaG7fLq7dzFVsLfDYtpXmM+hCpPUn2Z+Bw8u+7/k9N0HToFuPmrzUbW6lriLTwJHBYWkor9ndaJFdJNo9QQOxVa2RJbRixdu3I37762qA+7i914rCFwMfSUtpt3Q1EqlKSfQ+4KHaMSrpm6JDhsTNIt/oZkMQOIdJhSdZIWItWkwVkkxnYja/NH4v7srzO+aNP1k95fJtNKiAuIxQOX8sri3SNioetJdlq4FPAn2NHkco7NluW2wdjlfpSWkpvjh1CJKoku4sKrmt77LgxD71VX7dTpc4v0sJzhJkuPf3fLulpkuw54GPAm7GjiLQ2trl57O2vvl5f796RhxQZ4XN4U2YrivQ8SXYB8IPYMSrh0QH9n15RV/ee2Dmk29xEaFfa49vxSg+TZEuAgwAVW2STbbGmefwXlmZP5nnObx5RP+XZ8fyxE4c0AdN2nDunp0/0qSkqHrYlyZYSHnD8JXYUqaxjly3b1dyXxs5RId9OS+l3Y4cQqQpJdh1wZt6n/f6wwn1PDui/d97nFWnD88C+aSnVL4VSm5IsJTzYWBE7ikhrE9esmXDzvPmrzX3RBnZbCXwiLaW5tXUS6SFOJ8zY6lG+OXzYktgZpNv8H3B0WkqbYwcR2SRJ9g9gX1RAlC6YvnTZnuPWrHkkz3N+9Zj6PecN58EO7n7SjnPn/D7P60vXqXjYnjByY3/gqdhRpHL6OwMmr1r919g5KuCStJR+KXYIkaqSZJcCZ+V1ugcHDEj/X2HI7nmdT2QDXgKmpqX01dhBRLokyR4mtFZqjB1FpLVtm5q2uvG1BUvNva0Zso3Av2kpAJE2JJkDxwG/jh0lL0vq6hb/vV/fybFzSLe4FThKhUOpeUn2d2Aq8HrsKFK7bnht/lbmvjiv87lZ3Tkn1u+2ZDCPbWTX83acO6chr+tKflQ83JAkewPYD5gTO4pUzrlL3pwQO0POvp6W0vNjhxCpSmFtlrO7epoF9fULTh47ajRm/XJIJbIhrxBmHHZmPS6R6pVkvwc+A+ghnVSd9zU2bnfN/IWvt1rzZTUwLS2ld8fKJVL1kmwNcATQI35Ovjd8aIrZgNg5pOJ+BRyZltI1sYOI5CLJniHMQNRa47JJRjWvHXX+4jdzXUOzud76nj69/r3LB9BeW9Qzdpw751t5XlPyo+LhxiTZQkIBUYvP9lA7NDZtM6S5uafMPrwgLaUzYocQqWpJ9l3gnE09vBEaD91i3MK1ZmNyTCXSlnmEwuELsYOI5CrJbiU8ZF4dO4pIa5NXrX7PFQsWvYj7SmAVcEhaSn8TO5dI1UuyVcDBwC9jR+mKtbD214MHbRs7h1Tcb4Aj0lLaFDuISK7WFxAXxI4itemot5Z/eKvGpo62Gu2Qxr622akn179rVV/mtnjZgZN3nDvnsjyvJflS8bAjkux1wtRvFRB7qBOyZctjZ8jBeWkpvSh2CJGakGTfATaptW9p/Jg/La+vK+acSKS11witSv8RO4hIRYQC4ieAnnAPJj3MXm+v2umSRYv/AnwyLaV3bep5zOxaMzvQzBrNbFZ5u83MJraz//5mdl95v5lmtucGzj3FzG7a1GwiFZFkq4FPAzfEjrKpfjl40GPNZj2tO5H8q98Bh6elVG3UpWdKsrmEAuLC2FGkNl3/+oL31LnnOoN15QArnDa9fkRTPS8Aa4Hjd5w758o8ryH5U/Gwo5JsHrAHkOvCoVIdjs7emmzutbwg+plpKdUUb5HOSLJvAycTblo65NJhhfue6t9/r8qFEgFgLvDhtJRq0JL0bEl2L6HDR27raojk5M2DVqw8Jy2l9+Z0viXuvq+77wv8DLiknf0uAY4p77c/8ExO1xfpPqGF6THAVbGjbIrvDxvaJ3YGqag7gcPSUqruB9KzJdkcQgFRayBKpxXWrh168aLFr+Z93mywjTrzpPq6t/vymR3nzrk27/NL/lQ87IywBuJU4I7YUSRf/aD/7qtWp7FzbAIHvpCW0ktjBxGpSUl2JXA4oS3ZBj2w2YD06sKQ3SsfSnq5B4E90lL6cuwgIt0iyR4B9ia06RWpBvOBfUiyh/I+sZnVAdsCb7SzyyPA6WY2wt2b3X1R+bgZZjbbzB42s6vbOO+u5ZmKM83sLjPbwswmmtkD5ZmMd5vZ1nm/H5F2JdlakuzzwHdiR+mM5/r2fWFxfd0usXNIxfwE+FRaSjf6u59Ij5BkTwO7A0/FjiK155MrVk5+3+rV9+V82hULh9n0D6RzfpHzeaVCVDzsrCRbARwC/DR2FMnXlxa/uWXsDJ20Gjg6LaVXxA4iUtOS7DbC6P4329tlfn39/FPGjBqDWb/uCya90O3AR9NSWssz4UU6LzzY2AN4NnYU6fWeB/YkyfIeVDjczGYDs4DRwJfb2e8U4AngV2Z2hZltXn79FsIg1sOA/cxsdKvjrgNOdPepwOXADGB7QiF0b2AakOX3dkQ6KMnOAb5KGPRa9b4xYtjLmFnsHJI7B85PS+lJaSldEzuMSLdKslcI99m/jx1Fas9PXl+4Sx/3V3I63WJgv7SU3pnT+aQbqHi4KZJsDUl2PHBx7CiSn+2bmrYa2tz8l9g5OugNwgfujbGDiPQISXY/sCfwjpuiRmj8twnj3lj7zgd1Inm6itBC6e3YQUSiSLKXCJ/DT8SOIr3WH4DdSbI815o1wkPrJe4+xd33cfez3X1FWzu7+1p3v87d9wT+DlxmZgOAM4DvEdaSWwUM/OcFzEYCE4FrygXK84Fh7n4v4d+WS4HpwFs5vi+Rjkuyi4Ejgaq+x1lptuLRAf3fHzuH5O5t4Ii0lLbXLlqk50uyZcBBaCKMdNIg98GXLli0BPcOL/fTjpeBPdNS+qc8ckn3UfGwK5Lsq8AX6MR6WVLdTlq6bGXsDB3wDPChtJQ+EDuISI8SZr58BPhry5ePHj/2T8vr6t4XJ5T0EklaSj+fltLm2EFEokqyhcBewP/FjiK9zo+B/cvLVORpG2BRR3c2s6ktvk2BocDHAXf3LwI3ASNaHbYYeBE4zN2nAPsA55gp7m2BAAAeZklEQVTZJGBm+bihwImb9A5E8pBkvyD83ZwfO0p7fjx0yJ8xK8TOIblaAOybltKbYwcRiS7JmsoTYWbEjiK1ZZ+3V+28+6outS99ANgtLaVz88ok3cfca6J7RHVLCgcCNwLDYkeRrmmExsmTJi7zMIK3Gt0D/HtaStttrygiXZQUBgINwOHfGTb0j9cOHbJ37EjSYy0HjtMDDZE2JIXzCV0+NNhRKmkNcAZJ9sM8T1pel3AH4FHgTOB1dx/bgeN+CEwGVgLNwKmEdqO3l79/DtgJOBiYBEx39yPNbA/Cz4sD9eWv64GvAI2En6Pj3P35/N6lyCZIChOAXwNVN8Nv8rsmPLu6rm672DkkN08Dn0hL6Yuxg4hUnaRwNHA1oGVZpENWG6s+suXEeY11tk0nD70aOCUtpY2VyCWVp+JhXpLCtsAvgffGjiJdM33MqNkPDNxsSuwcbfgucK5mpoh0g6RgT/Tvd+Yx48Z8A7P+seNIj/QMoU3p07GDiFQtDdCTyloCfJokmxk7iEivkhQGATcAh8SOss4fNhvw11PHjt45dg7Jze+Bw9NSqrVeRdqTFPYB/hcYEzuK1IZHB/R/+vixo7fHrE8Hdl8DnJOW0ssqnUsqS8XDPCWFwcA1hLUopEY937fPS4dsMW7LKloofRXwubSUXh87iEhvU2wofpzwcEMPriVPvwRKaSldFjuISNVLCtsQfmbUPlryNAc4mCR7LlYAM7sVGN7ipYvd/Z5YeUS6VVKoA75KaJ9XHzkNn5ww7qGX+vb9cOwckovvA2enpXRN7CAiVS8pjCUM1Ns3dhSpDWeMHjn73kEDp2xkt/mErnl/7IZIUmEqHlZCUvgi8D9A39hRZNPss+UWjy+pr/9A7BzAXOA/0lL6eOwgIr1VsaG4NXAroNHI0lVrgQuA/05LqW7ARDoqDNC7FpgWOYn0DL8ATiLJNIBDJLYw8+VGYHysCPPr6+fvP3H8CMz0/Ka2LSIsB/Db2EFEakoYzDGD8HuqlguQDWqCpj3eNeG5t+vqdmxnl/uBI9JS+np35pLKUfGwUpLChwnTvyfGjiKdd8OQwQ99c8Tw2CMPrySMmFsZOYdIr1dsKG4GfAv4AlAts5KltiwCjk5L6d2xg4jUrKRwNmEtN7WTlk3xFnAaSdYQO4iItJAURgHXAQfGuPxZo0fOvmfjsyikut1N6OoxP3YQkZqVFKYSui5tdI1m6d3+1q/fs0eOH7NlqyV+HPgecJ5mfvcsKh5WUlIYClwOHB07inROEzTtOmniUjcbFeHyi4AT0lL66wjXFpENKDYUDwB+CoyLnUVqyu2E9tMLYgcRqXlJoQhcj2aDS+c8DPwHSfZ87CAi0oakYMC5wEVAR9ZSykUTNE2eNHHJWjOt+VWbGoH/BL6rrh4iOUgKYwgFxP1iR5HqNmPk8Nm3bT54SvnbecCxaSn9fcRIUiEqHnaHpDCNMItsZOwo0nFfGDNq9h8Hbjalmy97J+EDt8sPmM3sWuAmwkPrB8ovLwVOd/dX2th/f0KrgjWEESMz3P3+ds49BZju7kd2NadIrSk2FEcAVwGHxc4iVe8t4Iy0lF4TO4hIj5IU+gEJ4UFz9LWypKo1E2arfp0k0yhokWoXOjhdD2zTHZe7fsjmD35rxLCPdMe1JHfPAJ9JS+kTsYOI9CihjelXCM8Hu20wh9SWtbB2zy0nPPVWfd3fgc+npXRJ7ExSGSoedpekMJrwsPmQ2FGkY17s0+flT00YNxGz7mhRuIrwAOwHeY2Ya1E8vNbdx5ZfmwZMc/ej2tj/8fJ/e8HM6oHh7r6onXNPQcVD6eWKDcXjgMuAzWNnkar0B8JgkBdjBxHpsZLCRwit7rrlIbPUnBeAo0myB2MHEZFOSAoDga8DZ1Dh9bf22HKLvy6rr9dM9trzE+CLWuJFpIKSwq7ANcBOsaNIVXrzxT59Tp701cX/GzuIVFbVLYRqZpPMbJmZzW6xnWVmN7Xab7aZ7dDOOY4yswfMbJaZ3d3efuV9jzWzb+b9Pt4hyRaSZIcCxwHLKn496bJJa9ZsObJ57ePdcKnHgclpKb28kq02zKwO2BZ4o51dHgFON7MR7t68rnBoZjPKP28Pm9nVbZx3VzObWd7uMrMtzGxi+WfwvvLP4NaVel8isaSl9KeEtnmzYmeRqrIaOAeYqsKhSIWFotDOwI9jR5Gq4oRBm+9X4VCkBiXZSpLsbGAP4OlKXSbt1+/vKhzWnHnAtLSUnqTCoUiFJdmfgcmEbh9NccNIlfkV8J68Codmdq2ZHWhmjeVaziwzu83MJraz//7l582zys+i99zAuae0rilJ51Rd8bDsaXefsm4jFFc643+A/d19X+BTQPWsMZRk1wJFQitJqXLTl2aV/AfyTeAUYLe0lP6tgtcZbmazCQWO0cCX29nvFOAJ4FdmdoWZrZtNdQswldCicT8zG93quOuAE919KmGNzxnA9sB8YG9gGpDl93ZEqkdaSl9IS+lU4LNU0781Ess9wM5pKf1OWkrXxg4j0isk2QqSbDpwIPBs7DgS3ePAh0myz5NkGrApUsuS7GFgF8I6iLm3Hf7GyGG6d68dTYTnfDukpfTW2GFEeo0kayLJvgZ8ANCALFlE6OpxKEk2vwLnX+Lu+5brOT8DLmlnv0uAY8r77U9oYy0VUq3Fw656EjjVzAa7+2p3fxPAzK4sV6T/bGZfa32QmX2sReX6NjMbYma7mNmjZvZHM/u1mQ3rcroke5kkOwT4OPD3Lp9PKmbaW8sn17nn/UuFE9psbJ+W0h9V8AGzla+1pFyI38fdz3b3FW2Gcl/r7te5+56Ev5eXmdkAQruY7wGfJrRXHfjPC5iNBCYC15QLlOcDw9z9XsKI70uB6YR1v0R6rLSU/gx4N/BDQEWj3ucV4PC0lH4sLaW6cRWJIcnuAt5HuBdZHjmNdL8MOA34IEn2p9hhRCQnSdZIkl1AmP2S2892VmfZU/36fSCv80lF3UsYnHduWkr177tIDEn2FLAn8HnCRAjpXZoIz4W3I8luqPTF1DmvulRr8fA9LduWAvt08vhDgbeBmWZ2kZn1Lb9+OaEi/Wng1JYHmNkQQqHj0HLl+l7gC4TRFfe5+97A8UDjJr6nd0qyOwmzEPWQo0r1gT5TVr49J8dTPgZ8qNxmo70PwbxsQxgV0iFmNrXFtykwlFDgdnf/ImH9xBGtDlsMvAgcVp4lvA9wjplNAmaWjxsKnLhJ70CkhqSlNEtL6anAboSbGen5GoH/JoyCviV2GJFeLzxkvoQwmKPiv9hK1QgDeJLsByRZc+wwIlIBSfZX4MPA0cCrXT3dD4YN/Qtmg7qcSyrpVeCItJR+NC2leT6TEZFNkWROkl0F7AA0oEHTvcWdwE4k2VkkWaW7yqlzXhUy94otsbZJykWHm9z9Qy1e2x34irsf3OK1R4DD3f3lDZzLgO8SRkVcQaiSLyAUOy5091Fmdizhg+9m4A7W99QfQJiSfTZwBGGExVPAVV6J/9GSwnhCG4ajcj+3dMmrfernfXzC+HGEkQ+bajHwn8BPKt3Krjy6YgfgUeBM4HV3H9uB435IGNG5EmgmFNgzQovdZuA5wkLJBwOTgOnufqSZ7QFcTJjlWF/+uh74CuHBeh1wnLs/n9+7FKluxYZiHXAS8DVgTOQ4Uhl3AaenpVQdBESqVVLYk/CL4ftjR5GKeBo4hST7Q+wgItKNksJA4EvAubToitNRDr7rpIkvNYVnT1J9GgnP8S5KS2mbXZNEpAokhZ0I7SMPjB1FKuJZ4EyS7LeVvpCZNQA3Ag0deX7d6tgzCM+qTyH83rcSeB44mfB3cxKhI96p5dfXLY3XB3jN3Y8wswOAgwiDVi5z9/wmjvUAtVI8HAr8BdjN3ReZ2VbATGB7d29qdfwAYBd3f6j8/QnAewktxTZz92+Y2buB1N37tSgefovwIHAvd19lZv2B4cAg4B/u7mZ2A3CDu99Rsf8BksJewDeBj1TsGtJp+00c/+jCPn1224RDVwP/D0jSUro451giUuWKDcVBwBcJDziGRo4j+XgMuCAtpXfGDiIiHZAU6ggtlr4GjIqcRvLxAvBfwPWaaSjSiyWFLQjPTv6DsGRHh9wxaOBj540eObliuaQrfgecocF5IjUkKexLeKauz9WeYRnwdeAykqxpYzvnwczuB04H7ujg5Jep7j6z/PV+hM6R1wMfd/fPmdkYwgSw3VhfPPwM8FdgirsvMbN6YAvChJd57t5kZheXv74i9zdZw6q1ePgk6yvBEGY+pYQbw9WEWU3nufvsNo7vR/gLsyVhfbYVwAmEhwU/J/wQPAEc4e6j1xUP3f18MzuYMHqtiTCL6hxgZ8Lskcby+Y5y9yV5vuc2JYUDCA85dq/4tWSjbh086JELR434YCcOWVc0/GZaSudVKNYmM7NbCcXxdS5293ti5RHp6YoNxWHAeYT1mDo9QlqqQgrMSEvpL2MHEZFNEGaqnEwYzKEZ4bXpFeAi4Kfd9TBDRGpAUtgVuBD4VEd233/i+Efm9+nTmd/tpfJ+Q5hpqDVrRWpRUjDCEmEXE9aqk9qzHPgR8G2SbGF3XFCd82pD1RUPpZWkcBChiKgRHBE1Q/MHJk1cuNZs3EZ2XQVcBVySltLXuiGaiNSQYkNxHPBVwqCUvhvZXarDM0AC/G9aSnXTJFLrksJmhNGn5wKdaosj0cwHvgFcRZKtjh1GRKpUUtgFuAA4lHZmIr7cp8+rn5gwbnwXlySRfDhwG6Fo+ETsMCKSg6TQF/gc4ZmH7rNrQwZ8H7iUJKv8ZCmpOTVdPCzPMry71cunuXsaI09FJYWDCQ8vd4mcpNc6a/TI2fcMGjilnf/8NvBj4FtpKX29+1KJSC0qNhQnEUZWHQ8MjptG2jGX0PHgZ2kpVVs8kZ4mFBE/R5gVvrHBYRLHIkIbrB+SZG/HDiMiNSKsw3UBMI1WRcSTx4yaff/AzabEiCX/tBb4BXBxWkqfih1GpLtsoNPeB939yBb7zSbMlJrbxjmOIrRobCR0zTu9rf3K+x5LudNePu+gE5JCf0JL6bMIS4lJ9VkMfA/4AUmWxQ7THnXOi6+mi4e9UlL4KKEP8CcI02mlm7zWp/71AyaMH03oi7zOckJ70m+lpXR+pGgiUqOKDcWhhIfXpwETIseRMAL6buBS4C7NNBTpBZLCAMJs8DOBrSKnkeAJ4HLg5yTZqthhRKRGJYX3ElpVHwn0X22s2u1dE1e62fCNHCmVsQa4AfiG1jSU3qhcPLzJ3T/U4rUplFsqtnhtNu0XD+cB27n7SjPrDwx09zfbud6xxCoetpQUDgTOBj4aNYesswD4NvAjkmxF7DBS/VQ8rFVJYWvgFMJ6jkMjp+k1WqyPMAf4IXBdWkrfihxLRGpcsaHYBziCMDJv18hxeqOVhPWSL0tL6ZzYYUQkgqRQBxxEWDPjY7TT8k4qZg1wC3A5SfZA7DAi0oMkhdHA538wtPDBHw8rfDJ2nF5oPtAA/DgtpS/EDiMSS07Fw98Bs4Ar3H15i9evBLYHCsBv3P3ClsVDM/sYYUb2GmApUAK2ISy79DahdeUx7RUic5EUdiYUEY9ES7jE8EfC/983axkA6QwVD2tdUhgEHE2YtaKp4JXV+JtBA3/85dEjb0tL6azYYUSkZyo2FPcGTiS0WhoYOU5P9xJwJXBVWkrV319EgqSwPWFWeAkYGTlNT7eQ0Pr/SpJM64WLSMWUB+sdDHwe2B8NEqmkNcAdwNXAHWkpXRM5j0h07bQtnQXs2IniYX/CPepnCR1zvubuTWb2XsKyG+8CHnX3EeuKh4R1ox8G9nL3xWZ2KrA54R7sve5+lpmNAla6e+VnoiWF8YT1xz8LTKr49Xq3xYTBG1eRZM/EDiO1ScXDniQp7EHoKf1p9KAjT08TbnqvJ8kWxQ4jIr1DsaE4mPB5XgL2Rg848rICuJlwEz1brUlFpF1JoR/wb4S2plPR53BeGoG7gJ8Dt5BkjZHziEgvU2wobk34bD8WGBs3TY/yd8Kzk+u0rIvIv2pn5uHuwFfc/eAWrz0CHO7uL2/gXAZ8F3gTuIKwdt0C4EXgQncf1aJ4eDOhmP90+fABwIOEWYBHAHsCTwFXeXcWCZKCAXsBxwCHE2ZNSj5mE2YZ3qpZhtJVKh72REmhD6Hd0lHAIcDguIFq0rOEf2BvJske39jOIiKVVGwobkUYmVcCto4cpxatIYzMvBH4VVpKl29kfxGRf5UUtgAOI8wK3wutPd5ZzcBM4CbCg4ylkfOIiFBsKNYBexA+3w8DtoybqCatAP4PuDotpffHDiNSrdopHg4F/gLs5u6LzGwrwv3S9u7e1Or4AcAu7v5Q+fsTCB3oXgE2c/dvmNm7gdTd+7UoHn6LMGhrL3dfVZ69OBwYBPzD3d3MbgBucPc7Kvg/QfvCGuSHEJ55HAD0iZKjtv0VuI2wZrjWlZXcqHjY0yWFgYTWHJ8hLE6rFnjtm8P6guGTscOIiLSl2FCcDHyqvO0SOU41W0n4xes3wC1pKX0jch4R6SmSwhjCjMRpwBT0gKM9DtxPKBjeTJItjJxHRGSDyvfZ0wiFxO0jx6lmbxDusW8H7k5LaeVbHYrUuHbalt4OpMA3gdVAPXCeu89u4/h+wPWEQQ6rCIX7E4BRhG4Oy4AngCPcfXSrNQ8PBs4Fmgj3Z+cAOxNmYDeWz3eUu8dfyiOsU/vvhOcdewP94waqWmsJM0hvA24jybSmrFSEioe9SVLoT/jgPQA4EK2R2Aj8CbiH0DLp6Y3sLyJSVYoNxQnAJwk31lMJLUh6s+eB3xLassxOS+mqyHlEpKdLCiMII6UPJdxn9/aWS/OBe4HfA3drHUMRqVXFhuJ7WV9I3DlynGrwJGH20u3Ag2kpXRs5j4j0dGFCzL7Ax8tbb+/C1Ei4z74N+JUG5kl3UPGwN0sKEwiFxAOA/QjT1nuyZuAxwoLEM4EHSLKVcSOJiOSj2FAcSCgg7kVYt2Ay0C9qqMp7g7D4+yzgt2kp1SLgIhJPUqgjzAifUt72oucXE98C/sC6gmGSPRU5j4hI7ooNxS0I7U3Xbe8nzBDqyRYSBoLcBdyTltLXI+cR6TXKswzvbvXyae6exshTNZLCdqwvJO5Nz++utwJ4CLivvP1Jz7Glu6l4KEFYqHY74IPlbTfCDXEtz2JZROgd/gThQ/aPJNmyuJFERLpHsaHYn/BZvgehmPgRanuQSDNhIfeH1m1pKX02biQRkQ0IxcT3EwqJ+xAGdYyPGSkHLxEG4z3G+ocYa+JGEhHpXsWG4iBgd8I99h7Ah4AhUUN1zRvAn1tsj6Wl9OW4kURENiAp1APvITzzWPccuwj0jRmri94gtPxfVyx8QvfZEpuKh9K+pNAX2InwIbwLYaHddwOjY8ZqgwP/IBQK129JNi9qKhGRKlJsKBqhzcdOhJvqIuFme1uqb4biPGBui+1vwKNpKV0eNZWISFclheHA+8pbscXXQ2PGasNq4GnCOjwpoV3dn0myxVFTiYhUoWJDsY7wmb4bYVD2tuU/t6H6ZsYsIqy5pkKhiPQsSWEAoc30buVtB8IzkJExY7VhKTCHcK/d8s+XSDIVaqSqqHgonZcUhhIWD9+K8CG8FTCB8GE8orzl2aJpBbCAMNK5re0Vkqwxx+uJiPQaxYZiPeFz/N2ExdfHt9rGET7fLadLriSsibWg/Oe6r/9BuVioIqFIz2FmkwiFp8dbvHw78EF3P7LFfrOB6e4+t41zHAV8gbDORxNwelv7lfc9FtjB3c/P5x10k7CcwI6Ee+rWn8HjgbHkO5J6EfBKeXu51Z+vAK+RZM05Xk9EpNcpD94bz/pi4rblbWvCoJFCecurBepy1n+Or9tebfm97rNFpNdJCpuz/hn2um0rYBLrn2Hn1XlvNeH5xsLyn+u+fpVQIJxDkqkNtNQMFQ+lMsKsxeGED+GRwGDCDXE9UNfqz3rCg6Bl5S1r8fUyPbgQEYmr2FDsC4wBBgGbtdgGtvi6L+FGub1tGTBfDyxEepdy8fAmd/9Qi9emEAqFHS0ezgO2c/eVZtYfGOjub7ZzvWOpxeLhxoQlBkYR7q8HAP1b/Nn66zWEwXftbcs18E5EpHqU26AOYX0xcUiLP53199OraP9e+820lC7t9vAiIj1BUujH+s/gltvmrB9I7eVtDf/6+fs2oUC4kCTLuje4SGWpeCgiIiICmNm1wE2EWVEPlF9eSpjl9Eob++8PzCD88uDADHe/v51zT6FVsUSkN8ipePg7YBZwhbsvb/H6lYRuGAXgN+5+YcvioZl9DLiA8DO6FCgRWshdRfglPwOOaa8QKSIiIiIiItJb9YkdQERERKTKLHH3fQHMbBpwCXBUG/tdAkxz9xfMrJ4wI0hE3uk95eLgOrM6efyhwOeAmWZ2N/A1d28CLie0O34X8Chw4boDzGwIcCmwl7svNrNTCa1PFwL3uftZZjaK0ApVRERERERERFqoix1AREREpBqZWR1hXZo32tnlEeB0Mxvh7s3uvqh83Awzm21mD5vZ1W2cd1czm1ne7jKzLcxsopk9YGb3mdndZrZ15d6ZSLd72t2nrNuAOwltj1saSFgT9R3cfbW7Xw7sTmif/GUzGwmcTyjiHwSsbXXY9oTW+beUC5dHE9p+XgP8ycwuBw5r75oiIiIiIiIivZmKhyIiIiL/ani52DALGA18uZ39TgGeAH5lZleY2ebl128BphIKE/uZ2ehWx10HnOjuUwkzp2YQCh3zgb2BaYR2iiI91TPATuWZf5jZVoTC3uutdzSzAWb2YQAP6y08BQwFPgvMcfdzgHsIrUtbeh54CTiwXLDcB/gfQtvSX7j7aYSft4/n/u5ERER6ETO71swONLNGM5tV3m4zs4nt7L9/ecDcrPJguj03cO4pZnZT5dKLiIhIe9S2VERERCQwwtqFS8rFhg1y97WEQuB1ZnYGcJmZnQKcQZjN9DywihYzrMqzpSYC15gZhHux19z9XjPrQ2iz+CpwWY7vSyS21m1LbwdOAu40s9VAPXBcuRVpa2uBM8zsu4SfpxXACYRi48/N7BOEIv7Slge5+xIz+zrwezNrIvxsnwPsTPiZbSyf7+H83qaIiEivptb/IiIiPYiKhyIiIiLBNsCiju5sZlPdfWb525T1s5jc3b9oZmOAr7Y6bDHwInBYubhRD2xhZpOAme5+l5ldDJwIXNGVNyNSDdz9RWBIO//5ng4c3wj8exv/aQFQbPH9qeX9r21x7O2EQmVLjwM/3dh1RUREZNN0ovX/Re6+mPL9t5nNIHTvGAD8zd1PaHXeXQldBACagOMJHdVuIgw2ehuY7u7P5/uOREREeicVD0VERKRXK69LuAPwKGEGU0dNM7P/JswybCYULzLgP83sYeA5WrVhdHc3s5OBW83MCTOuLi7/eUN5NlQdcFzX3pVI7TGzfsDdrV4+zd3TGHlERESkU9a1/jfgMTbc+v9oQuv/J4Hz3P0tQuv/i4CxwIPttP7/lLs/b2afJLT+/wWh9f/hwGCgX75vSUREpPeysHSIiIiIiIiIiIiISMeZWQNwI9Dg7mM7eewZwE6EguLlrG/9fzJwIDAJmE4YpPc8oYMArG/9f4SZHQAcRLn1f7lrgYiIiHRRXewAIiIiItXOzG41s9kttv1jZxIRERERqQKdbv3f4tsUGEqL1v+ENqQjWh3WsvX/FGAf4JwWrf+/WD7PiZv0DkREROQd1LZUREREZCPc/bDYGUREREREqoVa/4uIiPRsalsqIiIiIiIiIiIiIiIiIoBmHoqIiIiIiIiIiEjOzOxWYHiLly5293ti5REREZGO08xDEREREREREREREREREQFCP3ARERERERERERERERERERUPRURERERERERERERERCRQ8VBEREREREREREREREREABUPRURERERERERERERERKRMxUMRERERERERERERERERAVQ8FBEREREREREREREREZEyFQ9FREREREREREREREREBFDxUERERERERERERERERETKVDwUEREREREREREREREREUDFQxEREREREREREREREREpU/FQRERERERERERERERERAAVD0VERERERERERERERESkTMVDEREREREREREREREREQFUPBQRERERERERERERERGRMhUPRURERERERERERERERARQ8VBEREREREREREREREREylQ8FBERERERERERERERERFAxUMRERERERERERERERERKVPxUEREREREREREREREREQAFQ9FREREREREREREREREpEzFQxEREREREREREREREREBVDwUERERERERERERERERkTIVD0VEREREREREREREREQEUPFQRERERERERERERERERMr+P+sGbw+43631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5209" t="26660" r="8705" b="10961"/>
          <a:stretch/>
        </p:blipFill>
        <p:spPr>
          <a:xfrm>
            <a:off x="676275" y="2428875"/>
            <a:ext cx="10277138" cy="403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6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838200" y="26248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문제 풀이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6275" y="1575897"/>
            <a:ext cx="10896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0" dirty="0" smtClean="0">
                <a:solidFill>
                  <a:schemeClr val="bg2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출고량의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 높은 게임에 대한 분석 및 시각화 프로세스 가 포함되어야 합니다</a:t>
            </a:r>
          </a:p>
        </p:txBody>
      </p:sp>
      <p:sp>
        <p:nvSpPr>
          <p:cNvPr id="2" name="AutoShape 2" descr="data:image/png;base64,iVBORw0KGgoAAAANSUhEUgAABCEAAAEGCAYAAABb44/XAAAABHNCSVQICAgIfAhkiAAAAAlwSFlzAAALEgAACxIB0t1+/AAAADh0RVh0U29mdHdhcmUAbWF0cGxvdGxpYiB2ZXJzaW9uMy4yLjIsIGh0dHA6Ly9tYXRwbG90bGliLm9yZy+WH4yJAAAgAElEQVR4nOzdd3RUdf7/8eedTOqkV5JQAgGE0EmCtEACiBTpYkOK4oZdXVd2laKuCvpFRcH2c9m1CygrWOiC1CAlIIRepQUISUib9GQyk7m/P+JGkJbATG4S3o9zOJA7n3vv616GYeY9n6KoqooQQgghhBBCCCGEvem0DiCEEEIIIYQQQog7gxQhhBBCCCGEEEIIUSOkCCGEEEIIIYQQQogaIUUIIYQQQgghhBBC1AgpQgghhBBCCCGEEKJG6LUOcKv8/f3VsLAwrWMIIYQQQgghhBDiMklJSVmqqgZc67E6W4QICwtjz549WscQQgghhBBCCCHEZRRFOXe9x2Q4hhBCCCGEEEIIIWqEFCGEEEIIIYQQQghRI6QIIYQQQgghhBBCiBpRZ+eEuBaz2UxKSgqlpaVaRxFC1BMuLi40bNgQR0dHraMIIYQQQghR59WrIkRKSgoeHh6EhYWhKIrWcYQQdZyqqmRnZ5OSkkLTpk21jiOEEEIIIUSdV6+GY5SWluLn5ycFCCGETSiKgp+fn/SuEkIIIYQQwkbqVRECkAKEEMKm5DVFCCGEEEII26l3RQghbmby5Mn06tWLU6dOaR1FCCGEqFEF5aVsyj+KRS3XOooQQog7VL2aE0LUb8nJybRv357IyEhUVaVx48Z07tyZ9PR03nzzzevuN2fOHJ577jkADh48SFJSElu3bq2p2EIIIUStcN6UzZy0H8mw5GNRy+nv1U7rSEIIIe5A0hNC1CkRERFs3ryZhIQEOnTowFtvvXXTfebMmVP555ycHEJDQ+0ZUQghhKh1dhee4aWU7zCrFho6+bLCuE96Q9RhFovKqh+NFBTI36EQou6RnhCiTjKbzZw9e5bnnnuOjIwMAF599VU2bdpEaWkpbdq04bPPPmPgwIHk5OQQGxvLzJkzmTx5MqmpqfTv359169YxY8YMNm/ejE6no23btrz77rts27aNF154gaCgIPR6PYMHD2bVqlUUFxdz/vx5nn/+ebZs2cLhw4cJCgrihx9+kHkDhBBC1EqqqrLUmMSSnF2EOwfybPAgzpoyeTttNdsKfiXWs7XWEcUt+PaHHJavNGI2q4wY5qt1HCGEqBYpQog65ejRo8TGxqKqKn379sXLy6uyCDFq1Cj++c9/kp6eTvfu3cnIyGDNmjU0aNCAhIQEAN577z3+85//8M0337BmzRoOHz5MQkICiqLw7LPP8sUXX9CiRQsuXrzIunXrcHd358svv+T8+fNs27aNzMxMmjZtyq5du+jUqRMxMTEcPnyYdu2kS6sQQojaxWQ18++MTewsPEVPj5bEB8ThpNPj4+BGEyc/Vhj30svjLnSKdIytS078WsKKVUYAdicVSRFCCFHnSBFC1CkRERGVBQWAL7/8EqhYnvW9997Dzc2NZs2a4eLiQnFx8Q2PdejQIXr27FnZi6Fnz55s2LCBFi1acPfdd+Pu7l7Z9t5778XJyYnQ0FCCgoLo1KkTAKGhoeTk5Nj2IoUQQtQJF0zZeDq44qV30zrKVbLMBcxJ/5FzpizG+HXjPu9Olf/fKYrCcJ9I3r+0jl+KztDVvbnGaUVVlZZa+ffHGfj56enZ3YNlK4xkZZvx93PUOpoQQlSZlL5FvbBmzRoUReH999/noYceIjs7+6b7tGvXjm3btqGqKgBbt26lY8eOAOh0V/7TcHBwuOafgcr9hRBC3DlSy3J5/sISJp/7itW5+2vV/AonStJ4MeVbLpnzmRo8mCE+na8aNni3ezjBjt4szdkj/4/VIYu+yeZShpkn44Po1dMDgD1JRRqnEkKI6pEihKgXunbtyr59++jatSvPPvsswcHBlY917NiRQYMG8dVXX12xz8CBA2nTpg29evUiNjYWk8nEY489VtPRhRBC1DGqqvJF5hacdHpaugazMGs70y8s5lDxBa2jsTn/KK9eXIarzon/a3g/nQxh12ynU3QM8+nMubJs9hWfq9mQ4pYcOFTMuo15DLzXi4jWroQEOxEa4sjuPVKEEELULUpdrX5HRUWpe/bsuWLbsWPHaN1aJlgSQtiWvLYIIS6XWHCS9y+t4zH/XvT3aktScTILMreRYcmnq3s4j/r1wN/Ro0YzlatWvsrazpq8g7RzbcQzDfrj7uByw30sajmTz32Fj96dV0NHyiTLtVhhUTlTnz+Pq6uON15rhJNTxfeI/12SzcrVRj76sCkeHg43OYoQQtQcRVGSVFWNutZjdusJoSiKQVGUeYqi/KIoym5FUV7/bfssRVF2KIqSqChK7G/bHBVF+VhRlK2KovysKEpbe+USQgghhLhVJdYyFmRtp6lzAPd4tUFRFKIMTZnT+GFG+3YhqSiZZ88vYmnOHsw1NESjsLyUN1NXsibvIIO8OjA95L6bFiAA9IoDQ7w7c7I0naMlqTWQVNyqLxdmkZtXzpOTgioLEABdogxYrbB3v/SGEELUHfYcjuENLFJVtQtwNzBKUZRHgI6qqnYHRgH/URRFD4wFLKqqxgB/Az62Yy4hhBBCiFvyXc4v5JYXMTGg9xWrSjjp9IzyjWZu40fo4NaYxTm7mHL+v+wtSrZrnpSyHF5M+ZZjJan8ObAP4wJ64lCN1S7iPFvj5eDKMuOemzcWmti1u5Bt2wsYMcyH8GZXFpeaNXXG11cvQzKEEHWK3YoQqqpeVFV1228/GoAyIBL49rfHU4FzwF1AX2DJb9v3A36KohjslU0IIYQQorrOmbJYk3uQvp5taO4SdM02gY6e/CN4IC+EDEWHjrfSVvNW6mrSzXk2z5NUlMxLF76j1GrmpdDhxHpWf9iYk07PYO+OHCpJ4VTpJZtnFLcnN8/Cp59n0KypMyOGXr0Up6IoREcaOHi4GJPJqkFCIYSoPrtPTKkoigOwAJgCeABZlz2cBQT89uta2/94rHhFUfYoirInMzPTfqGFEEIIIS5jVVU+y9yCQefMQ35db9q+vVsj3mr8IGP8unO05CLPnVvE4uydlFrNt51FVVWWG/cyJ201DZy8mdVwNHe5Bt98x+u4x6stBp0zy4xJt51N2I6qqnzyWQalJpUnJwWh1197zo6oSANlZSoHDt14aXIhhKgt7FqEUBTFEfgK+EZV1bVAEeB1WRMvwHiD7VdQVfVjVVWjVFWNCgi4qkYhhBBCCGEXPxcc59fSdMb4d6/SfAvw25wLPp14p8kYuro3Z6kxiWfPL2Jn4albXhazzGrhw0vr+W92It3cWzAjdMRtT4LpqnNigFd79hSd5bzp5ktci5qxZWsBSfuKeWi0Hw1Dna7brvVdrhgMOhmSIYSoM+w5MaUT8A2wQlXVxb9t3ggM/e1xfyqGYpz4w/a7qJgfwvb9FoUQQgghqqmwvJSvs3Zwl0swvTxaVXt/X72Bvza4h1dCR2DQOfNe+k/MSl1BSllOtY6TYylkxsWl7Cg8yUO+XXk66B6cdY7VznMtA73b46zopTdELZGZZWb+wkxat3Jh4L1eN2yr1ytEdjKwd38RFkvdXPVOCHFnsWdPiCeAWGCSoigJiqIkAGnAJUVRdgCrgGdUVS0FPgMaKYqy9bc//8mOuYQQQgghquyb7J0UWU08HtAL3W0sY9naNYQ3Gj3AY/69OGvKZNr5xSzM2k6xteym+54sTeeFC9+SWmbk2eBBDPeNtOmSmu4OLtzj1ZbEwlOkl+Xa7Lii+qxWlX9/nIEK/CU+CJ3u5n/PUZEGioqsHDtRYv+AQghxm+w5MeU8VVX9VFWNvexXkqqqf1NVtbuqql1VVf3xt7Ylqqo+oqpqjKqqPVVV3W2vXPZWVFTEk08+SZcuXYiOjuaFF14AYN++fXTv3p2ePXty3333AWA2m4mPjycmJoZevXpx+PBhAPLz8xk9ejQxMTH079+flJQUza7HHpKTk3FxceG9996r3DZhwgQSEhJIS0vj8ccfp2fPnvTq1Yu4uDgSExM1TKuN5ORkPD09iY2NJTo6mr59+7J69WoALl68yJgxY+jduzcxMTEMHTqU1NQ7Z2m1/92buLg4YmNjGTduHEajkZEjR9K7d29iY2N5+eWXAThw4AB9+vShZ8+edO/enQ0bNmicXghR15wsTWdj/hEGerenibP/bR/PQdFxr3c73m0yht6erfgxdz//OPc1P+efuO4QjZ/zj/PqxWU4KXpeaziKKEPT285xLYO9O6JXdKzI3WeX44uqWbs+j6PHShg3JoDAgKr1dOnQzg0nJ0WGZAgh6gS91gHqm9zcXB555BHmzZuH1WqldevW/O1vf2PSpEksW7aMkJAQLBYLAAsXLkSv17N161b2799PfHw8O3bsYM6cOURHRzN16lSWL1/OlClT+O9//6vxldnWkCFD+Oyzz5g4cSIeHhVjWUtLSxk4cCAvvvgin3/+OVBRkDl37pyWUTUTERFBQkICAKdOnWL48OGoqsqLL77I22+/Tf/+/QE4efIkZvPtT3RWl0RERLB582YA5s6dS3h4OE8//TQzZ84EIC0tDaiYNfy7777D19eXc+fOMXjw4MpinxBC3IxVtfJ55s94Oxi437eLTY/t6eBKfGAcfT0j+DzzZ+ZlbGBj/hEeC4ghzDmg8vxfZyeyOnc/bVxDmdxgAB5VnI/iVvjoDcR5tmZj3lFG+kTd9lwTovouppbx38XZdO7oRlzvqt9/Z2cdHdq5sSepkAlj/avUe0IIIbRSb4sQmV/Px3Q+2abHdG4cRsCY8TdsExoaSmhoKFDRK8LJyYnvvvuOrl27Eh8fT25uLs888wyjR49m48aN/OlPFSNPOnbsSHZ2NkVFRWzcuJGvv/4aqPiw/vTTT9v0Ov7n28z5pJiSbXrMhs5hjA648T0CMBgMxMfHM2fOnMoPjtnZ2XTu3JnRo0dXtvP09KRdu3Y2zVgdmYnzMWUn2/SYzn5hBHS7+T26XPPmzZk1axYjRozg8ccfryxAALRo0cKm+apjfuZekk227bYb5uzN+IDOVWprNps5e/YskydPZsWKFQwbNozOnTsTHFwxS3z79u0r2/766680adLEplmFEPXb+rwjnDVl8kxQf1x1158Y8HaEuwTxWsP72VJwjP9m7+T5C99yj1cbBnt35PPMnzlQfJ4BXu141L8HesXBLhkuN8S7ExvzjrIqdz8TAmLsfj7xO4tF5V//uYSLs0L8xMBqD7eJjjKwO6mIs8kmwpvZr1glhBC3q94WIbRWXl7OuHHjePvtt1m1ahUXLlzghx9+IC8vj27duhEbG0tmZib+/r937fT39yczM/OK7TqdDlVVsVqt6HR2X1G1Rk2aNImoqCieeuopAFJSUmjbti0AOTk5jBw5ksLCQkaPHs20adO0jForNG/eHEVRaNWq+pOi1TdHjx4lNjYWVVXp27cvL774IkOHDmXu3LlcuHCBt99+m+jo6Mr2sbGxnDhxghUrVmiYWghRl+Railics5N2ro3o6t7crufSKQpxnhF0MYTzbc4v/JR3iHV5h3FAx58CYunr1cau579cgKMnPTxasin/KCN8IvHSu9XYue90y1caOXPWxOSnG+DtXf236J07GtDp4Jc9RVKEEELUavW2CHGzHgv2ZDabGTduHA899BADBgxgzZo1jB49GicnJwICAoiMjOT48eMYDAby8n5fBCQvLw8fH5/K7e7u7kBFl3J7FCCq0mPBnpycnJgyZQqvvfYaAOHh4WzatAkAX19fEhIS+PLLLzl+/LhmGavbY8Gejh8/jqOjI2fOnNE6SqWq9liwtcuHqvxPx44dWbhwIadOnaJ///4cPHiw8t9QQkICycnJ9OvXj8OHD+PiIm/OhBA39lX2DsqsFh4L6GXTCSBvxODgzISAGOI8W/Nj7gFiPVvT2jWkRs59ueE+ndlacJwf8w7wsF+3Gj//nejM2VJ+WJ5Dj27udO3ifkvHcHd3oHUrV3YnFfLwA342TiiEELZTv75arwXKysp46KGHGDp0KA8++CAAPXv2ZOPGjUDFEI2DBw/SsmVL+vbtW/nN7IkTJ9Dr9Xh5eV2xff369XTs2FGbi6kBY8aMYceOHZw/fx6DwcCWLVuumDywtLRUw3S1x5EjR5g1axY7duxg8+bN/PLLL5WP7d+/n/3792uYTnuJiYmVz5UmTZrg4OCAxWJh9+7dlJVVzDrv6+tLWVlZ5ZwsQghxPUeKL7Kt4FeG+HQmxMm7xs/fxNmfvwT11aQAARDi5MPd7uGsyztMUblJkwx3krIyK/M+ysDT04HHxgfc1rGiowykppq5mHrzFVeEEEIr9bYnhFY+/fRTEhISyM7O5qOPPgIqJs7z8vIiKioKvV7PK6+8QlBQEBMnTmTixInExMSgqiqffPIJANOnT2fChAn897//xdHRsfI49ZFOp2PmzJkMGTKEl19+mbVr1/Lss88yZcoUvL29cXR0ZMaMGVrH1MTRo0eJi4tDURQCAwNZsGABbdu2Zfny5UyePJm0tDQMBgMhISG88847WsfVVE5ODr1798bFxQWz2czUqVPx9vYmJyeHIUOGYDabKS4u5o033qjsHSGEENdiUcv5ImsLgXpPRvhEah1HM8N8ItlZeJp1eYcY4RuldZx6bfF3OaRcLOP5KcG4G25v3o+ozga+XJDFnqQiQkPsM4+JEELcLuV6y0HVdlFRUeqePXuu2Hbs2DFat26tUSIhRH0lry1C3DlWGPeyKDuRKcGDiTSEaR1HU7NTV3Gq9BL/L2wcLrqqLRUpqufosRJee+MifeM8eeKxQJsc84WXL6AoMGtmI5scTwghboWiKEmqql6zii3DMYQQQgghgCxzAd/n7Cba0PSOL0AADPeJpMBaysb8I1pHqZdKSqz8++NLBAY48ujD/jffoYqiowycPmMiJ0eGHwohaicpQgghhBBCAPOztqEC4/x7ah2lVrjLNZgI11BWGfdjVsu1jlPvLFyURVa2hScnBeLiYru35F0iK4Yd7tlbZLNjCiGELUkRQgghhBB3vH1FyewuOsMo3ygCHD21jlNrDPeJxFhexJZ87Vaqqo/27i9iU0I+QwZ7c1dLV5seOyTEkeAGjuzeU2jT4wohhK1IEUIIIYQQd7Qyq4UvMrcS4ujDYO/6uyLVrWjn2pBw50BWGPdSrlq1jlMvFBSU8/GnGTRu5MTokbZfSlNRFKKjDBw9XkJhkfRgEULUPlKEEEIIIcQdbbkxiQxLPhMDeqFXbm91gvpGURRG+ESSYclnR+FJrePUC5/Nz6SgsJwnJwXh6KjY5RzRke6Ul8O+/cV2Ob4QQtwOKUIIIYQQ4o6VVpbLitx99HBvQRu3hlrHqZU6G5rSyMmX5cYkrHV0VbXaYkdiATt3FXL/SF/Cmjjb7TzhzZzx8XaQIRlCiFpJihBCCCGEuCOpqsqXWVvRKw486t9D6zi1lk5RGOYTSUqZkT1FZ7WOU2flGC18Nj+TFs2dGTrYx67n0ukUoiINHDhYTFmZDKMRQtQuUoSwseTkZFxcXHjvvfcqt02YMIGEhAScnJyIjY2t/DV16lRUVWXatGn06NGD2NhY7r//fsxms4ZXYF8mk4mJEycSExNDXFwc8fHxAOzcuZN7772X3r17061bNyZNmgRAbGwsXbp0oXv37kRHR/Pyyy9TWlqq5SXY3fjx49m0aVPlz126dOHjjz+u/HnMmDHs27eP2NhY+vTpQ2xsLD/88IMWUTVRlfszd+5cEhMTSUlJYfLkyVrEFELUAbuKTnOg+DwP+t6Nj96gdZxarZt7c4IcPVlm3IMqvSGqTVVVPvo0A7NZ5clJQTg42GcYxuWiI90xlakcPFxi93MJIUR16LUOUB8NGTKEzz77jIkTJ+Lh4VG53dfXl4SEhCvaHjx4kF27drF9+3YAMjIy0Onqb23op59+wmKxsHXrVgDS0tI4fvw4TzzxBMuXLyc8PByADRs2VO6zYMECWrVqRWlpKVOnTiU+Pp4FCxZokr8m3HvvvWzYsIE+ffqQnZ1Nw4YN2bRpU2XB5vDhw7z66qu88sorxMXFAZCenq5l5BpVlfvz1VdfoSgVb/AuLwgKIcT/lFjLWJC5jTAnf+7xaqt1nFrPQdExzDuSjzM3c7D4Ah0MjbWOVKds3JzPgYPFPDbOn+AGTjVyzojWrri56di9p5CozlJkE0LUHvW2CPFj5nzSTck2PWYD5zAGBYy/aTuDwUB8fDxz5sxh5syZN2zbuHFjLl26xLJlyxg6dCiBgYG2intT8w9kkpxrsukxw7ydGd8h4LqPt2nThunTp5OQkEBsbCzBwcG8/PLLvPjii5UFCIB+/fpdta+LiwvvvPMOjRo1orCwEHd3d5tmv5b5SzNJvmjjexTqzPgR179H99xzDx988AFQUYwZOXIkixYtwmq1cuzYMdq2bUu7du345JNPaNmyJaGhoTRo0MCmGatq/leZJJ+z8f1p4sz4R2/v/jz22GM89NBDtGrVioceeoidO3faNKMQou77Pmc3OeVF/D14AA5K/S3+21Ivz7v4zribZcYkKUJUQ/olMwsXZdGujSv39PWqsfPq9QqdO7qxd18R5eVqjfS+EEKIqpD/de1k0qRJLF26lIyMjMptOTk5VwzHWLx4Md7e3mzevJnExES6dOnCV199pWFq+wsPD2flypUsWbKErl27snbtWi5cuECrVq2qtL9er6dhw4ZX3Nf6JiAgAFVVMRqNbNiwgX79+tG5c2d2797Nxo0b6d+/P9OnT+fBBx+s/LB9J/WEqMr9EUKIG7lgyubH3AP08YyghYs2Rdy6SK84cJ93R46VpnK8JFXrOHWC1ary748v4eCgMOlPgeh0NVsIiI5yp6DQyvFfZUiGEKL2qLc9IarSY8GenJycmDJlCq+99lrltmsNxwBo0KABs2fPpqCggEGDBtG4cWN69epl94w36rFgT+Hh4cybN4+MjAzi4uJo3LgxZ86coVOnTjfd12w2k5qaSnBwcA0k5YY9FuypX79+bNq0idTUVBo0aEDfvn1Zt24dSUlJzJs3D4Bhw4YxbNgwli5dyiOPPHLFPAk15UY9FuzpZvdn8+bNmuQSQtR+qqryaeYWDDpnHvbrpnWcOqevZwTLjEksNSbxvGuI1nFqvdVrcjnxaylPTgrE38+xxs/foZ0bjo4Ku/cU0aa1W42fXwghrkV6QtjRmDFj2LFjB+fPn79umxMnTpCaWvFtgoeHB2FhYeTm5tZUxBq3d+9e8vLyAAgMDMTPz4/Zs2fz+uuvk5aWVtlu8eLFFBdfubZ1YWEhf/nLX3j66adxdXWt0dw17d577+XDDz/krrvuAqB79+5s2bKFrKwsQkJCrviQ3b59+3r9nLmWm90fIYS4np8LTnCiNI2H/bvh4eCidZw6x1nnyCCvDhwoPs/Z0kyt49Raqqry49pcFi3OJjrKQEwPj5vvZAcuLjrat3VlT1KRTCgqhKg16m1PiNpAp9Mxc+ZMhgwZwssvv1w5HON/unTpQnx8PGPHjsVkqhhX37FjRwYPHqxRYvuzWCwMHjwYRVEoLy9n4MCBtG/fnrfeeotRo0ahqip6vZ5u3boxatQoAMaNG4e7uzuKojB+/HjGjRun8VXYX7du3UhKSmLKlCkAODs74+DgQJcuXQBITExk6tSpuLu7Y7Va+fDDD7WMW+Nudn+EEOJaCstL+Tp7By1cGhDr0VrrOHVWf6+2rMjdy1JjEv8IHqB1nFqnrMzKZ19msmVrAdFRBp6aFFQ5WbIWoqPcSdqXwdlkE82aSuFNCKE9pa5WRaOiotQ9e/Zcse3YsWO0bi1vKoQQtiWvLULUD59lbGFD/hHebPQATZz9tY5Tpy3O3skyYxJzGj9MqJOv1nFqDWOuhbnvpXHqtIlRI3wYNdy3xueB+KP8gnImPXWW4UN9ePB+v5u2t1pVUk6baNTcWdPiiRCiblMUJUlV1ahrPSbDMYQQQoh6wqxa2FFwmDKrResotc7p0ktsyD/MAK92UoCwgYHeHXBS9Cwz7tU6Sq1x6nQpL7x8gQspZfzjbw0YPdJP8wIEgKeHA61bubJ7T1GV2m9bnct/Xkph43c5dk4mhLhTSRFCCCGEqCcWZW3gg0vfMy9jKdY62tPRHqyqlc8yt+Dt4MZov7u1jlMveDq40tezDdsLfiXDnK91HM39vC2fmbMu4qhXeO2VhnSJtv8y4tURFWkg5WIZaellN2xXZrKydVUujk4Km743kpQgf7dCCNuTIoQQQghRDxwqPsOavF00dgpiZ+FRFmWv1zpSrbEh/yhnTJmM9e+Jm85J6zj1xn0+HdGhsOIO7g1RXq6ycFEW8z7KoGVzF/5vZiMaN3LWOtZVoiMNAOxJunFviD2b8inKK2fc1GCat3Nl6ScZnDxQfMN9hBCiuqQIIYQQQtRxReWl/DtjOSGOfrzWcCL9vaJZlZvIurzdWkfTXK6lmG+yE2njGko39+Zax6lXfPXu9PZsRUL+MXIsVevqX58UFpUze24qq9fkMuAeL56fGoKnh4PWsa4pwN+RpmHO/HKDIRkWs8rPK42EtXYhvK0bj/w9mMBQJxa9l0baOVMNphVC1HdShBBCCCHquC+y1pBrKeCpoBE46xyZ4D+ASLeWfJG5hqSiE1rH09SSnF2YrBYeD+gtk+zZwVCfzlhRWZ27T+soNerixTL++UoKR46WED8xkAnjAtDra/fzKyrSwMlTpRhzrz1nzN4t+eTnlBM3omKiURc3HeOnh+Di6sD82ankZctcM0II25AihBBCCFGH7Sw8yraCg4z07UW4SygAOkXH0w1G0dQ5mA/Sv+d0aarGKbWzr+gcXd3DCXXy0TpKvRTk6EV3jxZsyDtCQXmp1nFqRNLeIv454wIlpVZefiGUPrGeWkeqki6/DclI2nt1b4hyi8qW5UYahjvTvJ1r5XYvXz3jpwdjKlGZPzuV0uLyGssrhKi/pAghhBBC1FFGSwGfZqwi3DmE4T4xVzzmonNiavDDeDi48QwcvPkAACAASURBVFbaIjLMuRql1E6epRhjeRHNXAK1jlKvDfPujEm1sCb3gNZR7EpVVZauyGHOe2kEBzsxa2ZD7mrpevMda4mGDZ1oEOR4zVUyDuwowJhpIW6k71U9hho0dmbMPxqQcbGMRe+mY7HIpLdCiNsjRQgbS05OxtPTk9jYWKKjo+nbty+rV69GVVWmTZtGjx49iI2N5f7778dsNmsdt8bl5ubywAMP0K1bN7p27co777xDQkICgYGB9O7dm+joaAYPHkxiYmLlPvv27aN379507dqVTp068f/+3//T8ApqxqlTpxg9ejQxMTHExMQwYMAATpw4Ufnc6tWrFwMGDCArK6tyn9WrV9O6dWsOHKjfbwKr+xwymUxMnDiRmJgY4uLiiI+P1/gKhLANVVX5KGMFZaqZp4JGoFeuHovurXfn+ZAxWNRyZqd+TWF5iQZJtZNsqniNDHMK0DhJ/dbI2Y9oQzN+yjtEsfXGqy/UVaWlVt7/1yUWf5tD967uzPhnKP5+jlrHqhZFUYiONHD4aDHFl/VosFpVEpYZCW7iRKvObtfct3k7N0bGB3LqUAnLPs5AldV3hBC3Qa91gPooIiKChIQEoOLD5PDhwzl9+jS7du1i+/btAGRkZKDT3Xk1IJPJxIwZM4iIiMBisdC6dWveeOMN+vTpwzfffAPA3r17GTlyJD/++CO+vr48+uijrFixgvDwcMxmM48//jgfffQRkyZN0vhq7CMrK4tBgwbxySef0Lt3b6Di+ZKfn3/Fc2vWrFl8+umnTJ8+HYDFixfz6aefsmDBAubOnatVfLur7nPo1KlTWCwWtm7dCkBaWpqW8YWwmY35SewvPsUE/4GEOPlft12oUwDPBj/IrIsLeSd9Cc+HjMFRuTP++z9rygQgzPn690fYxgifSHYXnWF93mGG+XTWOo5NZWWZmfNeGufOlzHmIT/uG+RdZ+cXiYo0sPLHXPbuL6Zndw8ADu8qJCvVzMOTG9zwujr39sSYaWHjdzl4B+jpN9qvpmILIeqZevsuJPPgfEx5yTY9prNXGAHtx1drn+bNmzNr1izmzZvHpUuXWLZsGUOHDiUwUPuuoZnL52O6mGzTYzqHhhEw7Pr3KCgoiKCgoIrzZ2ai1+sxGAxXtOncuTN///vfmT9/Pn5+fkyYMIHw8HAAHB0dmTt3Lv369auRIkRm+nxMpmSbHtPZOYyABte/Rx999BGPPvpoZQECIDAwkOLi35fIUlWVlJQUBgwYAFT0DigpKaFHjx689NJLWCwW9Hr7//POXD8fU0ayTY/pHBhGwD22ew7Fx8czffp0EhISiI2NJTg42KZ5hdBCelkOC7PW0c61Gf29om/aPsI1jL8EDePDS0v5KGMlTwUOr7MfoqojuSyTQL0nBofat2RifdPMJZAObo35MXc/A73a46SrH28xjx0v4d0P0rGUq0x9NphOHQw336kWa9HcBW8vB/YkFdGzu0dFL4ilRgJCHGnT5ebX1meUD8ZMM5u+N+IT4EhkHZkPQwhRu9x5X8VroHnz5pSUlLB582YSExPp0qULX331ldaxNDV9+nTatGnDP/7xD1xdrx5P2bx5c9LS0khOTqZ58yuXVAsMDLxiGEJ9k5KSQtu2bQE4evQosbGxdOzYka+//rry5zZt2nDixAl69eoFwJIlSxg0aBAAsbGx/PTTT5rlrylVfQ6Fh4ezcuVKlixZQteuXVm7dq0GaYWwnXLVyr8ylqJXHPhz0DB0VSwm9PRoz4O+cWwrOMiSnM12Tlk7nDVlEuYsQzFqyn3eHckrL2FH4Umto9jE+o15/N+bF3F31/F/MxrW+QIEgE6nEBVpYP/BIsrKrJzYW0z6+TJih/ug0938tURRFEb8KZDm7VxZ+kkGJw8W33QfIYT4o/pRpr6G6vZYsKfjx4/TrFkzGjRowOzZsykoKGDQoEE0bty48kOkFm7UY8He3nzzTV566SUGDBjAkCFDrnr8f/fM1dWVM2fOXPFYVlYWfn410wXwRj0W7CU8PJxTp04Bvw/tmTFjBn5+flcMx9i4cSMPPPAA69evZ9GiRbi6urJ8+XKKioo4cuQIgwcPtnvWG/VYsLeqPoeg4p7OmzePjIwM4uLiaNmyZeVjQtQ1K43bOVmawl+DRuKnr963kMN9Ysi05LLUuJUAR2/6eNavbvOXKy43ccmcT6xHa62j3DHaujakoZMPP+UdordHqzrb28ZiUflyYSYbNuXTqYMbTz8ZhJvb1XOu1FVRkQY2bMrn0OFidi014hOop30Pjyrv76BXeOTvwXw8I4VF76YRP6MhwU2kt5EQouqkJ4SdHTlyhFmzZvH888+TmlqxRJqHhwdhYWHk5t55M5WfOHGCzMyKMbpubm54eXnRoUOHK9ps376dhQsX8uSTTzJu3Dg+//xzkpOTAbBYLEyZMoUnn3yypqPXmLFjx/LZZ5+xb9/va66Xll697FloaChGo5HTp0/j5eXFmjVrWLZsGevXryc1NRWj0ViTsWtMdZ9De/fuJS8vD6joRePn50dhYWGN5xbCFpJN6Xybk0BX9zb0cG9b7f0VReHxgMF0cAvn04xVHCg6ZYeUtcO5smwA6QlRgxRFob9Xe86aMjlZeknrOLckL8/CrDcvsmFTPkPv82bKP4LrVQECoG2EG66uOjZtyCfltInYYT44OFSvYOTipmP8tBCcXXXMn51KXrblpvucNRmZdTGBvyWvosR6503OLoT4Xb3tCaGlo0ePEhcXh6IoBAYGsmDBAhwcHBg7diwmkwmAjh071sg31bWNXq9n0qRJ5OXlUVxcTM+ePXFycmLTpk3ExcUBFd9aL1u2rHLejAULFjBhwgRMJhNlZWWMHTuWP//5z1pehl0FBQXxww8/MGXKFNLT0/H29sbd3Z3x48czdepUYmNjURQFq9XKf/7zHxYsWMCIESOuOMagQYNYvHhxvbxP1X0OJScnM3jwYBRFoby8nIEDB9K+fXuNr0KI6iuzWvjw0g94OrjxRMDgW/6WWa848EyD0cxI+YJ3079lZsPHaOLcwMZptfe/SSmbyqSUNaqXR0u+yU5kbd5BWrrWredV8jkTc95NIy+/nKefDKJHt6r3DqhL9HqFTh3d2L2rkDY+DnTqdWvzOnj56Rk/LYSPZ6Qwf3Yq8TNCcblGwSbLXMTinENsKziHm86RIquZ9XmnGOojvZSEuFMpdXWJnaioKHXPnj1XbDt27BitW8sLmhDCtuS1RdQGC7PWsTo3kenBY+hoaH7zHW4i25LPSxc+BeC1Rk9Ue2hHbTfv0gYOFV/g300f0zrKHWd+5jbW5R3iw7Bx+OjrxjwKibsK+PfHGbi7O/Dc5AY0a+qidSS7WvFDDouW5jCqnxejx99eb6GTB4uZPzuVZhGujJ8WgoO+okBaXF7GMuMx1uT9CsAAr5YM92nNe+k7OF+Wx/9rMrjeTGAqhLiaoihJqqpGXesxGY4hhBBC1HJHS5L5MTeRezyjbFKAAPDTezItZAwlVhOzUxdRbDXZ5Li1RbIpS4ZiaORer7ZYsbIh74jWUW6qrMzK199k8f6Hl2ga5szrrzas9wUIgPTDxShAkQ2m7WjR3o0Rfwrk1KESln6SgdlqYU3urzxzbjUrco9zt3sj3mk8iDH+HTA4ODHCN4K88lI25Z+9/ZMLIeokKUIIIYQQtVix1cS8S8sIcvRljP89Nj12E+cgJgc/wMWyTN5NW4JFLbfp8bVSZrWQUpYjRQiNNHDypqNbEzbmH6nVz6njJ0qY/s8LrFydS78+nvxzeijeXvX/m/kLJ0tJPlpK42BHkvYVYYte0ZGxnsSN8ubnrPM8dexH5mfto7GzN280vIe/BnUlwPH3HjGtXQK4y8WflbnHa/XzQwhhP3YrQiiKcpeiKDsURfnmt5/DFEVJVxQl4bdfqy5rO+u3tomKosTaK5MQQghR18zPXEu2JZ+ngkbgonOy+fE7uIXzp8D7OFRyhk8zVtnkA4nWLpRlY0WV+SA01N+rHbnlxewsPK11lKsUl1j5/MtMZvzfRcxmleenhvDEY4E4OtbN1Tyqa/OyHFzddfS9x4vMLAvnzpfd9jFPlGTxc9f9ZDx8hpJclVFZkfwzJJamLr5XtVUUhRE+EWRbitlacO62zy2EqHvsWe69G/gAGH7ZtrWqqk64vJGiKH2AjqqqdlcUJQTYpChKW1VVbz7NrhBCCFGP7S48zpaC/YzwiaGFS0O7nSfWsxMZ5lx+MP5MoKMPI321Wz7aFs6asgBZGUNLHdwa08DRi5/yDtHTo6XWcSol7Svisy8zMRotDLzXiwfv98PF5c7pGJyabOJ4UjH9RvsS2cWdLxZmsXtPIWG3uMRmWlkB/80+yC9FKfg4uDDRL4pzS5w5cKSUToYSmrdzu+Z+Hdwa0MzZh+XGY/TyCMNBuXP+DoQQduwJoarqAiD9D5v7KoqyTVGUTYqiDP3fNuDb3/ZJBc4Bd9krlxBCCFEX5FoK+ThjJU2dgxnl29vu5xvtG0uMR3uW5Gxma8FBu5/PnpJNmRh0zgTo6+fqBnWBTlHo79WOk6XpnCnN0DoOeXkWPvhXOm+/k4bBTcerLzdk/KMBd1QBAiBhmRFnVx3dBnjh5aXnrpYu7E4qqvZx8stL+SIziefOr+FAcTqjfdvybpPB3OMTzqOTgwkMdeLrd9JIO3ftuWYURWG4TwTp5kJ2Fl643csSQtQxNfnKew5orKpqT2AC8LaiKHcBAUDWZe2yftt2FUVR4hVF2aMoyp7MzEx75xVCCCE0oaoqn2SspFQ18VTQCPTK1cve2ZqiKEwKHEob1zD+c2k5R4rr7qRxZ02ZhDn73/IypsI2Yj1a4azoWZt3SLMMqqry87Z8np1+nl27Cxk90pc3XmtEi+b1f/LJP8q4WMaRXYV0u9cLV0PFa0p0pDvnL5RxKcNcpWOUWS0syznKM+d+ZH3eaeI8m/F+k0GM8m2Dy28rXbi4OTB+WgjOrjrmz04lL/vanZujDKE0dPJkmfEY1nowDEwIUXU1NvuOetkgU1VVzyuKsgFoAxQBXpc19QKM1znGx8DHULFEp/3SCiGEENrZXLCPpOJfGed/Lw2dam5IgV5x4B8NHuSVi58zN30xrzacWKPnt4Vy1cr5smz6e7XVOsodz83Bmd6erdicf4xH/bvj6eBao+fPyDTz2ReZHDhUTIvmLkx6IpCGodeeV0VVrahWC2q5GdX626/KP1tQy8uu/P2Kx82o5Ras1qvbYLXi2bQvrn7ad/LdssyI3kmh+yDvym3RkQYWLqoYknHfIJ/r7mtVVbYWJLM45xA5lhIi3UJ4xL8DoU7XXtrXy0/P+GkhfDwjhfmzU4mf0RAXtyu/+9QpCsN9WvPhpV3sLUolyj3UNhcqhKj1aqwIoShKS+CCqqoliqL4ADHAm0AZMBb4WlEUfyqGYpyoqVy2lpycTPv27YmMjERVVRo3bswHH3zA8ePHeeWVVygtLaWsrIz27dvz0UcfaR1XE9e6R++//z4TJ04kOzsbRVHo1asXr776qtZRNVOde3TmzBmeeeYZsrKyMJvNTJs2jdGjR2t9CXZT1Xszffp0WrduzcmTJ3FyqnjTmZ6ezr333suBAwc0vgohru+S2ciCzJ9o49qUAV531/j5DQ4uTAt+hJdSPuPN1K/5v4ZP4K13r/Ectyq1zIhZLaepzAdRK9zr1Y51eYfZmHeEEb7XXC7e5qxWlbXr81j8bTaKAhPG+dO/rxc63dU9Y6zmYlJ3vk1p1jHbnFynR9E5otM5ojjosVpMFKb9QmjPl3DxCbfNOW5BdrqZA9sL6D7QG3fP33tWBQY60qSxE7uTiq5bhDhYnM7XWQc4V5ZLM2cf/hrUlQjXwJueM7iJM49MDmb+7FQWvZvG+GkhOOiv/Dvo5t6YJdmH+cF4hEhDiPReEuIOUZPrEIUAnyuKUg44Ai+qqnpBUZQUoL+iKDuoGB7yjKqqpTWYy+YiIiLYvHkzAHPnzuXxxx/n119/Zfny5YSHV/wHtGHDBi0jau6P9yg8PJynn36amTNnApCWlqZlvFqhqvfo0qVLfPjhhzRp0oSLFy/St2/fel2EgKrdGzc3N+Li4li7di1Dh1ZMQfPNN9/wyCOPaJZbiJuxqlbmXVqGoij8JXAYOo3ekAc4ejM1+GFmXvySt9IW8XLoBLuszGEPMill7RLq5Etb14aszz/CUJ/Odp+A8EKKiY8+zeDUaRMd27vxxGMB+Ps7XrOttbysogCR/SveLYbg4OiO4uCIotOjODhV/K5zQnGoKCwoOsffHv9Dm8q2epQ/XJ+l1EjKlldI3fEmDXvNwMlDm2/7f15hROeg0HOw91WPRUe68/2yHHLzLFcsUXrOlMui7AMcKE4nQG/g6aCudHNvXK3XpRYd3Bj+p0B++CiDZZ9mMHJS4BWFBgdFxzCf1nySuYeDJZfo4Nbg9i5UCFEn2LUIoapqApBw2Z97XqONCvzN1ueenzmfZJNtl/0Jc27C+IDxVW5vNps5e/YsK1euZMGCBZUFCIB+/frZNNutmJ+5lmTTH+cOvT1hzg0YHzCgyu3/d48mT57MihUrGDZsGJ07dyY4ONimuW7V/MytJJuybt6wGsKc/RkfEFPl9je7R926datsm5qaSosWLWya90bmp2WSXHLtSaduVZirM+ODq/bh4Wb3ZuzYsXzyySdXFCG+//57m+YVwpZW5SZyovQ8TwYOx9/R6+Y72FEzlxD+1uB+5qR9wwfp3/Ns8IN1Ygb7s6ZMnBQ9IY5Xf9gS2hjg1Y456WvYXXSGru7N7XIOs1ll2coclq0w4uaq469/DqJHd/frfrOuWi2k73qX0qzjBEX9FY9GPeySS+/iQ0iPF7j48yukbn+d0F4zcXSr2aVjc7PM7N2ST1RfLzx9r37rHx1l4LulOSTtLaJvnBdZ5mK+yznMloKzuOkcedSvA/d6t8DxFuemiYrzJDfLzKbvjfgEONJn1JXLdvbyDOP7nCMsyzkqRQgh7hC1/91EHXT06FFiY2Pp168fgYGBxMbG0qpVK61j1Sp/vEcvvvgin376Ke+++y6xsbHs3r1b64iaq+49Sk9PZ/LkycybN0+jxDWnqvcmLi6Offv2UVhYyMmTJ/Hw8CA0VMacitrpnOkSS7I308XQmhiP9lrHASDS0JLHAgayt/hX5metQa0Dk8clmzJp4uSHrg4UTO4UnQ1hBOg9+CnXPhNU/nqyhOdfusD3S410u9udubOb0LOHx/ULEKqVS3v+RfGlfQR0nGi3AsT/OLk3IKT78xVDP7a/Trkp367n+6Otq3JRgV5Drl2Ya9zIicAAPYl78vkycy+Tz61mW8E5Bnm35P0mg7nPp9UtFyD+p+/9vnTq5cGGb3PYu+XK63dUHBji04pjpZkcL5GJ54W4E9TkcIwaVZ0eC7YWERFBQkJC5c9PPfUUZ86coVOnTpplupbq9FiwtT/eI4COHTuycOFCTp06Rf/+/Tl48CDu7tqOQ65OjwVbq849SktL4+GHH+aTTz6hUaNGNZaxqj0WbK0692b48OEsX76ckydPMnbsWE3yCnEzZtXCvy79gMHBhScC76tV46L7e0WTac5lZe4OAvQ+DPHprnWk67KqKsllWfR0b6l1FHEZnaKjv1dbvs5O5JwpiybOtukJUFpq5Zsl2fy0IQ9fXz3Tng2mU0fDDfdRVZXM/Z9SeDERvzZj8GpaMz1Tnb3DCO42ldTtr5OaOJvQHv9E52j/iToLci3s3phPpxgPfAKuPSylyFqGe5sSDm914EjGGWIDmjDSpw0Bjje+l9WhKAoj4gPJz7Gw9JMMmtzlgl+D34d49fFsxlLjUZYaj/K8q/2XJBZCaEu+JqgBkyZN4vXXX79inoPFixdTXFysYaraJTExkdLSiqlAmjRpgoODAxbLtZd0ulNd7x6lpKRw//33869//YuIiAiNU2rjRs+fsWPHsmjRIlauXMmoUaO0jCnEdS3J3sz5sgwmBQ7F08FN6zhXedivH13d27Aoez0XTBlax7muDEs+JdYywmz0IVfYTpxnBE6Knp9stFzn/oNFPDf9PD9tyKN/Py/mvNG4SgWI7MNfk5+8CZ+Ww/FpOcQmWarK1b81Dbo8gyn3LGm73kEtr9qymLdj2+pcyi0qvYddPelksdXMdzmHefrcas40PQ3lOsYaezMpsItNCxD/o9crjH4qCAcHhTVfZ1/xmLNOz2DvuzhQnM7p0hybn1sIUbvU254QtUn79u156623GDVqFKqqotfr6datm3wgukxOTg69e/fGxcUFs9nM1KlT8faW8byXu949io+PJz09naeeeqqy7caNG3FwuL2uk3XJjZ4/bdu2JT09nTZt2mAw2P5NlRC361jJOVbl7qCPZ2c6G2rnN/g6RWFiwCD2F51kqXErf2tQO///SjZVdOWWlTFqH3cHF3p6tGRbwa884tcNdweXWzpOfkE5C77OYtv2AkJDHJnxz1Dualm1HgXGX5eRe2oVXs364xvx4C2d/3YZgqMI7DSJjL3/5lLSvwiK/ttVk1naSnFBObvW5dG+uzv+wb/3Oii1WliXd5IVxuMUWsvoYmjIqG4RvP59Lif3l19jBjfb8fTREzvch3WLczh9uJjwtr8XXe/xas4K4zGWGY/ybLAdQwghNKfUhfGd1xIVFaXu2bPnim3Hjh2jdevWGiUSQtRX8toi7KXEamLa+f8ACm81/nOtX4Hi66z1rMpNZG7jpwhx8tM6zlW+yd7JSuM+vgyPv+0x7ML2zpmymHZhMWP8ujPEp3pDVFVVZXtiIfO/yqS42MqwIT6MGOqLo2PVhi7lnl5L1sEv8WgUQ2DkX+z2wb+qjCdXk314IZ5h/QjoONEuQ7DWL8lm8w9Gnnm7EUGNnDGr5WzMO81S4zHyykvp6BbMA75taeZSMVHkx59lkLizgI/nNavyfb0V5jIr7z17HmdXHU+90QgHh9/PtST7ED8Yj/J2owE0ctZ2cl4hxO1RFCVJVdVrrs0swzGEEEIIjSzI+olMSx5PBQ2v9QUIgPu8u+OoOLDMuFXrKNd01pRJqJOPFCBqqSbO/rRyCWZd3iGsqrVa+370aQYf/vsSgQGOvPFaIx4Y5VflD8r5538m6+CXGIKjCez8Z80LEAA+LQbj3XIY+ckbyDm2xObHLy0uJ3FtHm26GPBr6MimvNNMPvcjX2btI8TRgxmhfZge0quyAAEQHWmgpFTl8FH7Dhd2dNIxYIw/6efL2LPpykkqB3q3xFnRs9x4zK4ZhBDa0v5VWAghhLgDJRWdYHP+PoZ6d+cu18Zax6kSL72Bvp6RbCs4yCWzUes4V0k2ZcpQjFpugHd7Mi0F7Cuu3jLqkZ0MjBvjz2uvNKRxI+cq71eY+gsZSf/GNaAtQdFPo+hqT4HKL+IhPJv0wXhiKbmnfrTpsXf+lEdJSTkewwp57vwaPs7cg4+DCy+GxPJyaBytXK/+d9K2jRsuLgq79xTZNMu1tL3bQFhrF9YvyaakqLxyu4eDM/d4hbO98DzpZQV2zyGE0IYUIYQQQogall9exMcZK2niFMRovzit41TLEJ8eOCg6lhu3aR3lCkZLEXnlJTIpZS0XZWiKr4OBtdVcrjM6yp1BA7zR6ao+TKA44yDpuz/A2ac5wV2fQ+dQ872NbjTsWVEUAjo9gSGkC1mHFlBw3jY9jEwl5aw+dYbM546zSN2Ls6JnSnBPXmvYj3ZuQdcd+uHoqNCxg4GkvUVYrfYdrq0oCveNC6Ck0Mqm76+ciHKw913oFYUVucftmkEIoR0pQgghhBA1SFVVPslYRVF5KX8NGom+jg0d8NV7EOfZiS35+8ky52kdp9JZmZSyTtArDtzj1ZZDJRe4WGa/3jQl2b+StnMuTu4hhHSfhk5/axNh3laGonLmPnOOL99MJSut7JptFEVHUNRfcQ1ow6W9/6Yofe8tn09VVfYVpfHc6Z+4MOI0rp46ngnqxhuN+hNpCK3SvBNdIg3k5Zdz8lTpLeeoqpCmzkTGeZL4Ux6Zqb/fHx+9K3GezdiSn0yWWVaSE6I+kiKEEEIIUYN2Fx1nd9FxHvSLo5FzoNZxbslQ74qZ61fkbtc4ye+STVkoVMw7IGq3Pp4R6NHZbLnOPzLlnSMtcTZ6Fx9CeryAg5O7Xc5zMxu+zcGYaeHciRLen3Ke9UuyMZddPReGzsGJ4Lufw9krjPRd71KSVf0eAEeKM5hxcROz034mr7SMiMQWvNd8IN08GqOrxqSXHTsa0OvhlxoYkgFwzwO+ODop/Lgw64rtQ7xbASqrpDeEEPWSFCGEEEKIGlJqLWN+1loaOwUxyLub1nFumb+jF709O7A5fy9GS+0Yt51syiTI0QvXOjDB553OS+9GN48W/Jx/nGLrtXsI3KqyglRSt7+OTu9MSM8X0btos9x3+nkTu9bl0aWfJ39/pwlt73Zn8w9G3nvuPMeTrv6Ar3N0JaT7dPRu/qTtfAtTXtXmzDhZmsWsiwm8lrqZTHMRfTIjCH03gkc7t8LhFibgdHPV0TbCjT1JRTccSmIrHt564kb6cmJfMb8e+P2+BDgaiPEIY2P+GXIt9u+VIYSoWVKEEEIIIWrI0pyfybbkMzFg0C19QKhNhvnEUK5aWWncoXUUoGI4hgzF0JZqtVCWn1KlD68DvNpRqprZkm+7VRDMxVmkbp8FqkpIj3/i6KbN80FVVVZ+kYmzm457HvDD00fPg083YOJLIegdFRa8ncbCt9PIyTBfsZ+DsychPV5EcXAhdfsbmIsuXfccySYjb6Vu5aWUjZwry2Wcf0fmhA4i92sPwpq70TTC9ZbzR0UauJRh5vx52xaIrqf7AG98gxz5cWE25eW/P3eG+rTGolr5MfdEjeQQQtScuv0OqBY6deoUo0ePJiYmhpiYGAYMGMCJEyfw9PQkNjaWXr16MWDAALKytEx7MgAAIABJREFUsm5+sHrIZDIxceJEYmJiiIuLIz4+vvKxiRMnMmTIkMqf33nnHWJjY/n/7N13fBR1/vjx1+xudjdb0islCQQIvRMSWkINVRBEESmWO9G7k1MU9c47f3J+76x4yHmcHKJib0cRAUFK6L1ITSDAEgKBlN1sskl2N7s7vz8iUSSBlC2BzPPxyEMyO/OZ96yzm5nPvD/vT2pqKkqlsurfH3/8sS9C95pFixYxe/bsqt9XrVrFww8/XPUepKSkkJKSwpkzZ3wYpe/MnDmTzZs3V/2emJjIf//736rfH3jgAebPn8/u3bvJycnhySefBODBBx/k+++/r1rPYDCQlJTkvcAlTd4lewHfFe0mRd/9tpkN42Yi/YIZoO/KxuIDmB3eSd2uicVpJd9RQpzUCeFTRVnryN70DBc3P4f5/EZcN3mCHa+OpI0qkvXmY7jc8MTdYS3i8s6/43KU06z/n1DqmzW4zfo6ttvC+VNWRkwJRaP/ueZLfCcNT7wWw8gHQjl7vIwFT2ezebkRR8XPx++nCaN5/z8juhxc2vl3HNai69q+aDPzVu5Onr+4gUxrPlNCurAwdgyjgxI4ubOMogIHg+8OrlX9h5ok9tEhl8POPd7JclL4CYyeHkpejp19P/xcZ6aZUk+SrgU/mLOwOL3TISKRSLxD6oRwo4KCAkaPHs0f/vAHtm/fzvbt2/noo4+Qy+V07NiR9PR0tm3bxsCBA3nvvfd8Ha5PrF+/HofDwfbt29myZQvz5s0DwGQy4XK5aNeuHceOVY4RnTNnDunp6aSnpxMSElL17+nTp/vyEDzu8ccfJyMjgz179lBUVMRrr73G22+/XfUebN26lUcffZT58+f7OlSfSEtLY+PGjQAUFhbSokWL6zoljh8/zpw5c0hOTqZFixYsWLDAV6FKJFVEUeSD/LWoZUqmhg7zdThuMyF4ABWigzVFu30ah8FW2bEvzYzhW+UFJ5GrgkCQkX/kPQzrHif/6DLsJZerXX9kUBeuVJg5VnaxQft12i1c3vUKjnIj0cnPoQpq1aD2GsJmdbHuk0KatVLRZ0jADa8rFAKDxgXz5PwY2vfUsPErI2/PzebMjz8XYFQGtKBZv+dwWs1c3vUKTnspl+0lLLyym2cvfs+xsitMCu7Ev2LHMiGkI2qZH06nyNZVJpq3VtG2m6ZBxxCgl9O1s4ZdeywenyXjmg69tLTu5M/Gb4yUWX6esnNCcEfKRQfrzU3zwYtEcqdS+DoAT8k/uwxbqcGtbaq0cYTHz6zx9cWLFzNt2jRSUlKqlkVERFBW9vMfFlEUycnJYeTIkW6NrT6WncnHYLG5tc04nYqZbWt+EtWpUyeef/550tPTSU1NJTo6GoAvv/ySMWPGEBMTw7Jly3jzzTfdGld9bVmWT77Bve9ReJyKwTNrfo8EQWDJkiVMmTKFdu3a8eqrr6LX669bJzs7mw4dOrg1rvr4clk+F938/rSMU3HfTd6f4cOHs3DhQgA2btzIxIkT+eyzz3C5XJw6dYrOnTvz0EMPMWXKFNq3b8+UKVPYs2ePW2OUSOpqt+UEx8vP83D4aAIVWl+H4zbNlGEk6zqzwbyfccH90MsbdvNTXwZpZgyfE0URqykLbVQvInrOwmo8jfnchsqfs+vwj+hKUOsRaKJ6Ivw0FClJ14aPC3byvfko3bT1yw5yOazk7n4Ne3EOzZKfxT80wZ2HVWfpK0yYjQ6m/DHyptOJBoX5MfWpaE7/WMrqDwr44JXLdErUMmZGGEFhfqhD2hLddw7HD7zDVxmfcFAThFKQc1dQB8YGJ6CXq65r79huC4VXKpj2dFSDsiCu6Zes59/vXuVMlpWEdvUf2lFbgiAwdmYY/3ruIpu+MTLuwcrPcqwqiF7aZqwrOs3ooHb4y/w8HotEIvE8KRPCjXJycujcuTMAJ0+eJDU1le7du/Ppp59W/d6pUycyMzMZNGiQj6P1jfj4eFavXs1XX31FUlJSVXr8N998w6hRo0hMTGT37t04nc5btHRni42NJTExkYsXL1adK0ajseqc+vLLL5k4caKPo/SN8PBwRFHEZDKxceNGhg0bRs+ePdm/fz+bNm1ixIgRvg5RIrlOucvGxwUbaKWKZlhAL1+H43Z3Bw/EKtpZV7TXZzEYbAWEKHQEyD1/sySpnqMsD5e9BHVIGwRBwD80gag+TxA38t+EdLgXe3EOuXve5MKG2ZhOr8JpK0YhyBkW0IkjZRe4Uo/pXkVnBbl752M1ZhHVZzaayG4eOLLaK7xiZ8caEz0G6olNqN252K6blj++EcPw+yqLMy54Optt35q4ai3lU8HO2wnDOKLWM6ismLdjRnF/WNcbOiBcLpH0lSYiWypp38s9nZy9e2pRKgV27rK4pb3aiIpR0WdoAHs3mLma8/Pwi7uDO2Jx2dloPuu1WCQSiWfdsZkQN8tY8JT4+HiysrIAqoZfvPTSS4SGhlb9DrBp0ybuvfdefvjhB6/H+Es3y1jwpPj4eBYtWkReXh6DBw+mVatWZGRk8MADDwCVKfbr169n9OjRPonvl26WseBJ586d4/Tp00RHR7N+/XrS0tKqhmNAZSfXqFGjOH78uE/iu+ZmGQueNGzYMDZv3szly5eJiopi6NChbNiwgYMHD7Jo0SK2bNlywzb+/v7XZSWVlZWh0fjmqa2kafnGuJUiZwlzou9FdpsXo6xOS1UEidoOfG/ey9igZDRytddjOG/Lp5VSGorhS1Zj5fWPOrjNdcsV6iBC2k8kuN14SnMPYD63nsITn2M89Q26FskMiEthJTI2FB1jRviAWu9PdDm5sn8h5XnHiOj5GLrmfd16PPXx3bICFH4CaVND67Sdwk9g8N0hdO+v55svLvGJ+TAlFwqQyWBoUBuGFudTcfZbbBUViD0fq8okuebkgVLycuzcN/vm2Rd14e8vo2cPLXv2WZgxLQyFwj3t3sqwe0M5usvC2o8LePD5aARBoI06lC7+kXxXlElaYBuUsjv29kUiaTLuvKshH5o+fTpLly7l8OHDVcus1huLMjVv3hyTyeTN0BqNQ4cOYTZXPu2IiIggNDSU559/noULF7Jy5UpWrlzJ//73P5YtW+bjSH3H5XIxa9YsFi5cyIIFC3juueeq3rNrIiMjsVgsXpk+qzFKS0vjnXfeISGhMu22X79+bN26lYKCApo1q74YWa9evfj222+r3rNVq1bRs2dPr8UsaZou2vJYV7SHwQE9aatu4etwPObukIGUuWx8b97n9X3bXBVcriiSilL6mNWUhSBXoQxoWe3rgkyOrnlfmg98kZZD30Afm4rl0l5Kt71M57JStpiPUVZRuwKnougi79BiSnP3E9Z1JgGxqW48kvrJOFhK5uEyhkwKISC47jfJxU4ra2Qn2D7mACVJBYSeCqPZ/E5oPm9OcMgwQjpMpiR7G4XHP73ub78oiqQvNxEa5UeXJJ07D4kByTqKS5wcP1l265XdRBcgZ8ikEM78WEbm4Z/3OyG4I2anlS3F570Wi0Qi8RypK9GNIiMjWb58OXPnzuXKlSsEBQWh0+mYOXMmzz77LKmpqQiCgMvl4t133/V1uD7hcDgYM2YMgiDgdDoZNWoUX3zxxXU1Mjp16kRGRgZFRUUEBflmfm9fev3110lLS6Nt27ZAZYHO2bNnVw3HEAQBu93O4sWL3TLu83aUnJzMwYMHmTt3LgAqlQq5XE5iYmKN2zz00ENkZmbSq1cvFAoFMTExLF261FshS5ogURR5P38tGpmaKaFDfR2OR7VSRdNT0461RXsYFdQXf5nq1hu5Sba9EBGRVlJRSp+yGrNQBbVCkMlvua4qoCUR3R8hrNP9FGdvo9+lbfyo8WfV3pcZHtyNwFbDapxeUxRFCo5+RMnFbYR0mExQ/Ch3H0qdVdhdfPdRAeHN/EgeWbfrFovTxndFmawrOoNddDJQH8vEkE6ExmrYWmFi6yoTmYdLGXrPENrGlVCUtQa5MoDghPEAnD5SxmWDjUmPRbgtC+Kabl21aDUydu220L2r92rZJKUFsm+jmbUfF9CmqwaFQqCjfzgJ6jBWF2UwNLA1CuHW55lEImm8hNv1SWrv3r3FAwcOXLfs1KlTjaJYn0QiubNI3y2S+thecpR/X13Bb8PHMjTwzqsF8WtZ1kv8Jec9poYO467g/l7b7wbzMd7P38Y7sTMI89PfegOJ24kuB+dWP0Rg6zTCukyr8/Yul4vnDR9jtxfz+1O7EABtdC8CW6fhH975ug73wpNfYspcQVCbMYR2ntYoOuPTVxjZ8KWRh/7cjLZdazfMr8xVwdqiTNYUnabcVUGyriX3hHSmufL6GTUKr9hZ/UEBp38sIypGyYB+WwkQ1xDe/bcExA3h3RdzKDE5eXpBLHIPDJlY/F4eu/eW8N9/t0Kp9F4CdcahUj56PZfR08MYMKayY+dwaS6v5W5jVkQfBge09losEomkfgRBOCiKYu/qXpMyISQSiUQicbMyp5VPCjYQr2rO4ICmMeynjbo5Xf3jWVO0m7TARFReqmJvsBWgl6kJVbg3FV1SezbzBURXBeqQNrdeuRoymYzRYYm8m7eZstS/0OLyUcyGzZTmHsBP14zA1iPQxwyi2LAJU+YKAmIHN5oOiKKCCrasNNEpUVurDgirq4L15ixWmzKwuOz00TZnckhnYlTVZ1CERimZ+Xw0J/aXsmZZAd98kUz7DtH0sH6OcCGIi2cCGf9IuEc6IAD6J+vYsrWYQ0fKSEr03mcsoYeGtt00bP6fke4D9egC5HTXRNFKFcwq0ylS9HF3ZI0diaSpkD69EolEIpG42VfGLRQ7S3kkfDSyRnCj5C0TQwZhdpayqfig1/ZpsOUTpwprFDekTZXVeAYAVXD9OiEA+unaopep2WjNJrTT/cSN/DcRvX6HzE9DwdEPMax7nMLjn6JrnkR4j982mv/f6z4pRHTB6Gk3Hw5kdzlYY8pk9oU1fF54lLbqUP7RYjhPRw+osQPiGkEQ6Jyo46n5MaSMD+LM6TiWr3uK7z6tQB8o0jPFcxlAHTv4ExwkZ+fuEo/tozqCIDB6ehh2q4tNXxdWLZsQ3IErFRb2WHK8Go9EInEvKRNCIpFIJBI3umC7wnrzfoYH9qa1uvpCqXeq9v4xdPSPY7VpJ8MCenu8ir1DdJJtK2RUkG+nZmzqbKYs5OpgFP51mxXil5QyBYMDOrK66DD5FcWE+wUQEDOIgJhBWE1nMZ+rnFEsosdvbpgdwlfOnijj2B4LQ+8JITii+syfCtHJZvM5VppOYnJa6eIfyeSQzrTzr3sNE6VaRtr9YfQYFMC3S69w7qSK5MQtyMQowDMdETKZQFJfHRs3F1Na6kSr9V4thsgWShKHB7J3g5m+wwMrp/DUtqC5XwArTSdJ0rVsUp28EsmdpHF8i0skEolEcgdwiSJL89eil/tzb8gQX4fjExODB2FyWkgvOXzrlRvokt2EAxetpJkxfMpqzEId3KbB2QnDAzsB8IP5xHXL1cHxRPZ6jMhejyE0kukZnU6R7z4sIDhcwaC7qs9ksLsc/OniBj4oOESkn54Xmw/mheap9eqA+KWI5koe+WtLZv1FoH2rdPIOvevR2bL6J+upqBDZf7B2s5e407B7QlBrZKz5qABRFJEJAhNCOpBtN3Oo7LLX45FIJO4hdUJIJBKJROIm20p+5LT1IlNDh6OT+/s6HJ/o5B9HO3VLVpl24BCdHt3XeVs+AHHSzBg+47RbqCi9groBQzGuCfcLoLe2FZuLT2B3OdwQnefs3WDm6kU7Y2aE4VdDwcbvzWfIsRczOzKZ/9d8MB39I9y2f0EQiO0cT3iXByi9chDz2XVua/vX4luriIzwY+cu7w7JANDo5QydHMLZ4+Wc+qkTpJ8uhgiFlhXGk012qnKJ5HYndUJIJBKJROIGFmc5nxX+QDt1Swbpm+7wAEEQuDt4IIWOYrYV/+jRfRls+agEBVF+TW8658bCasoCQFXPopS/NjKwCxaXjZ2W025pzxMsZgcbvzbStqs/HXpXP3WlxWlnlekU3TXR9NPHeKyGRWD8KLRRvSg4/ilW0zmP7EMQBPol6zh+spyiIu93DvUdFkh4cz/WflyIo0JELsi4K7gDZ21GjpVf9ei+XaKLw6W5vH1lF+nF5z26L4mkKbllJ4RQ6T5BEJ4UBCFYEIQYbwQmkUgkEsnt5MvCzZQ4y5tcMcrqdNe0obWqGStNO3CKLo/t57ytgDhVeJN/v33JZswCBNRB7pkysaN/c1oqQ1hfdKzRPuVe/3khdpuLMTPDa+xc+NZ0ijJXBfeHdvFoLIIgENHzMRTqQK7ufxtXRZlH9jMgWY8owu69Fo+0fzNyhcCYGWEYr1aw6/siAFIC4giR+7PCeNIj+zQ5ylluPMHsC2t4LXcbuy0X+bLwGC4Pfp9JJE1JbTIhlgK9gamAA1js0Yhuc1lZWUyePJmBAwcycOBARo4cSWZmJgEBAaSmplb9vPXWWxgMBtRqNQsWLKja/sEHHyQ9Pd13B+BhI0aMIDU1lfbt2xMTE1P1fly4cIE5c+bQr18/Bg0axIABA1i9ejUAJpOJ3/72t0RFRV3XltFoZMKECSQlJdG/f38uXLjgi0PyiJrOo4yMDCZMmEBKSgr9+/dn6tSpWCzevyDwJYPBQEBAAIMHDyY1NZUZM2ZgMpmYOHEiKSkppKam8uKLL163TX5+Ps2aNePDDz/0TdCSO94562U2Fh8gLbAPsaqoW29whxMEgYnBA8lzmNhZcswj+3CJIhdsBdJQDB+zmrJQBrRA5uee4UeCIJAW2AWDvYDT1ituadOdLmZZOZheQv/RQUQ0V1a7jtFRxjrzGfrrYolVBXs8JrlKT2Tv2VSU5pF35D2PdN40b64kNkbJrj3eH5IB0K6bloQeGrYsN1JS5MBPkDM2uD2nrPlklOe7ZR8uUeTH0lzm5+7g94bVfGU8TpSfnj9GJvOHyCRMznKOl+e5ZV/eYHU52WO5ikPqOJE0QrWp7tNKFMWHBUHYIopiiSAIKo9HdZsqKChg9OjRLFmyhJSUFADy8vIoLi6mY8eON3QuGAwGxo0bx9KlS3nkkUfQ6z03xVJjsWHDBgA+/PBDMjIyePXVVxFFkbS0NEaPHs38+fMRBAGbzcaxY5UXrgcPHuTxxx+v6pS4ZurUqfzlL39hwIABiKKIy3VnfMnWdB5duHCB6dOn89lnn9GzZ0+g8r1xOBr3uFlP6NixI1u2bAFg/vz5xMfH88QTTzBv3jwAcnNzr1v/j3/8I5MmTfJ6nJKm4VoxygC5lntDBvs6nEajlzaBGGUkK0zbGaDvgszNMxpcqTBjFSukopQ+JIoiVtNZdNG93druAH07PivczffmoyT4R7u17YZwuURWf5CPPljOkIkhNa73jfEELlHk3tDOXovNP6w9IR0mYzz1FZrwzgTEub8wbv9kPZ99WcjVvAoia5gNxJNGTw/j7bnZ/PCVkYmPRjA0oDUrTSdZYTrJn/xT6t1ukcNKevE5NhefI89Ril6mYkxQAkMCWhOtrLw2t7ucaGV+bCsx0FXT+Duaj5QWsDQ/g3yHlYfD2zMisIWvQ5JIrlObTgg/QRCUwLVu1duiEyIjfxklNoNb29Sr4mgfPrPG1xcvXsy0adOqbhwBIiIiKCurOTVOq9Xy6KOP8uabb1bdQHnLsg35GK7a3NpmXKSKmSPqdkG4a9cuHA4HTz75ZNUylUpF796VFzXDhg27YZvjx4+jUChYvHgxzz33HEOGDOHll19uWPDVuJi/jHI3n0f+qjha1uM8WrJkCTNnzqzqgADo1auXW2Orq2X5mRhs7n0qEqfSMzM8oVbrVlRUcP78eZ588km+/fZbxo8fT8+ePYmO/vmi9euvv6Z169a0aeOe8coSya9tKT7EWdslfh95Nxq52tfhNBqCIDAxZCALrnzDHstJ+unde0NmkIpS+lxF6VVc9hJUbihK+UtqmZJUfQfWm49hdJQSoqi+7oK3HUovIeesjcm/j0TlX32n2mV7MenF5xkR2IYIP51X4wtOmEB5wQnyj36IKqQtqoCWbm2/X5KOz74sZNeeEu6+q+ZOGE8Jb6YkOS2QXevMJA0PpFkrFaMD2/GF8RjnrEZaq2sfk0sUOVF+lY3msxwovYQTkY7+EUwJ7UofXXP8hOunIlXK5CTrYtheYqA8vAJ/mfc7YWqjyGHjo4LT7LJcpZmfhlCFin2WPKkTQtLo1OaxxLvAdiBeEIR1wAeeDen2lZOTQ+fOlRdZJ0+eJDU1le7du/Ppp59W/X7tZ+vWrVXbzZo1ixUrVpCXd/ukeLnTL983qByykZSUxBNPPFHjNhkZGZw4cYI33niDrVu3cujQoRsyJW5XNZ1HH374Ie3bt/dxdI3Dtfdl2LBhRERE8MILL/Dee+/xz3/+k9TUVPbv3w9UZpUsXrz4huEZEom7FDvL+LxwEx3UsQzQeXbs9+0oUduR5n5hrDBtx+XmFPHztnzkyGih9P7NkKSS7aeilGo3FaX8pRFBXXDhYqP5uNvbro/yUifrvygkNkFN9wE1dy58UXgMpSDn7uCOXoyukiDIiOz9B2RyNVf3vY3L4d4HTWFhfiS0U7Nzl++GgQ6ZFIK/TsZ3H+UjiiIjAtugkfmx0nSqVtubHVa+NZ1iTvZa/n55KyfK8xgZ1Ja3YkbxYvPB9NPH3NABcc1AfRw20ck+S447D8ktXKLIZvMlns7ezT5LHpNDWvNaTBID9dGcLDdR7LT7OkSJ5Dq3zIQQRfETQRB2A92Bk6Io1u5T7mM3y1jwlPj4eLKyKv8gXxt+8dJLLxEaGlrjcAwApVLJ3LlzPfIk/2bqmrHgKfHx8Sxbtqzq9w0bNpCens67775b4zZyuZyhQ4dW1YkYO3YsR44cYdy4cW6N7WYZC55S03kkl8s5d84zla/rq7YZC+5W3eepe/fufPzxx2RlZTFixAiOHj3KU089xRtvvIFSWf24XYmkob4o3ESZy8rD4aM9Vv3+diYTBO4OGcg7V1dwoDSDRF0Ht7VtsBUQowpFUcMNg8TzrMYsBLkKpZufuANE+QXSXRPLpuIT3B3Su8YbQ2/Z+LWRshIn4/7crMbPepa1kH2lOUwK7kSgwjdZUQp1MBG9f0/urlcoOLaMiB6PurX9/sl63l+WT/ZFGzEtvZ8c7a+VM/zeUFYtzef43lK6JOkYGdiW5aaT5NjNtFAG3rCNKIqcLM9jY/FZ9lku4cRFe3U494R0IlHbEqWsdudWO3UokX46tpUYSAlo5e5Dq7dL9lKW5J0iw1pEB3UQv43oQDNlZfZQX10EK00GDpTmMySguY8jlUh+VpvZMV4EHgA6AZN/+l1SjenTp7N06VIOHz5ctcxqtdZq2wceeIBdu3aRnZ3tqfAarV69elFSUsInn3xStexW71tycjL79u2jvLwcgPT0dLp27erROL2lpvNIoVCwdOlSTp/+edqyzZs331EFOetr9+7dVedMbGwscrkch8NBZmYmr732GlOmTGHhwoX85z//4ZtvvvFxtJI7xRlrDluKDzEqKImWqghfh9NoJes6E+UXwnLTNrcVzBNFEYMtXxqK4WNW0xlUwa0R3Fzv45qRgV0xO8vZY8nySPu1dSXbxt4NZhKHBdAsrvobb1EU+bzwKAFyFWODfdNBf402shtBbe+i2LCZkpxdbm07KVGHTAY7d/mmQCVA7yEBRLZU8v2nBVTYXYwKaodKUNyQDVHstPGdKYM52et4+XI6R8uuMiKwDW/GjOSlFkMYoI+rdQcEVA4xG6SP42R5HgUVpW4+qrqzu5x8XXiWZ7P3cNFuYVZEB15s3quqAwIgTqknQuHPXkvTzLaWNF61qQlxbQJeOTAauOS5cG5vkZGRLF++nLlz53LlyhWCgoLQ6XTMnDmTZ599ltTU1Kp177rrLiZOnFj1u0wmY968eYwbN67JpY4LgsCqVat4/vnneeONNwgODkYQBObMmVPjNlFRUTzzzDMkJSWh1WoZMGAA48eP92LUnlPTefTaa6+RlpbGY489hsViQa1W0759e+bPn+/rkH3OaDSSkpKCWq2moqKCZ599lqCgIPbt21e1zksvvURcXBz33HOPDyOV3Clcoov389cSJNdzT0j9C6I1BXJBxoTgAbyb9y2Hy87QU9uuwW0WOiyUuKzEKRtHRl9TJDorsJkvEBQ/ymP76KJpSbRfEOuLjjFQ75sbe1GsLEap0sgYfm9ojesdLbvCifI8Zob1aBT1AkI73ou18BR5h5egDo7HTxvplnYDAuR07axh5x4LU+4N9UkGmFxeOWXn+3+/zM61RaROCGFYYDxri05zT3AnTM5yNprPsteSgwMXCeow7g7uSJKuBUpZbW59ajZAH8vXxuPsKLnAhBDvD7m55kSZkffyM8itKGOALorpYe0IVNyY9SkIAn11EawtysbirEAn9/25KZEACHV5KiFUdnWvEEXR53d7vXv3Fg8cOHDdslOnTtGhg/tSPSUSiQSk7xbJjTaY9/N+/lpmR05ye8HFO5FDdPLUhXcIlGt5ucUjDb5xOVB6njdz1/K35pNo59/4K9XfiazGM+Rs/StRiXPQNU/02H7WFf3IsoId/L3FPcSr3XMjXRdHd5XwxcKrjH8knL7Db0z1h8rx+H++uIFSVwVvxY7y+dCRayrK8rm4+Xn8tJG0SPkbQgNvwK/ZtqOYRYvzmPfX5iS0c8/UrPXx8Zu5nD1WxpwFsTj1Fcy+8B0yZNhEBxqZH4P0cQwNaE1LVZBb9/tSzmaKnVbmx4zyeidMidPOpwVnSC/JJULhzyMR7emmqblzDOCM1cxfc/bzu4iODApo5qVIJRIQBOGgKIrVTp9U1/w5NRDT8JAkEolEIrk9mR2lfFm4mc7+rUjWdfJ1OLcFhSBnfHB/smyXOFbe8No2Bls+AhCjuvnFt8RzrB77diSlAAAgAElEQVQsSvlLKQEdUAt+fG8+5tH9VMdmdbHuk0KaxanoMzSgxvV2W7Ix2IuYHNK50XRAAPhpwonoMQtb0TkKT3zutnb79NLh5yewc7fvClQCjJ4WitMhsuGLQoIV/kwM7kRrVTCPRSTyn7i7eDC8p9s7IAAGBcRxuaKEszaj29uuiSiKbC/JZc6F3WwvucL4oDjeiEm6ZQcEQBtVAKEKFXtLpSEZksajNjUhcgVBuCwIQi6QAfzX82FJJBKJRNI4fVa4EavLzkNSMco6SQnoTogigOXGbQ1u67wtn2i/YNSNIO29qbIazyBXh6Dw9+zsJBqZkkEB7dldcgazo+Ypzz0hfYUJs9HBuIfCkMmq/6w7RCdfFh4jRhnIAH3je06na55IYOsRFGWtofTKIbe06e8vo1cPLXv2WnA63TvrTV2ERinpNzqIQ1tLyDlr5e6Qjvy/FkNIDWiFyk1ZH9VJ0rbAT5CzrcTgsX380pWKMv5x+TD/vnqCSD9//tEykfvD2qCqZT0LQRBI1EZwtMxImcvh4Wglktq5ZSeEKIrRoig2++m/MaIo/scbgUkkEolE0thklmezteQIY4OSaa6UiiLWhZ+g4K6gfmRYszlZbmhQWwZbAa2kopQ+ZTVleTwL4pq0wC44cLGp+KRX9gdQeMXOjjUmegzUE5tQ85CDTeZz5DlKmRLaFZmHCnQ2VGjnaSgD47h68D84ygvd0mb/ZB3FJU6On/Bux9CvDb47BG2gnDUfFbit8O2taORK+mibs6skG4fo9Nh+HKKLlcbzzM3eQ5bVzENhCfytRR9iVfo6t9VXF0mF6OJwaYEHIpVI6q7Gb0tBEF4RBOEf1f14M0CJRCKRSBoDp+hiaf5aQhUB3B0yyNfh3JaGBPQkUK5tUDZEsbOcQoeFOJVUlNJXnLZiHKV5qIO90wnRXBlMV/+WrCk6wmV7kVf2+d2yAhR+AmlTa053t7oqWG46QXt1OD000V6Jqz5kciVRfWYjOu1c2f8OoqvhN87du2nRaGQ+H5Kh1sgYcV8IFzKtHPViLAP1cVhcdg6X5nqk/dPlRfzp4l6+MJ6lhyaU+bHJpAW1RFbP7Lt26kCC5EpplgxJo3GzLtsMILOGn1oRBCFBEIRdgiB88Ytlf/9p2W5BEFJ/WuYnCMJ/BUHYLgjCNkEQpCpfEolEImlU1pv3kW2/ysywkahlN1Yhl9yaUubHuKB+HC8/z+nyi/Vqw2CrfJInTc/pO96qB/FLD0ekIBdkvHp5tceHZWQcLCXzcBlDJoUQEFxzWv+aotOYnTamhnZt9EOzlPpmhHd/BGvhKYyZyxvcnp+fQGJvLfsPWLDbXW6IsP56pQYQHafk+08Lsdu8E0tXTSSBcrXbh2SUOR28n5/B/7t0gFKXg2eiuzEnuhshCnWD2pUJAom6CI6UFWB1QyeURNJQNXZCiKK4rKafOrTfF1h47RdBEIYA3UVR7AdMAt4VBEEBTAccoigOBGYj1Z2QSCQSSSNicpTwdeEWumna0Efb3tfh3NaGBfZGL9Ow3FS/bAiDLR+AVlImhM9YjVmAgCqotdf2GeUXyNzo0RQ5y3g9dw02V4VH9lNhd/HdRwWEN/MjeWTNRQ2LnTa+M2XQW9ucdv63R4dYQMwg9C0HYcpYTln+iQa317+fnnKryOEffTskQyYTGDszHHOhg41fGXE6PD8sQy7IGKCP4VBpLiVOW4PbE0WRvZarPJ29ix/MOYwMbMn8mGR6a933PZeojcAuuvixTBqSIfG92hSmfEkQhHxBEK4KgmD9qUBlrYii+BFw5ReLhgJf//TaZeACkPDT8q9+Wn4ECBUEQVv7w5BIJBKJxHM+LfiBCtHJg2EjG/0Tz8ZOLVMyJiiJI2VZnLVervP25235hCn06OQNezIoqT+rKQtlYAyyBj6drau26iieiBzOOVse/7r6Ay7R/U+9d64pwni1grEPhqNQ1PxZX2k8iVV0MiW0i9tj8KTw7g/jp4vm6oF3cNjMDWqrUwd/ggLl7NxV4qbo6q9VB3+6D9CzY00Rb8w2kL7SSFmJZ5/4D9LH4cTFbkt2g9opqLDyZu6P/PPKMQLlSv6vRSIzwxPwd3NxzQ7+QehlftKQDEmjUJsKOmOAROBvQDfgmwbsLxz4ZfdbwU/Lalp+HUEQHhUE4YAgCAfy8/MbEIbn2Gw2HnnkEQYOHMjgwYN59NFHSU9PR61Ws3Llyqr1UlNTMRgMGAwGAgICSE1Nrfp56623qm3nTmEwGFCr1SxYsKBq2YMPPkh6ejpGo5EJEyaQlJRE//79uXDhQtU6oigyfPhwHnzwQR9E7V3XzovBgweTmprKjBkzMJlMTJw4kZSUFFJTU3nxxRcB+PDDD4mJiWHw4MEMHDiQefPmea04ky8sWrSI2bNnV/2+atUqHn74Yc6fP8/o0aNJTEykR48evPjiizgcUhVoScOdKDOww3KMu4L7E62UpoR0hxFBiWhlalbUIxtCKkrpW6LowmY667V6EL/WR9eamWEDOVB6nmUFO9z6966ooIItK010StTStqumxvXyK0rZYM4iRR9HC2Wg2/bvDTKFmqjEP+KyW8g7uAixAR05MplAcpKOwz+WUVbm+xT/e34XwcznoolormTDF0Ze+72BFUvyuJpj98j+YlXBxCgD2VpsqHcbVpeTP+fs5Xi5kQdC2/L3lonEq2ueDrYh5IKMProIDpUWYJeGZEh8rDadEMWAAYgVRTET6N6A/ZUCv/y2DgRMN1l+HVEU/yuKYm9RFHuHhzfONMz169fjcDjYvn07W7ZsYd68eQBMmzaNl19+Gafzxg99x44dSU9Pr/qZM2dOje3cKcaNG8fSpUspKbm+93zq1Kk888wz7Nmzhx07dtCiRYuq1xYtWkTnzk2nXEjHjh3ZsmUL6enpdOvWjfj4eLp06cLWrVtJT0/n8ccfr1p36tSpbNmyhW3btnHw4EF++OEHH0buWY8//jgZGRns2bOHoqIiXnvtNd5++23GjRvHyy+/zL59+zh06BAVFRX89a9/9XW4ktucQ3TyQcFawhVBjA8e4Otw7hgamYpRQX05UJrJBdvVWm9X7rJzpaJIKkrpQxWWK7gqSn3WCQEwMqgrY4K6s958jDVFR9zW7rpPChFdMHrazTu5vjYeRxDgnpDb85pEFRhLWJfplF39kaIzaxrUVr8kPRUVIvsOlLopuvqTyQQSemh5+IXmzH6jJd0H6Dm8rYS3n8nmg1cuc/pIKS6Xex/SDNLHcdZm5JK9uF7b/1hWQLGzgjlR3RgXHIvcwzOs9NVGYBWdHC03enQ/Esmt1CbPJxNoD0QJgvA813cW1NUmKus/fCoIQhiVQzEyf1p+F7BTEIQEKutDNChHbNnOfAyFDR+j9UtxoSpm9r/5hU+nTp14/vnnSU9PJzU1lejoaDIzM2nRogWBgYF89NFHPPTQQ7fcV3XtuNu2/GXk2wxubTNcFceg8Jm3XE+r1fLoo4/y5ptvVnWwHD9+HIVCweLFi3nuuecYMmQIL7/8MlCZGbB27Vreeecdr3bILMvPwWArd2ubcSp/Zoa3uPWKP6moqOD8+fM8+eSTfPvtt4wfP56ePXtWe06YzWby8vIIDfXO09r9y/IxGtz7OQuJU9FnZs2fM0EQWLJkCVOmTKFdu3a8+uqrrFu3jpSUFHr16lW1zrx582jbti2vvPIKDz74IFqtltOnT3PlyhX+9Kc/MXXqVA4ePMjcuXMB8PPz4/3336d58+ZuPR7J7W1d0V5y7PnMjZ6CSubn63DuKCMD+7LGtJsVpm08GTW5VttcsBUggtQJ4UPXilKqvFiUsjoPhPaj0FHCJ4W7CPPTk6RrWDxnT5RxbI+FofeEEBxR82f9oq2I7SUGRgclEOZXc7ZEYxfQajhl+ccpPPkF/mHtUYe0rVc7beJVREQo2Lm7hNRBnnmCXx9RLVXc/WgEw6eEsn+TmT0bzHz4ai7hzfzoNyqIHoP0KFUNv+EfoI/l08KjbC8xMCW0a52332fJRy/zo7MmuMGx1EYnTTBamYJ9ljy31puQSOqqNp++FCo7Dv4MWIH7G7C/NcBVQRB2Ad8BfxRF0QosBVoKgrD9p3//tgH78Kn4+HhWr17NV199RVJSEt9//33Va3/+85+rhlr80smTJ68bjrF169abtnOnmDVrFitWrCAvr3JsWlRUFCdOnOCNN95g69atHDp0iNWrVyOKIrNnz2bhwoVNaiz2tfNi2LBhRERE8MILL/Dee+/xz3/+k9TUVPbv31+17meffUZqaiqTJ09mzpw5VTfjd6rY2FgSExO5ePEigwYNwmAw0KbN9RegSqWSoKAgCgoqR3qVlZWxYcMG1q5dyyuvvALAjBkzeO+999i8eTNPPPEEf/vb37x+LJLGq9BRzDfGdHpp2tFLm+DrcO44Ork/aUGJ7LWc5JK9dkMsr82MIRWl9B2bMQtB4Y9S79sOW5kg8LuIYSSoo/n31Y1klNe9vsg1TqfIdx8WEByuYNBdNRejBPii8BhqmR8TgjvUe3+NgSAIRPSYhcI/mCv7F+K01y+TQRAE+ifpOX6inCJz4xsCqQuQM/juEOb+K457/xCJUi1j1dJ8XvudgfWfF2AubFjMQQp/ummi2F5yAVcdhwZViC4OleXTWxfu8QyIaxSCjF7acA6U5uPwQE0ViaS2apMJ0Q24G3gPKAEO12UHoiimA+k//VukcvaLX69TDkytS7u3cquMBU+Kj49n0aJF5OXlMXjwYJ5++mkAQkNDuffee3nnnXeuW//acIxbtdOuXTtat3ZfJeraZCx4klKpZO7cuVXZDnK5nKFDhxIVFQXA2LFjOXLkCDk5OaSlpREfH4/BYPBqjHXJWHC36s6L7t278/HHH5OVlcWIESM4evQoUDkc49VXX/V6jDfLWPCkc+fOcfr0aaKjo1m/fj2xsbHs2LHjunUcDgdFRUVVWSGTJk1CEARatmxJQUEBBQUFXLx4kYcffrhq/WbNmnn9WCSN1ycFG3AhMjN8pK9DuWONDkpmXdFeVhi384eoibdc32DLJ1DuT7D89n0CfbuzmrJQB7dG8NJN080oZQqeiR7Nizn/483ctfytxSSaKev+RHnvBjNXL9qZ9nQUfsqajyujPJ+DZZe5L6QLermqIaE3CnKllqg+fyRn20vkHV5MVOJT9XrY07+fnhXfmtiz18LIETfvxPEVhUKg+wA93frruJBpZefaIrZ9W8T21UV0TtLRf1QQLdvWr9DqIH0cC6/u5lR5Hp00kbXe7niZkXKXk0RtRL32W199dRFsK8nleJmR7lqpvo7EN275F0QURYcoil8Dk4FsfprdQlK9Q4cOYTZXjiSJiIggNDQUi8VS9fpTTz3F0qVLKS29eY/zrdq5UzzwwAPs2rWL7OxsbDYb+/bto7y8cvhDeno6Xbt2Zf/+/Wzbto0pU6bw2GOPsXXr1ib5xHr37t1YrVagMhNALpc3ycKLLpeLWbNmsXDhQhYsWMBzzz3HyJEj2bJlC0eO/Dw2eN68eUyZMqXqgkqh+LnPVRRFQkNDiYuLY/ny5aSnp7N161befPNNrx+PpHHKtRey23KCsUHJRPh5J022KQqQaxge2JudluPk2gtvuf55Wz5xqvAmlRXXmLicdmzmCz6tB/Frerma55uNRSbIePXydxQ56jZdZGmxk43fGGnb1Z8OvWuemE0URT4vPEqQXM2ooHYNDbvRUIe0JbTjfZRe3kfx+frVk2rRXElMSyU7dzf+61RBEIhr788Dc6J55u1Y+o0KIvNwGf/5aw7/+etFju4qwemsW0ZDb20z/GV+bCsx1Gm7vZY8/GVyOmtC6rRdQ3XVhOIvyNlbKs2SIfGdW2ZCCILQB5hFZf2G94EYTwd1O3M4HIwZMwZBEHA6nYwaNYquXbtWPdHW6XT87ne/44knnqja5lra/TV33XUXAwYMqLadO41MJmPevHmMGzeOF198kWeeeYakpCS0Wi0DBgxg/PjxjB8/vmr99PR0Pvzww6qZIZoSo9FISkoKarWaiooKnn32WYKCGucTB096/fXXSUtLo23byvGrc+bMYfbs2axatYonnniCwsJCHA4Ho0aN4v/+7/9qbEcQBP7zn/8wceLEqs/ZCy+8QEyM9BUngR/MB5AjY0RgH1+HcscbG9SP9eb9rDLt4LHI8TWuVyE6ybGb6K6N9WJ0kl+yFZ0H0YkquH71Azwl0i+QZ6PH8LdLK3kjdw1/bT4BdS1ruGz8xoi93MXoGTfv3DpUdplMawGPhPdC7eapE30tqO1YyvNPUHDsY9ShCagC6/4Z699Pz+dfFpKXV0HETWpqNCbBEX6Mnh7G0HtCOLi1mF3rzHyx8CqBoYUkpwXSe0gAGp38lu0oZQqSdC3YXXKRh2p5fjhFFwdL8+mpCcfPy1lFfoKMntpwDljy+U24y2tDQSSSXxJuNbWRIAhfAv8SRXHHTVf0st69e4sHDhy4btmpU6fo0OH2HqMnkUgaH+m7pWmxuuz8zvAW3TVtmR01ydfhNAkf5q/jB/MB3ol7kmCFvtp1zlvz+VPOVzwZldbgIoSS+inKWkPBsY+JG/UuCnXj6wQ/UHqe+bnr6KmJZU70qFveXF25aONfz16k74hA7nqo5uGFLtHFsxfX4xBdvBkzCsUdeNPmsJm5uOk5ZH4aWg7+BzJF3YYm5BdU8MRTF5gyOYQJd3n3yb67uFwimYfL2Lm2iHMnyvFTCfQcpCd5ZBARzZU33fZUeR7zLm3hD5F9GaCPu+W+jpcZ+b/Lh5gT1ZVEnXeHYwDss+Tx1pWjvNCsJ128nIkhaToEQTgoimLv6l6rzXCM+xpbB4REIpFIJJ6yo+QYZS6blAXhRSMD++LCxUbzgRrXOW+rLF4Zp5TGMPuK1ZiFwj+sUXZAAPTWtuLBsIEcLDPwYf52bvagTRRF1n5UgEojY9g9N78J215ygRx7MfeFdLkjOyAAFKpAInv/ngpLLvk/vl/n7cPD/Ehop74thmTURCYT6NBLy2/+2pwnXmtJ12QdB7YUs+DpbD589TJXsmueDSxBHU64QsvWYkOt9rWvNA+lIKObxjuzmf1aN00oKkHGXkvtp0iWSNzpzvwmlUgkEomkHkRRZIN5P7HKSBLULX0dTpMRpQyhh6YdG4sPUiFWX+vGYM/HX6Ykwq8hM4VLGsJqykLt46k5byUtqAvjgnrwQ/FxviuquZZ65uEyso6VM3RSCBp9zSn3dpeTr43Haa0Kpq/uzv5O0ER0IThhAiXZ2yjO3lbn7fsn67mYYyf7onun7vaF6FgVkx6L5Nl34hg6OYSLWVa+/NfVGju2ZILAQH0sx8uvYrxFXRKXKLLfkkd3TSgq2a2He3iCSianuyaM/aX5dZ7VQyJxB6kTQiKRSCSSn2RYs8m2XyUtMFEqfuhlI4MSMTtL2V1yotrXz9sKiFOGIZP+v/iEw2bGUZaPqhEVpazJ/aHJJOva8GnhbnaVnLnhdadDZO3HBYQ18yNpxM07tX4ozqLAUcb9oV2bxLkX0v4e1KHtyT+yFEe5sU7bJiXqkMm4rbMhfk0fpGDopBDGzAjj6kU7p4/U3MEwUB+HCOwouXDTNrOsZkxOO4m62s+k4Ql9dRGYnXYyrUU+jUPSNEmdEBKJRCKR/GS9eT9amZr++i6+DqXJ6eLfmuZ+YXxv3nvD00aX6CLbVkCcShqK4Ss2YxZAo5oZoyYyQeDxiKG0V0ez6OpGTpVfvu71PRvMFORWMHpaGHJFzR0LZU47K40n6eIfSRdNlKfDbhQEmZyIno8hOm0UGzbXaduAADldOmvYtbvkpkNhbkdd++kJDFGwbXXNN+zRSj3t1KFsKzHc9Pj3luYhR6CnxrffZz20YfgJMvZapFkyJN4ndUJIJBKJRAIYHSXst5wiNaA7qlpW1pe4jyAIjAzqyzlbLqetOde9lltRhE100EpVc/FAiWdZTVkgyFAFtfJ1KLWilCl4Jno0EX6BvJm7lkv2yqf6ZSVONv2vckrOhB6am7axuiiTEped+0PvvNnJbkapi0IT0Q2zYTOiy1mnbfsn68gvcHAmy+qh6HxDoRDoPyaQ8yfLyTlb87EN0seRYy/GYDNV+7ooiuyz5NFVE4JG7ttZVvxlCrppQtlnyZOGZEi8TuqEkEgkEokE2GQ+iAsXwwOkgpS+MlDfFa1MzTrz3uuWVxWllDohfMZqzEIVEINMofJ1KLWmk6t5vtlYFIKMVy9/R5GjlI3fGLGVuRg9PeymQ66KHOWsLcokSdeS1uqmN3tAQKthOK1GSq/UXFejOr176fDzE+6oIRnX9BkSiFoju2k2RJIuBgUytpUYqn3dYC8h32Gljw9mxKhOX10ERqeNs7ZiX4ciaWKkTgiJRCKRNHkO0cmm4oN007QhStn0bjgaC7VMyeCAHuyznKTQ8fNF8XlbAX6CnGbKxjkrw51OFF3YTFmoGnlRyupE+AXwbPRYip3lvH5kE3t/MJM4PJDIljfvTFluOolDdHFfSNMcmqWN6olcHUyx4Yc6bafxl9Gzu4Y9ey04nXfW03WVv4y+wwM4sddC4RV7tevo5Ep6aZux05KNQ3Td8Po+Sx4C0FvbODpUe2rCkCOwR5olQ+JlUieEm2VlZTF58mQGDhzIwIEDGTlyJJmZmTUub4oMBgMBAQEMHjyY1NRUZsyYQVFREXv27CEtLY2UlBSSk5OZNWsWAKmpqSQmJpKamkpqaipPP/00ixYtYvbs2VVtrlq1iocffthXh+RWNR3bb37zG5KSkujXrx/PPvts1esXLlxg6NCh9OvXjwEDBmC1VqYJvvDCC/Tr14/k5GTS09O9fRgSyW1ln+UURU4LaYGJvg6lyRsRmIgIbDDvr1pmsOUTowxFIfimknxTV1GSi8tRflvUg6hOvDqC2VFplK2KQFQ5GTzp5p1ZV+wlbDKfZXBAa6KVei9F2bgIMjkBcUMou3qUitK63aD276fHXOzk+MlyD0XnO8kjg5DJYceamrMhBgXEUey08WPZlRte22fJp6N/MAFypSfDrDWt3I+umhD2WfLuuDoeksbNt4OR7jAFBQWMHj2aJUuWkJKSAkBeXh7Z2dlMnTr1huXFxU039aljx45s2bIFgPnz5/Pwww9z+vRpVq1aRXx8PAAbN26sWv+jjz6iffv2Vb+LokhaWhp79uyhffv2vPbaa6xfv967B+Ehjz/++A3Htm7dOk6ePElycjIAgwcP5sCBA/To0YP77ruPDz74gA4dOuB0OpHL5WzevJkjR46wa9cuLl++zJAhQzh+/DgKhfSRl0iqs968nwhFMN00t+dN1p0kwi+I3toENpsPMil4EH6CAoOtgCRdvK9Da7KspsoZJtTBbX0cSf3pToejOeOgYHQGX9lyeURMqXE4xlfG4ygEGZNCOnk5ysYlMG4IpozlmA2bCet0f623695Vg7+/jF27S+jW5eZ1N243AcEKegwK4GB6CUPvCUEXeON1VTdNNHqZim3F5+mlbVa1/JK9lEsVpYwIbOHNkG8pURfB4bxTnLeV0Fod4OtwJE3EHXtHcjB/GSabwa1tBqvi6BU+s8bXFy9ezLRp06o6GgAiIiJYsmRJtcsjInw7HmxZ/v8w2HJuvWIdxKlaMDN8Uq3Xr6io4Pz586xevZqPPvqoqgMCYNiwYTVuJwgCS5YsYcqUKbRr145XX30Vvd79Tyu+W5ZPrsG9811Hx6kYO7PmNLzqji0wMLCqA6K4uJiioiKioqJYt24dCQkJvPDCC1y9epX777+fP/zhD2zatInJkycD0KxZM2JjY8nMzKRTp6Z9QSWRVMdgu0KmNZvpoSOaxBR8t4ORgX3ZX5rBTstxOvnHU+qySfUgfMhqykLmp8FPH+3rUOrF6RBZ83EBYdF+dBoRyuriQ4T76Rkf3OuGdc9bjeyyZDMhuAPBCn8fRNt4KPxD0Ub3osSwhdAOkxFktbttUCpl9O2jZe/+Uh550IVSeWclXg8cG8TBLcXs2WBm2OTQG15XCDL662PYaD6LxWlH91PWw76fZqFoLPUgrumtDWcJGey15EmdEBKvubO+FXwsJyeHzp07A3Dy5ElSU1Pp3r077733XrXLP/30U1+G61PX3odhw4YRERFBamrqdZkOvzZjxoyq4RhvvfUWALGxsSQmJnLx4kUGDRrkrdC9oqZjW7hwIa1bt2b8+PG0aNGCjIwMTp06xbJly9iwYQMffPABR48eJT8/n7Cwn6d+CgsLIz8/3xeHIpE0ehvM+1AKClICuvs6FMlPOvrHEqOMZF3RXgzWyu8uaWYM37EZs1AFxSMIt+dl494fzBRcrpyS8/7IJPrp2vJ54R52lJy+Yd3PC4+hkym5K6jma5KmJKDVMJz2YiyX99Vpu/7JesrLXRz5scxDkflOeDMlHXpr2b3ejN16Y90HqJwlw4GLPZbsqmV7S/Noqw4kpJEVd9XLlXTyD2Zv6VVpSIbEa+7YTIibZSx4Snx8PFlZlfNod+zYkfT0dF566SUUCkW1y0tKSrwe4y/VJWPB3a69D9f8/ve/59y5c/To0aPa9X89HAPg3LlznD59mujoaNavX09aWprb47xZxoIn1XRss2fP5rHHHmPGjBl89dVXyOVy7rrrrqoskGHDhvHjjz+i1Woxm81V7ZnNZoKDg31yLBJJY2ZxlrOj5BgD9F3QyZv2U8/GpHK6zkT+m7ea/WVZyBCIUd74xFFSdw5HESXmnQQGD0Mmu/XNkMthw1acTXC78V6Izv3KSpxs+sZImy7+JPTUIAgCj0cOxeQo5d2rmwhRaOno3xyA42VXOVp+hWmh3dA0kjH7vqaJ6IpCE4H5/A/oW/Sr9XadOvoTGChnx+4SEvvoPBihbwwcG8TJ/aUcSC+m38gba4y0UgXTQhnAthIDwwLbkFdRjsFWwrTQxjmkqa8ugvfyM8i2W8B8En8AACAASURBVIhVNc06KBLvuj27tBup6dOns3TpUg4f/nk6I6vVitPprHa55GezZs3iH//4B7m5uVXLvvzyS8rKqu9Bd7lczJo1i4ULF7JgwQKee+656266b2fVHduFCxe4cOECAEqlktDQUEwmEwMGDCA9PR2n04nD4WDnzp106dKFoUOH8u233wKVtUoyMzNJSEjw5WFJJI3S1uIj2EUHI6SClI3OAF0XdDJ/jpZl00wZjLKWqeCSmjkcRVy68DKFeR9TVPhdrbaxFZ0H0XXbFqXc9D8j1jIXo2f8PCWnnyDn6ehRRPoFMj93HTl2I6Io8nnhUUIVGkYENs4bRV8QBBmBrYZiLTiFvfhSrbeTyQSS++o4fKSMsjKnByP0jdgEf2IT1Oz4rqjaWUAEQWCQPo7T1kKu2EuqhmIkNrKhGNf01oYj8POQEYnE06ROCDeKjIxk+fLlvPDCC/Ts2ZMhQ4Zw8uRJ7r333mqX/7JGRFPXtWtXXn/9dSZNmkRycjIDBw78/+ydd5gV5fm/7zm9l9092yssSC9KF5CqKGCPKcZIbGnGGDXWxJpYor/EmMQkGnvXrxosSEek96bSFraw/fTez/z+WDoLW9hld3Hu69oLODPvO88czs6Z9zPP83zYtGkTKlXzTyL+/Oc/c9FFF9GnTx9sNht33HHHMY4SPZnmzu2Xv/wl999/P1OnTmX8+PEEg0HmzJnDyJEjmT59OiNGjGD8+PFcffXVDBs2jJkzZ5KVlcW4ceOYNWsWf/vb39BoNF19ahIS3YqUKLLQt4FzNAUUq7O7OhyJ41DJlEw1nYs3GSFHae7qcHo8iYSH2so/kog7UGt643Z+QiJx8g7/hzjUlLIn2nM21sRYt9DLqGkmso+z5DTINdybOwulIOfJ2k9Z6itjX9TF99IGopJJLixHYyyaBIIcb8XiFvc9mvPHGonHRTZsCnZOYF3MxNlWPI4EX68NNLt9vLEIAVjhr2RdsJFitZFMZffMuLMo1PTTWFgXlEQIiTOD0FNrf0aMGCFu3LjxmNd27txJ//79uygiCQmJsxXp2nJ2siW4l6fq3ua2rKsYZxzU1eFINMP+SD33V3/IAI2NB/Ov6epweiyJhJfayseIx+3kFNyNQplG1b67MFkmk5lz0ynH1q37K1HPfoov+vsZirbjePXJWqr2RLjj2SIMpuaFhf2RRh6u/pgkZmxKI38pvBhZD+190ZnUb3iOUMM2imc8j6yVPQ1EUeQ3d1aSna3k/rvzOjnCM08qJfK3u6pQqmT86on8Zt1W/lTzJTWxAK6khmvSenFlWq8uiLR1zPdU8apjD/+vcCx5Kn1XhyNxFiAIwiZRFEc0t026ykpISEhIfCdZ6N2ARW5glEESmLorvmSTO9H+aCWRVKyLo+mZHBEgGskpuBudfiAqVQ5m63R8nqXEoqdOsY+6y3pkKcbuLUH2bA0x5SrrSQUIgF6aTC60jCCJgD/p5EDMdQaj7DmYS6aRigcJ1Kxp9RhBEBg31sjX34TxeBOdGF3XIJMJTJhlpbYiyr6vw83uM9FUjCvZdO6jDVlnMrw2c6hUZF2goYsjkfguIIkQEhISEhLfOerjLraG9jLVdC4KQUq97q5URB0ARMQwK/3buziaI6RSUTyuBVTuu4PGupcQU/GuDqlZEgkvtVWHBIh70OmP2DSnZVyJTKbG0fj2ycdH3CTCTjQ9rBQjmRCZ96aD9GwlYy46sWng0STEJKsDNRSpzKgEkYdrPubrUMfal58NaNL7ozTk4i1va0mGgVQK1q5vvmShpzNsghGjRc5Xn7ib3T5Sn4+ABp1M1u2zC9IUGvpqzFJfCIkzgiRCSEhISEh851jk3YgMGVPNzWYJSnQTyqN2MhUmStTZzPeu73L7uGQygMvxEZVlv8bR8AoCMnyeRdRUPUoi3r2eoCcTPmqr/kg8diQD4mjkChPW9MsJBTYRDn7b7BwRV5Ozl7qHZUKsX+zFXhPnkusyUChOTJE/mpX+KlyJMD9IH8ofC64iQ2HgidpPWe3fe4ai7RkIgoC5ZBpRd1lTs9JWUpCvprBAxeo1Z6cIoVAKjLvYQtmOMLXl0RO2x8QUIgpiqRCxVPfPBhmtz6QiFqA+fvZZq0p0L846EaKrb1AkJCTOLqRrytlHNBXnS98WRhr6k6aQrMi6MxUxOyVqGzPMo6iO2fk63PrFT0eSiLtwNLxBRdmtuOzvo9b2Jq/oIQp6PU123u1EI1UcKL+fcGhPl8R3PMmEj5qqx4jH6skp+B06ffM9T8xpF6NQpONofBNRTJ2wPeIuA0GO2lLS2SF3GKFAksUHLTn7nas75b4pUeQT904KVWaG6bJJVxh4OO9K+mqyea5hIZ+7t56hqHsGxsKJCDIl3vIlbRp3/lgje/ZGaLR3z4yh02XUNBNqrcCKz07MhtgUtAOQIMLGYO2ZDq3NHCrJkLIhJDqbs0qE0Gg0OJ1OadEgISHRIYiiiNPplJxFzjJW+XcQTEW4yDyyq0OROAWhZJSGuI9idQbjjIMwy/XM96w7ozHEojU01P6birJf43F9gd4wgoKSp8gtuAetrj+CIGAwjSG/+I/IZGpqKh/B625bunpH0yRA/PGgAHE3Ov3gk+4rk6lIs32faGQ/Ad/qE7ZHXWWozUXI5M07VXVHln7oIhJMccl1Gc02CjyazcFaauN+LrP2P7yvXq7mvtzZjDH05g3nKl63ryQl3VcCIFcZMOSPw1+9klS8+R4IzTF2jAGANSdxkejpaPVyRk4xs2NNAHfjsULL+kAjNoWGNLmar/wVXRNgG7AptfRSm1gniRASncxZZbqdn59PdXU1dru9q0ORkJA4S9BoNOTn53d1GBIdhCiKLPRuoFCVST9NYVeHI3EKKmJN/SCK1TaUgoKppvP42P0V9XEX2cq0Tj12JLwXt/MTgv6NCIISs3UalrSZKFWZze6v1hSQX/InGmr+jr3+v0Qj5diy5iDIlJ0a5/EcESDqWhQgDmE0j8fjmofT/i564yhksibBQRRTRDz7MBVM7OywO4zGmhhrF3oZOdVEduGpHRxEUeR/7m/JVOgZYyg4ZptKpuC2rIuwylcyz7sNVzLIr7KmoZT6x2AumYa/ajn+6pWYS6a3akymTUnfPhpWrfFz2WxrJ0fYNZx/iYXV8z2snOdh9hwbAKFkgh0hFxdZClAIJj5x78KTCGNRdE+bzkOMNmTyjrMMezyMrZtaikr0fM4qEUKpVFJS0nNSBiUkJCQkzix7IgeoiNVzk21Wi09JJbqWQ00pS9RNN/TTzSOY617JAs96rrfN6PDjiaJIKLgdj3Mu4dC3yGR6rBlXYLHOQK4wtTheLjeQU3APTvt7eJxziUWryM67A4XyzCy62iNAAAiCjIysa6mt+hNe9wKs6bMBiPlrEBMR1D2oKeUXbzpQqmRMuya9xX13RuyURV3cYDsXeTOWnDJB4CcZ40lTGHjLuRpfMsyd2Rejl7fOnvJsRW0tRWUuxrt/Eabiaa2+jp4/1sArrzs4cCBKQcHZ9x6a0xUMO9/IxmU+pl6Vhs4oZ3PIQQKRUfpMDHIZc907WeWvYqb1nK4O95SM1jeJEOuDjcy0FHV1OBJnKWdVOYaEhISEhMSpWODdgE6mZryxdQs0ia6jPGrHKtdhUTTV9VsVRsYYBvKlfyvh1IkN4NqLKCbxe1dzoPw+6g48QSxWT3rmdRSX/oN02zWtEiAOIQgyMjJ/eKRPRMWZ6RORTPipqfpTkwCR/7tWCxCH0OkHo9MPxe34H8lkU8p81NXUmLGn2HPu2Rpk95aWLTkP8Yl7Fya5mknGkz+8EgSB2dbh3Jo1jd3hOh6p+RhX4uwsKWgthxpUxnxVRFytb945ZpQBmQxWnaUlGQDjZ1uIR0XWLvQCTaUYVrmKPhozeSoTvdVpPaIkI1ulo0hlkEoyJDoVSYSQkJDotkT8+wl7mu/aLiHRVtwJP+sC33KBcRgaWc+pcf+uUhG1U3wwC+IQMyyjCKeiLPdtO+35U6kYXvdCKvf9loba5xDFGJk5P6e49Dms6TORydufhtzUJ+IxBEF5sE/E0tOO92Q0CRB/JB6rJSf/LnSGIc3uJ4oiFdtCfPRkLX+/fh+r3nOSTBzpdZCeeS2pVAiX4yOgqSmlTKlHacjutNg7imRS5PM3miw5x844tSUnQGXUzdZQHReb+6KStZwUPN54DvfmzsIe9/GH6g85EHV2RNg9FmP++QgKLb422HWazQoGD9Sxeo3/rO3dll2g5pzhOtYs8BKIxNkWcjDSkInsYLbIRGMxlTEPldHm7Ty7E6MMmeyJeHElIl0disRZiiRCSEhIdEtEUaRh99+p2/kXUslYV4cjcRaw1LeZJCkulBpSdntiqQQ1MfcJIkQfTT6l6jwWeNe3u1lgMhnE5fiYyrJfY69/GbncRHb+nRT2egaTZRKC0DGVqmpNIQUlj6PVD8Re/wKNdf9FFDvWou9IBsQhAWLoCfvEIym2LfLy2l1VfPRELY3lUfL6a1n3sZu3HziAvTJ6OF6j+QK8rgXEYw1EXGWorb0RmilV6G4csuS8+MfpLVpyAsx170IjKJhubn2Wx2BdAQ/lX0FSTPFwzcfsDHd/p4POQqbUYiwYT6BmDclY6zMbxo010GhPULav4zKZuhsTZlsJ+pL8b1M1UTHFKP2RPjJjjYXIkfWIbIgxhiwA1gekPnsSnUP3/2aRkJD4ThLx7SYeriOVCBBwrO3qcCR6OAkxyWLvRobqSslRtVwvLtG1VMWcpBApUWecsG2GZTR1cSfbQmVtmrPJZvPNgzab76HWFJNX+CD5xY9hMI7slMW2XG4gt+BeLOmX4vMspqbyURLxjnkKekSAqCG7GQHC54jz1VsOXvhVBUtesqNUy5jxy0xu+kcxV96by6V3ZRP0JHnr/gOs/chFMiGSbrsGQZDjaHiLmO8AmrQ+HRJrZxIOJFn8gYveg7T0P0/f4v4N8QBrAgeYZu6NoY2uH8VqG4/mX4VZruXx2k9YF9jX3rB7POaSaYipOP6q5a0eM3KEAavGz9blOzsxsq6lpL+G/N5qVrsbMciU9NceycwxydWcq89hpb+KZDOWuN2JPJWePKWe9UGpJEOic5BECAkJiW6Jr+FLBLkGpSYLX92irg5HooezIbALdzIgZUH0ECqiTU/fjs+EABhjGIBVbmC+d32r5orH7TTWvUDFvtvwuD5HbxhOQcmT5Bbeh1Y/oNMblDb1ifgRWXm3EY1UcqDifiLh1tfSN0cyGaD2sABxJ/qDAoQoitTsDvPZs/W8dFslmz7zUDhIy/cfyeNHf8pnwEQTCmXT+ZaOMHD9M4X0GW1g9fsu3n2wGk+9HkvaTIKB9aARe0Q/iLZYcgJ87tmNHIFLLO1rDpipNPFI/lUUq208Wz+f+Z7t7Zqnp6M2F6FJ64O3fHGryyt0WhmX913L8ManqH73ScIHzj4xQhAExl1qxl0coHfIckLT0wnGYrzJCNtDDV0UYesZbchkZ9iNNyFlo0p0PJIIISEh0e1IJcIE7Gsw2sZhzr2QiH8v0UBlV4cl0YNZ6N1ApsLCcF33X1RJNDlj6GVqbArjCdsUgpxp5hFsC5VRe9DG82SIokhd1VP4vSswW6ZQ1PtZsvNuQ60p7qTIT47RNI784kcRBCXVlY/g87SvT0QyGaC28o9EY9UHBYhhJBMi367w8/YD1bz3UA2VO0KcN9PCjc8VMfu3OeSdo212ga41ypl5Wzazbs/GZ4/z1n0H2Ld6MqS0kAlqS6/TPe1OxV4bY81BS86copYdFzyJCMt85Uw0FZN2GjaJRrmG3+deyrn6Yl51rOAdx5qzts/BqTCVTCceqCPsaH3vpqIZ32Nx41T8lWXUvPkI1W88RLBs81n1/qUGRhE1IokVqhPOa7g+B4NMxYoeUJIx2pCJCGyQsiEkOgFJhJCQkOh2BBxrEFNRTFmTMWZegCAo8da3vgGWhMTRVEYb2BmpZLp5JLIeUN8u0eSMUaw++ZPtqabzUCBvMRsiEt5FLFaNLftGbNk3oFRldUa4rUatKWrqE6HrT2PdCzTWvdSmPhGHMiCisWpy8u9ESA5izYcu/ntrBfP/2UA8kmLqjTZu+WcxE6/NwGRTtmrevmOasiJKhutZ+a6PlS/dRCCcTiR+ehkbnc1hS87vpbVq//nePSTEJLMs/U772GqZkjuyL2aaaSBzPZt5vnEJCTF52vP2JAx5Y5Ap9fjKW5+t2G9wBmL/S3lq1x0oRv6YhM9J3Qd/5sBL9+D/ZiVique/hxtCdlQpOaGVCsp3HtvYUSnIGWcsZEOwhlA373dVqDKQrdRKLhkSnYJ0NyYhIdHt8NUvQ6nNQ20sRa40YLCNxd+4glQi3NWhSfRAFnrXoxQUTDYN7+pQJFpBUkxRFXNS3Ew/iENYFAbGGQex3LeVUPLk3du97iXIZDoMprGdEWq7ONwnIm02Ps8iaiofI5HwtDjusAARPYAy9TtWvpHLi7+qYM0HLmzFaq68L4frnylk6HQzSk3bb+90ZgWz78jm4luz8DtMfPnvW1n78dekkvH2nGans3dbiF2bQ0y50orB3HIz0VAqzkJvGSP1+eSqTsywaQ9yQcaNtgu4Jm00K/y7+XPt54RT3Xth2ZHI5CqMhRcQqN1AItLyZ/gQ1/4gA7law2trh1H4s7+SOfMXiKkkDZ/8g8r//Bbv5oWkemgJQFJMsTFg5zxDBga9ghWfntgDZoKxmLiYZG2wugsibD2CIDBan8U3YTf+bi6YSPQ8JBFCQkKiWxEL1RDx78WUPfnwU1BzznTEZAS/fVUXRyfR0wgmI6z07+B8wyAMp2G5+F0nlgqz3vUhc2ufJJBwdeqxamNu4mKSkmb6QRzNDPMoomKcZf4tzW5PJgME/eswmicgk7Wcqn8mEQQ5GVnXkpV7G9FIOQfKT90nIpkMUFPxBBVb9Wx4+/d8+Kie3WsDDJpiZs7/K+TKe3MpHqpHkJ1efwtBEOhzXpzJM54ju5eX7fPG885Du/DUdy8h4pAlZ1pW6yw5AZZ49xFKxbnMevpZEEcjCAJXpo3g55lT+DpczSM1H+NJBDv0GN0Zc8k0EJP4Kpe1eozJJOfaH6Szc3eEFWvCmIZcQOHNT5N91Z3ItUbsC16m8vlf414zl2Qk1InRdzy7wh78qThjTJmMnWFm95YQ9VXHuoGUqtPIVRpZ4avolBji4RR1X4fYMdfNqn83EHK135VnlCGTFCKbgqcufZOQaCsd40MlISEh0UH4Gr4EQY4xc8Lh19TGUlT6Inx1izFlT+30RnISZw/L/VuJinEuMo/q6lB6JIlUjO3ehWx0zyWS8iNDwUc1j3Fl3h8wKFqXAt9Wyk/RlPJoemlyOUdTwALPBi42jz6h1Mbv/QpRjGOyTOmUODsCo3kcKnUeddXPUF35CJnZN2KyTD5mn5DPz5r/fcLe1ZcT8lgxZSiYeK2ZQZNNaAzyDo8p4ipDo/Vz6W1pbPpyNVs+PY837qliwrUZDJ1mOm2hoyPYsMRHY3WMH9+ZfbjR5qmIi0nmeXYzSJtFb03nuONMMvXHLNfxbP18/lD9IfflXkquqnUCSU9GZcxFmzEQX8USrH0va7XLzKSJJpYt9/PmOw7OHabHaJRj6DsSfZ8RhKu+xb36fzi/fAf3mv9hPvdCzCMvRqHv/u/n+mAjKkHGUF0GqQth+Vw3Kz7z8L1fHikFEwSBCcZi3nPtoDEeIFNpaPfxUkkRz4EYjrLIwZ8onpoYHGpFIUAqITLh1ux2zd9LbSRDoWFdoJFJptx2xykhcTxSJoSEhES3QUwl8Dd8hT7tXBQq8+HXBUHAnDONaLCCqL9ttnwS311SoshC7wb6agoo0eR0dTg9iqSYYLt3Ia9V/oaVzjfJVJfw/fw/cWXeHwgm3HxU81inZUSURx2oBAW5ypYXHBdbRtOYcLMldGwWgSiK+NxLUWtKUWuKOiXOjkKtKaKg+FCfiP9gr38ZUUzgqo2x+KVaXry1mm3zRmOyGZl9RzY3/K2IEbOtnSJAAETce0GmQGstYeTMcUz+xXPYSjwsfdnOh4/X4rOf+awIdyLOu846nm+oZGWDi0XvO+k1UEv/ES1bcgKs8FXgTka4tIOzII5nuL6IB/MuJyomeKj6Q/ZG6jv1eN0FU8k0EiEHoYZtrR4jkwnc9FMbwWCKd953Hn5dEAR0RQPJ++ED5M95HG3JENxrPqHy+V9jX/AycU/37U+QEkXWB+wM1aWjkcnRGeSMmGxi2yo/Xuex2QgTjE3XpRX+1jfdFkWRgCNOxdoAG990MP/hat69YT+f3XuAtf+1c2BTEH2GgqFXpTH13hyuebGEQZdaKV8ZwFkebfkAzSAIAqMNmWwPOQkl259RISFxPFImhISERLch6N5KMu7FlDXphG1G23gc5W/hrV+MxtT9veslup4doX3Ux11cnTapq0PpMaTEJLv8K1jv+hBfwk6u5hxmZN9Gnrb/4X0uy72PubVPdFpGREXUTpEqvVVNREfo+5GmMPGFZx3n6Y9YLkbCe4jFqsnM+VmHxtZZyBVGMrPvYeeaL/h6gQv7vm347WZk8iS5g75h1OzeFA86Mz1NIu4y1OYiBLkSjbYUW8EARnz/bwSqnmTFO2Fev7uKC67LYNBkU6dnpdXGInzmaeQrn5skIjqZnK8/C2IOKvFeEmND0MswnQmV7OSflZSY4hPPLkrUVgZrO78xaW9NFo/mXckTdZ/yWM1cfpN9IefpSzr9uF2JIXckDrUZb/li9Nmt/5wWFaq5+CILn3/h4YIJRs7pe2zJnCanFzlX/JaYsxbPuk/xbl2Cd8tijAPGYRl7GWpbQUefymlRFvHiTkYZbcg8/Nr4SyysW+hl1TwPl1x3pM9NhlLPQG0mX/kruNLavFVwLJTCuS+CY19ThoOjLELY09S4U6aAtBI1pZNNZJRqsJVqMGQpTphn0KUW9izxsuVdJ9Pua18mw2h9Jp97qtgUsjPBKAn6Eh2DJEJISJyChBjHE7fjjNfjjjfgijfgS7jobxjFEMP5UllAB+OrX4ZcZUWXNuyEbTKFFqNtPP7G5WSUXIf8NNIXJb4bLPBuwCzXM8YwoKtD6faIYoq9gbWsc/0f7ngtmepeTLbdRKFuyAnXuVztOZ0mRKREkYqYg/GGvq3aXyHIucg8knecSzgQbaRA3XTz7/MsQZBpu1VDyubwNsYp3xqiYmuQqm/CJKL9kStE0or2U3juSvIGfUtJv1vQG8+MACGKKaLu/ZiKjpSEpNt+QMC3npzBn/CT4Tey4N+NLHrBzt51QabfkokxveNvJfdGgnzibmRj0ItCEJhsSmOmJRPBAc+tO4B+rIxd1gAb6r1oBBnn6k2MMViaFSQ2BGuojwe4PXvcGfvOzlZZeDTvKp6q+5xn6r7gl1lTmWA8p+WBPRRBpsBUNBn3nrnEQw6UupM3lT2e712Zxpp1AV561c7jjxagUJz4f6RKzyXzkp+RNv5qPBvm4d2yGP83K9GVnod17GVo81t3vehs1gftyBEYftT5WzOVDB5rYP0SL5OvtKLVH8lgmmAs5t+N69kTcdJHlY67KoZzXwT7wbIK71FlFaYcJTmDdWT0VpPRR4O1SI28mffqeFR6OUOusLLxDSd1O0LkDNa1+bxKNWascjXrA42SCCHRYUgihMR3nkgqdFhgOP7Hl3AicsTjWSWo0cj0fBtcz67gRmbbbkInlxbDHUEi5ibk2oIlfzaC0HyasTlnKr76xfgbv8KSd8kZjlCiJ9EQd7MltIcrrBNRnOTzJNGU3lse2sxa5/s4YpWkqfKZmX0HvfQjT7lg6ywhojHhI5yKtdiU8mgmm87l/1zLme9dx82Zs0kmAwR8azCaL0Am05x2TKfCE9xELG5HLtMhl+tRyHTIZfrD/5YJmmPex0QsRfXO8EHhIYS7rqm0wZypYOAFJkqG6SgYoCWFEkfDeixpt6A3ntep53A0Md8BxGQUTVrp4deUqizMaRfhdX2BpeQSvvf7ArYu9LLibSev/66KyXMy6D/BeNoL/JQosiXk41N3I7siQfQyOVdYs7jInIFZ0WQ1+vpbtahUArddX4jWJOfbcIC1AQ/rAx5WBzwnCBJKQWCueyfZSgOj9HmnFV9bMSt0PJh3GU/XzeNfDUswyDQM13fv0qDTwVQ8BfeeufgqlpI+4JpWj9NoZMy5LoO//K2e+Qs9zLrEetJ9FaZ0MqZeh3Xs5Xg3LcCzcT41bzyIpqA/1rGXoes1tMseDomiyPpAI4N1aejlx1rjTphtZduqAOsX+7jgsiPnN9qQz6u1m1nz10Y27vKSjDXdb6qNMjJKNZSMNZBeqiajtwb1aZRfnTPdzM4vvGx+x8klA7Vt7usiO1iSscRXQySVQCOTlo8Sp0+XfIoEQfAAW496aRYwB7gWEIC/iqL4XheEJnEWIooigaQXV7zhOLGhHle8gVDKf8z+erkJqyKLIk0/0pRZx/zo5WZERFZ6PmWZ832qwru5IuvnlOqGdtHZnT34G74CUpiyLjjpPmpDCWpjKd66xZhzL5YyUSROyiLvBgQEppnP3AKup3EgtIPVzvdoiJZhVmZzUdat9DGMa1UZBHSOEFFxuCll65+kmuQ6xhsHs8K/nR+mTyPhXYkoxjFbp55WLC3R6JlHteP1FvYSkKEnFdcQDWgIe1TEQxqSOi3F0wwMTTeRlmPGaDUdFDH0JAQ9crmR7ILfIe9kEeV4Iq6mnjtqa+kxr6dlXInfsxxn41vkFt7H8BkWiofpWPCvRuY/38jedUGm3WxDb2n7bWVCTLHK7+FTTyPVsQgZCiU/ychjiikNjezIwmvv9hC7NoWYcW36YUvOwTojg3VGbrDlNytI9FKL7I+6+WnGea3+XHckGpmKO3Mu4dGaj5saVuZdTqmm80tCugKlPhNd1jB8lctIx70rugAAIABJREFU63clQhsWqiPP0zN8mI4PPnIxZrSBjHTlKfeX64ykTbgay+hZ+LYuxbP+M+refxJVVjHG/mMRlGoEhRJBrkSQKw7+KBEUB/885u+KY/dVKEGQtfn+ojIWoDER5nJr8QnbcovV9BmiZfUXHs6/xHK4mapWpuT8ZX2RbVdRMt1ATj8dGaUaDJknllWcDnKVjGHXpLHq+UYq1wUoHtt2i9pRhkzmew+wJehkrPHs/AxLnFm6SsraKoripEP/EAShN3ADMAZQA+sFQVgoiuKJ5roSEq1gu38V3wTWHhYeYuKRhjwCAiZFOmnKLPobRh4jMliVWWhkp05VExCYaL2MProh/F/DP3m99glGmy9ievqPUHUzG7iegiiK+Bq+RGPqh0p36ppFc850Gvf8i4h3J1qLlGYvcSLRVJxlvi2M1PcnTWHq6nC6HXXh3axxvU91+BsMinSm2G6hv2kicqHttwQdLUSUR+3IkVGgbpuDwQzzaJb5trDMu4mhnqWoNb1QazqvDt/hW0q143Us+lEU2G4kmQqTTAVJpkLEYgEc1R6cdV68Dh/JZBCFJoLGEsWQFkNV6EGmqieVCpISo7ji4Gq2155AtvVyctKuOWOCa9RdhkxlRKk/dpEhlxuwZlyOs/EtQsEd6PSDsWaruOahPDbP87DqPRev3VXFlBtsnDPW0Kp4w6kkS7xO5nnsuJJxClUafpVVyFiDFcVx45NJkc9fd5CWqWBcM5acckFoVpD40rcNkPOWI8DuSMVJSzY6E51Mxb05s3mw+kOeqv2MR/KvOmtdM8wl06hb+zTBus0Y8lrvSCQIAj+9zsZd91Xx+psO7vhN61L+ZSoNllGXYD7vQvzfrMS95hOcX77T3vCPjqhZwUKZnou+9Fz0vYejMB17jVoXaEQARhiaz+KaMNvKy3+qZesKPyOmNH0v1X8TQr1cS8XoRnpdo6SkExf3JeONfPOZhy3vuigcaUDWilKOo+mnsWCWq1gXbJBECIkOoatEiIGCIHx18O+v0eTS8YkoijEgdnDbOODzowcJgnALcAtAYWHhGQxXoidRG9nPhw3/wKRIJ0tVQIl2AGnK7MNCg0VpQyGcWmVvDTnqEn6e/ziLne+wxvsF+0I7uDrrVnI1vTrgLL5bRHy7iYfrsBZc1uK+hoyxOPa/jrd+sSRCSDTL6sDXBFMRLrKM7OpQuhWN0XLWOt+nIrQFndzMxIzrGWSaikKmOq15O1KIqIg6yFdZUbaxhKZIncUAbTHbPMvoH63Cln1zu47fGlz+1VQ1vohJN5Ti7NuQCQoCdVrKt2qo2KrlwLc6knEbcqVAwUAtJcN0FA/TYc0+8X0WxQTJVIhEMnRYxEimgiSTIfzhr6l3f0ws4aIo82aEdohEbSXiLkNj7d2siGC2XoTXvQBHw1sUlDyOIMiQyQRGzLLSa7ie+c83MO+5BvZtDHLxrVnITpLy7UnE+cJrZ5HXQSiVYqDWwC2WAobqTl7SsW6Rt8mS866WLTkPCRJ6WZwlviBTjOcgCOmHMyTUB0s2xp5BQcKi0HF/7mwerPmIJ2o/4dH8q7AqWufs0ZPQZQ9HoU3HW7GoTSIEQGamkisvs/LuBy42bw1y7rDWvz+CXIFpyCSMgy9AjIURkwnERBwxGT/q74mDP/Gj/h1ved9DryViROr2ESrbjB1QZRWj7z0cfem5qHN6syHYyACtFZO8+etp70FacovVfPWZm3MnGUlEUqz6VyPGbCWB2X5ed2xhgNZGmqLtPRtag0wmcN4P01nyVB17lnjpd1HbhDCZIDBSb2OFv55oKolaJpU5SpweXSVCZImimBIEIZ0moeFTwHHUdgdwgpQoiuILwAsAI0aMEI/fLiGRFJPMtb+IXm7mlwVPoZV37pe8UqbiYtv19NWfy8cN/+KF6j8wKe0qJlgvQy7VobcaX8OXCHINhowxLe4rk6swZk7EW7eQRMx7jJWnhIQoiizwrqdAlUn/bm7NeKZwxqpZ5/yAsuA61DI949J/yFDzRSg7MNW/I4QIURSpiNoZpmvf/9vF5tHsr16NKKgwmsa1a46W8AQ3UdHwTwyafpRk/pa1/+dl58oA3oam3g6WbCVDppooHqYjf4AWperUC1xBUKCQm1DIT8zYSTdNRqPKpc71fySSXkqyb+/U8oxUPEzMV40hd3Sz22UyFem2H9BQ+w/83pWYLBMPb0vLU/GDR/NZ+5GLtR+6ye2rYfhxGQtNThd2vvK5SCIySm/mUmsWvTWnXnQFfUkWf+CidLCW/ue1/jv9E88udDIlP7YNRCdTnlCyseYoQWKMwcLwThYkslUW7smZxaM1H/Nk7ac8lHcFOvnZlT0pCDJMxVNw7fyAWKAelSG7TeNnXWJlxSo/r7xmZ2B/LWp12/4/BEFAUHfOIh6arlFxZw3Bsi0EyzbjXjMX9+qPcdryqJ50MROTcZKREPJmPtOCIDDhUgvvPdfArs1B3BuChJwJZjyaz6hCK/cfWMTf6tfwh7zJKDqpdCh3mI6sAVq2f+Sm90QTSm3bjjPakMliXw3bQk5GHeUAIiHRHs58gRwgimLq4J9O4EOaxJCjVxJmQCrFkGgz670LqIuWc0nG9Z0uQBxNb91gflX4ZwYaRrPU9T4v1zyMK/7d8Ac/XVKJMAH7Goy2ccjkrbvBNudMAzGJv+HLzg1OosexN1JNRbSeC82nbqz4XcAbb2Bhwz95u+p3VIa2Mcp6FXOK/s4I62UdKkAc4pAQEUy4+ajmMQIJV5vGu5MhvMlwm/pBHM1wTT5DRD9likxkcm3LA9qIL7SD8vpn0amL6ZVzF0tf9rH2QzeWbCVTfprBDc8WccOzRUyeY6NkmL5FAaIlBEEgJ+1qCm034wttY2/No8QT3g46mxOJePYDIuq00pPuYzCNQ63phcv+HqlU7JhtMrnA2KvTKBqiZdV7TvyuBNDkdPGXunLurNrFCr+LSaY0/lrYn9/mlLQoQAAs/sBJLJxi5vW2Vv9O18X8rAscYLqpFJ2sKfPxUIbEzZkF/LtkEA/k9ma80crXIT9/ra/gtspv+cJjJ5ZKteoY7aG3JpM7ci6mOubmmfoviKUSnXasrsJUNBkEGb7yxW0eq1AI3DgnE7sjwUdzu98yQBAEVBn5WMfMJv/HD1HymxfIuvTX7BkwAoD8ea9S/rebqXn7MTzrPyfmrD1m/KDRBqw2BavedrJvuZ9Bl1ux9dGQpzLxs8yR7I44eMe5vVPjP+9H6US8Sb793NPm8f21VowyJesDzdaPSUi0iTMuQgiCUCQIguXg37XAbGApcIkgCPKDr00C1p3p2CR6Nt64gyXO9+mjG8ZAQ8tP1DsardzA97Jv4+qsX2OP1fJ81T1s9C5BFKWknVMRcKxBTEUxZU1ueeeDqHR5aM0D8NYt5qCmKSEBNNlyamVqJhiHdHUoXYY/4WRp4395o/IO9gbWMtwykznFzzEm/Xuo5Z33lBBOT4g41JSyLc4YRxP0r0ZJikUpBRXRjhWBA+E97K97BrUym9459/DVGyF2LPUx+gorV92Xy7CLLFiyT7/MrzkyzFPplXMX4Vg1e2oeJNpJAnfEtRcAjfXkIoQgyEjPvJZEwonX9UUz2wWm3pBJIiHy5rxqHqneyx+q9/JNOMDl1iz+XjSAmzILyFa1LgOgrjLK+sU+Rl9oJiu/9WVDn3l2oRBkXGzp0+z24wWJ+3J7kavS8Jqjhtsrd7LQ6yDeSd8tQ3WF/CJrCt+Ga/hnw2JSZ9l3mEKbhj5nBL6q5aSSsZYHHMeA/lomjjfy2Tw31TVtH38mkWsNGAeez7cFveijNtH/6ruxjJpJMujFseQNql64g8p/34598euEKr5GRpLRU0zIa+MYcpQMuepIttg4YyEXmkv53LObDYHqTos5o1RD0Wg933zmJuxpmwimEGScp7exKWTvtN8Pie8OXZEJYQI+Ptj3YSnwmiiKK4DPgNXAMuAvoihKj5El2sQ8x2uIpJhlu6FLn4AOMZ7PrwqeIk9Tyif2F3m77hkCibYrzj2FfaEdLHV+0G6xxVe/DKU2D7Xx5De+zWHKmUYiaifk7rynBhI9C08iwNrAN0wyDkNzmn0OehLhpJ/9wU2scrzNB9UP8VrFbXzrW8Yg81TmFD3H+Iwfo20m3b+zOF6ICCZa90SzPGpHAIrakQkhiiJe9xIU6kKcMiPzPR33HCMUrWBf3ZMoFVZKc+5nzXsxts73ct5MC+OuOX1b0tZg0Z9H37w/kEiG2F39IMHIvg4/RtRdhlKfjVx1attpnX4gOsO5uJ3/I5nwHbMtKYps1/nZe0+U5WM81Iai/CQjl38UD+D76TlYFK0XakRR5LNX7WgNMqZd3fr32Z0Is9xXwQXGEiyKljNi5ILAUJ2JB/NK+UNub2xKFS/bq/lt5U6Wep0kOuFBwnjjOVyXfj7rgvt4zbHyrHtYYS6ZRirmJ1i7vl3jf/zDDDQaGS+92tjt35vGeJjyqJ9Rhiy0Bf3ImPwjCm9+hqJfPEfGhT9Fac3Ct3kRte/8kX1/vZnAim9QkCJijSI/rjnkdRnD6KW28q/G9TTEA50W8/Dvp5OMiWz/uO3ZJqMNmYRTSXaE2pbpJiFxPGdchBBFcYcoipNFUZwoiuJYURRfOvj6E6IojhZFcYwoii+f6bgkejY7AxvYGdzApLSrsSq7vk7NrMzg+twHmJHxE/aFt/PPA3ezK7ixq8PqcMpC23iz9im+dH/IRt+SNo+PhWqI+Pdiyp7cZuHIkD4KudKMr77tKZ8SZydLfZtJkmK6+extSCmKIp54PTt9X7Gk8QXeqLyTF8tv5rO6p9ni+RxRTDHccgk/Kfork2w3oFdYW560EzhaiPiw5tFWCREVUQdZSjPadghI0ch+YtFKrNbpTDANZVVgB75ksD2hH0MkVkNZ7ePIZFr65P6ejf9LsfFTD0MvNDPxx+lnVPDWa/pwTv4jyAQ1e2sexRvc2vKgViKKIhFXGZpTlGIcTUbmj0ilIrgcHx3z+huOGp5vrEJrlDNkqZ5z/65nmiYDbTua2H29Lkj5zgjTr0lHa2j9+HmePSQRmWXt1+ZjDtQZeTivlPtye2GWK3nBfoA7Kney3Oci2cGL4ZnWYcy0DGOBdwf/c2/q0Lm7Gq1tEEp9Nt7yRe0abzLJ+dH309m5K8KKVf6WB3QhGw6WJow6zhVDacnEct5F5H7/Pkpuf5Gcq+/Cp74CR20OxbnzGal4iPIXH8C16iOiDRWIoohSkHN79jgE4K/1q4ilkp0SsylXRZ8pJvYs9uKvj7dp7GBdGjqZgnWBhk6JTeK7Q5f0hJCQ6EiiqTCfO14hS1XIOMslXR3OYWSCjHGWS/h5/uMY5Wm8XfcMcxtfIJoKd3VoHcL+0Ne8XfcMNlUexZr+LHS8hSfuaHngUfjql4Egx5g5oc3HF2QKTNmTCDo3kYg62zxe4uwiISZZ7N3IEG1vclVts3fsziTFBA2RfWzxzOPzur/wUsUveL3ydhY1Ps/ewFrMykzGpn2fq/Ie4ue9XuGagsc4P+NaTN1AjG0SIu5ttRBREbW3uxTD51mCIKgxms5nhmU0cTHJEu/mds11iGi8kb01fwIE+uT+nq3z5Kz90M3ASUamzMnokow7jSqXc/IfRa3MYV/d0zh9yztk3kTYSTLqQX2KUoyjUanzMVmm4HUvIharA2BnOMB8r4MLzRk8XXgOcy7IJ2hPsuaDtj8xjcdSfPGmg5wiFSOntj6LJ5iMsdhbxhhDPtnKU2d0nAzhYGbEH/P7cHdOCXq5nH81VnFX1S5W+t2kOlCMuDZ9HOMNfXnPtY5lvm87bN6uRhBkmEqmEnHuJuo70K45Jl9gok+phjfedhAIdM5ivCNYF2ykWGUgS3nyUjeZSoNoHsruzQPJ6q9h0C8uYat9Cn53AtdX73Pg5Xupffdx4l47mUoDv8waTUXUw+uOLZ0W95Cr0pArBLa817b7p6aSjAw2Bu0kpJIMidNAEiEkejxLne/jT7iZbbupXT73nU2muoBbCv7IBMtlbPYt4/mqe6gK7+7qsE6LivBO3qp7mjRlNtfnPcAVWb9AJMXcxhdanTopphL4G1egTzu33Q4XpuypAHjrl7ZrvMTZw8bgblxJf4+35YymQlSGtrHW+QEf1TzGf/bfyHvVD7DC8Tr2aDkF2kFMtt3ItQVP87OS/3Jp7j2MTLuCPG3/07ba7Axytf1aJUQEkhHsCT/F7RAhUskwfu8qDKaxyOQ68lU2Bmt7sci7gYTYvsVLLOFib80fSYkx+uQ+wLeLtax8x0m/8w1MvyUT4ST2k2cCpcJK3/wHMWoHUNn4L+pdH592ynrUXQaAJq35HgrNkWb7HoKgwNn4DtFUiv80VpGpUPGj9BwEQSD3HC1DppnYPM9DQ3mkTfF89akHjyPBrDm2k1p9Nsdi3z7CYoJLrf3bdLzmEASBc/VmHs/vy53ZxSgFgX80VHL3gd2sDXg6RIyQCQI/z5rCEG0BLzZ+yaZgxWnP2V0wFV4AMkW7GlRCk6XkTXNsBIMp3nm/ez5ocCei7Il4GdmCU4SYEln1rwZEEc7/RRZpfUpRDbqMD7bfTPpP/kH61OuI1Oyh6r93492ymHN1uVxq6cdi3z5W+Cs6JXadVcGAmRYq1gRw7Gvb7+dofSbBVIJvwt2veahEz0ESISR6NLWRctZ65zPCNI1Cbd+uDuekKAQF0zN+yA15DyEi8lLNwyx2vkdS7HmdsavCe3iz9inMinTm5D6AXm7CqsxkevqP2Bfezhb/l62aJ+jaQjLuxZQ1qd2xKDWZ6KxD8dUvRWznYkOiiXhSpNYTI5nq3vW3J2OhdwMZCjPDda1fRHUH/Akne/yr+dL+Cm9X3csL+29kbu0TbHB/RDQVYqBpMjOyfsMNxc8zp/jvXJR9K4PN00lXFyB0ko1bR9MaIaIi2pRF1R5nDL9vFaIYxWydevi1GZbRuJJ+1gd2tnm+eNJHWc2fSCT9lObex94VZr583UHpKD0zfpnVpkVxZyGX6eidew9Ww/nUut7jgOOV02rSG3HtRZApUZtbb4+qUFiwps8m6F/POw3fUh+PcXNmAZqjSi/G/zAdrUnO4hftpFp5bfE44nw1183gMQZK+rfe5SSWSjDPs4ehumxK1B1XhiQIAiMNFp4sOIfbs4sRRZFn6yu498BuNgQ8py0AKQQ5d+TMoFht42/1C9gTPjtaosnVJgx5Y/BXfUUq0bZF7iGKitRcfJGFJct87Nnb/bJINwSbSjFGtyBC7PzCS8POCCOvt2HIbOqLMn6mhVQS1n8F1lEzKbzpaTQ5vbDP/y+17z7OlYps+mts/LdxIweineOKM2CWFbVRxua3nW36HA/RpaMR5KyTXDIkToOecQcjIdEMKTHFJ/YX0cvNTEv/QVeH0yqKtP34ZeFTDDdewFfuj3mx+kHssZquDqvV1ET28UbdExgUFubk/R6D4ogP/EjzdIo1/ZnveANfKzri+xq+RK6yoksbdloxmXOmkYy5CTpPL/X6u4jDH2fxt16enl/HTa/u5473qvjpK/v5w/+qeWWlneW7fRxwRVu9eOgqDkQb+TZcwYXmkci68cL8UGnFNs98FtT/nVcqbuWVil8xv+E5dvq+RCs3MNJ6JZfnPsDPer3MDwue4ALbHPoax2JQnJkGiJ1FS0LE6Thj+DxLUakLUWuOlBIM1/UhS2llvrdtjfESySBltY8TTTTSO/duKtfbWPySnZLhOmbelo1M3vUCxCFkgoLirF+RaZmNw7uQ8vpnT7DNbC0RdxkqczGCrG3ZhJb0WdTI+7IgGGeqKY3BOuMx2zV6OZOvz6Bhf5StC1q3kPriLSeiCDOubVtZ1XJ/Bd5khEstp58F0RwyQWCMwcLThf24NauQmCjy/+oruL96D5uD3tMSIzQyFffkzCRNoefPdZ9REzs7mv6Zi6c12XBXr273HFdfkUaaVc5Lr9pJJrvXd9H6gJ1cpY78UzRz9VTH2Pyuk/zz9JROOvL7kZ6tYuBoA+sW+YiEUigtmeT+8PfYZtxEpHYvNS/dwy31ETSCnGfrVxNJta13Q2tQ6WQMuTKN+m/C1G1vvcijkskZrs9gY7CRpFSSIdFO5A8//HBXx9AuXnjhhYdvueWWrg5DogtZ553PZv+XXJ75M/I0vbo6nFajEJT0M4wgS1XINv8K1nnno5bpyFX36lJXj5aoi5bzau2f0MkM3JD3B8zKY28QBUGgUNOP9d4FNMYOMNhw/knPJxFzYy97CXPOheitp2elqNRm4a//knjUgSmr7b0lvkskkiI768Ms+sbL66sdvLvBxeaqEPGkyNheRqYOMGMzKvGGE2w9EGLt/iCLvvXx2XYPWw+EqHJG8UWSKGQCBrWs23xeP3At40DMzq1ZV6CWdY5NYnvwJ5xUhbbzrW8Z610fsdzxKjt8i6gMbSWSDJCt7csg01TGpn2fibbrGWCaRL5uIGZlFnKh+5zHIZKJIPFwQ7vLp4zKDPK0/djhXUxZcD2lhtGoZE1Puhf6viaQinJl2og2zRkJ78ft+D+sGVei1R0RIQRBQERkqW8zw3V9SVMYTzFLE8lUhH11TxKOVtAr5y7qthYz/5+NFA7SctmdOSiU3U/gEgQBk24IcpmORu8X+MPfYtGPRNaG0hwxlcCx/TX0OSPQZ7VNFE4g4+9+E0IqyK9MYfSa/BP2Sc9XUV8W5ZvlPgZMMKHWnfx9LN8Z5os3nUy6wsrAka3v6ZAUUzxXv4ZspZHvpw/u1GuTIAgUqrVMN2eQqVSxPeRnoc/JtpCfdKWSLIWqXcfXyJQM1xex3L+LVYG9jDWUNtukNSGK2BMxKqJhdoWDuBJxkoioBAFFNxNhFdp0gjXriHorMZdMbXlAMyiVArYMJfMXetHr5PTto+ngKNuHPxnjFftuppjzGKRrXiROJkSWPlVHMpZi2r25KLXHNli12hSsWeBFZ5RR1FeLIAhocnphHDCOaEM5oc2LGOONscKs5IAQY5Q+v8M/22nFaspX+WnYHabvFFOr51cKMpb5ajHLVZRq2vedIHH288gjj9Q9/PDDLzS3rfsV0EtItAJvwsli53v00Q1joGFMV4fTLgYYRlGg6cvcxv8wz/Equ4ObuSLr55i64RPPhmgVr9U8jlqmZU7e7zErm0+ZTldlMzX9B8x3vM42/wqGmSY2u5+/4SsghSl70mnHJghyTNlTcVV9QDxcj1Kbfdpznk24gk2CwtaqIDtqwoRjKeQy6J+jZdI56Qwv1JNrUZ5w45FKidR54+y3R9lvj7DfEWXpLh/Rr5ueRGmUAiUZakoy1PSyaehlU5NtViI7w8JEKBlhhX875xsGYZSfvDFYZ5NIxWiM7qc+spe6yF7qI2UEk01PM+WCkkx1L4aYLyRb04dsTR+Mip7TPDMeseOp/aKp7CkZwZg1CVvvnyKTq9s816GMiLm1T/JhzaNclfcgeoWVn2dOwZVou5uFz7MUQVBhNI8/Ydsk4zDedy5jvncdv9Jcccp5UqkY++ueIRjZS0n27dh3ljLvH/XknqNpEiBU3WtxdzyZlktQyq1UNPyTPdUPUZp7H6qTXKePJ+Y7gJiMoWllU8qj+cjVQF1SwQ3CRkKOKkTzeQjH9WYSBIGpN9p47a4qlr5q57I7c5qdK5US+ew1O+Z0BRMvbVs5xbpANY2JID/OGHbGxFG5IDDJlM54YxrLfS4+ctfzRO1+ztHouSYtm4G6loWv48lSmrk7ZxaPVs/joeolzLKMwZ8SaYxHscdj2BMxnIk4J8sHMMrkZChVZChU2BQqMpQqbArlwT9V6GXyMyoeC4KAqWQaju2vEnHvQ2Pt3a55Ro7QM3yojg8+cjJmtIH0tK5fvmwKOkghMlp/8lKMHR+5cJVHmXRHNlrLiTHn99bQa6CWVfM8jJ1hQXHQslNpyST3Bw/g27oEx9K3uH1hBZ8PrmfxmHSmWzq29FiuFBh2TTor/9FA+eoAvca37nN7ri6Dwdo03nWWMdKQSZqi7d8HEt9tuv63WKJDEEWx2zyVPBPMs7+KSIpZtht69HkbFRauzbmbjb4lzHe8wT+rfscs240MNo7r6tAOY4/V8Grtn5ALCn6a9/sWLVDHmGfwTWANXzheo7duMMbjLAJFUcTX8CUaUz9U2uZvRtuKKXsyrqoP8dYvIaPk2g6Zs6eSTInsbYgcFh4qnE3p2Wl6BWN7GRheqGNQng5tC4sqmUwgz6oiz6piQt+mm5JUSqTGEzsoTDSJE4u+9RFPNqVZa1WyJlEiQ00vW9NPlulEgaMjWe7fRlSMc2En2HKG3NtQarJOELZEUcQbb6A+upf6g4KDI1pJiqa+JCZFJvna/ocFhwx1UbdsmtsSkUA5nupPCdjXAmCwjUOhMuOpmUfUX0Z2v9tR6U988t0SJxMiMpWtd0EASKUi+H0rMZjGIJfrT9iuk2uYZBrGIu9Grk2fjkXR/JN1UUxQ3vA3/OGvKcr8JZ6yQXz+bB1ZvdRccU8uSk33FiAOYTWORSE3sa/+GXZXP0hp7r1o1YUtjoscbkrZNhGiPBpirruBiUYr5+smUVf9Z7zuxVjSZpywrzlTydir01jxtpOyDQFKm8ly2LjUR11FjB/8JguVuvXvuSiKfOLeSa7SyAh9XpvOoSNQCAJTzelMNFlZ5nPxsauBx2r3MVBr4Jq0bM7RHnuuKVHEk0xgj0exJ2I0HhQXGuMx7PEYzkSMJMOwJ+AVRx0CYJUrsSlV9NMayFSosClVZCpUWBVK/MkkjkTTWEeiaa7aWIRtIR+x40pEtILsiEihVJGhUB4lVqgwyxUdfr02Fk7E+c07+MoXt1uEEASBn/7Exp33VvHam3buuK1j7h1Oh3WBRmwKDcXq5hft9r0RdvzPTe+JRgpHnTyrZ8IsC689VceaLzxMmH3kfkkQBMzDp6HrNYzGef/QGM3VAAAgAElEQVTh0i3bKK+upWz2rynN6lghomScgW8+c7P1PSdFow3IlS1/BgRB4EZbP353YC2vO3Zze/bpZbVKfPfoeXdFEifgWTQf10fvocorQDdoCNpBQ9CU9EaQt92XuyewM7CRncENTE//UYsL4p6AIAiMNE+jl3YgHzY8zwcNz7EzuJ6ZthvQy9t2U97ROGK1vFLzGAICP837A2nKlrMMZIKMyzN/zr8O3Mtn9pf5wf9n77zD2yrPN3wf7T1tydvOdJw4ywkJGYQEElbZFMoslNIChba/FtoCbaGlBUqhtIxCF6u0UMouEDuTQEL2IHvHWx6SLR3tec7vD2eQxEnsxE6ckPu6dEWxpKNP65zzPd/zPm/Oj/c7qYkHt5KKNWEvvLzHxqnSOjA6xxBsXoCz+BqEPmTJPx6IsTRr66OsqYuyrj5KJCmhEKA0R8d1452MLjRQ6Dg6i/CXUSgECh1aCh1azi7t+FtGkmnwJ/c5JrwJqjYESO8uEzVqFPTL1lLk0JBlVpNtUpFlUuE0qTHrjq2koyXl5932TxmsK6S/Lu+YXtuBRP1r8Wz4HUqNHffIX+CT2nYLDh2iQ1zq6F2vFnS4dQOosF/SITpoB2JQnbzWVFmWifq/INDwETFxI4JShy3/Qqx5F6LWdaysG+wjadn6HPVf/Jzsgd86qnDZQwkR3SEcXIwsxbHYDm3zPs86jipxObPFFVzjnHbQ7bIsUdPyPGJkFYXZtxKpG8v//tCEs0DLlffnodGfHALEHsyGYZTm/5odnsfY2vgQA3LuxWwYdtjHxNt3oNCYURm6fjxNyzJ/aanDolTxzax8DIoi9IZhtPvewWydgrITV1LFRTY2Lwox/2UfReWG/d7bWDjD7DfbKCnTMfzM7rXWXBdtpiYZ4A7XGcfdifVl1IKC86xZTDU7mBts4wN/Cw817mC43oxbrdkrNvjSSVIHiAM2pYpslYaBOgMT1DZcKi3elJf3A59TYcjjntzzD5t3U8rBIpwsy4SkzF5xwrf7+b27r2+LR4hI+wc6qwUB524XRb5Gy2V2N3bVsR1PlWoD5oKJhBoWYx12LSuS62lKNjHVMpVsddczYFwuNVdebufNt9pZ80WE0aMOfs3Hi6iUZn20jfNthZ0ew9IJic+fb0FvV3HGLYd3JA0eZWDIGAOV/25DoRSYdJFtv9vV1izyrn2A1jWzyZv3Gsl/PkzL1Otxjb2gx8KJBYXAmOuymPuYh21zRMoOGMOhyNEYuNLejzfbd7Im4mO0sfvBwqf56iIca6rviWLs2LHyypUrT/QwTjiBWR/je+M1dIOHIKfTJKp3giyj0BvQDy3HUD4CQ/kI1Nkn/2QdICHFeLbuHvQKE3cUPnpSri4ejoyc4XP/h3zS/hZ6pYlLXd9liHHMCRlLe6qZlxoeJkOab+U/iEvTvRXPhf7/Maftda52/2A/Z0fLthcI+5bTb/wLKJQ9V9sZ9a/Ds+FR3KXfx+ya1GPb7YtIksxOb4Iv6iKsqY+yy5sAwGZQMqrQwKgiI8Pz9Ri1J0aITGdk6v3JvaJEtTdBvT9J6oBQMY1KIGu3KJFlUuPce11FllmN06hCdYggwJiU4MGGl2hPB/ltwW3kanquvCGdaKd29U/ZYMnQrogTUsmwexgOTQE52oF7XQ4OTUGfDsPsKrKUIuT9nEDDRySjDSg1Dmz5F2LJOQel6uCT/XTST8uWZ4mJmzC7ppA98Naj+j17Ylv4wPM7jCp7t4WI+uqfI8sJCvs9cVgx66mm/7IqspX7826k3NBv799lWabO+3fagvPJc15HpvU83nnUg9Wl5ppf5qO3nLxCfjLlY4fnMRKpFkrcd2E3TzjkfWvn3oPa4CJv4s+6vP1325v5b3sz9+SUcIapY8ISj+2ioeYBbM7LyHJd1+njPNti/OehRkZfYGXazfsmoB+/6mVxlchdjxWSV9I9W/fDjZ/QnAzxTMnXUAl95zNLSBKzRR8fBVqRZLnDvaDWkr3bhZCt0uDa/a9G0fk+pDKwlld9i5huGca3s8/ucZdCNJPZK4zsdVKkkvjSKeqSMXSCgttdRYw1HZuw6m1bxwebH2VFjgGRjgBEJUommSdymf0y8jVdc7Ck0zI/+3kdqZTME48Voe2GY6Yn+TzUzLMtG/h1/lhK9QdP2Je97GXrLJEZv8gjt/zIZYLptMybzzSzcXmEGd9wMO2Kzstyt7duY8dHf2ZQSwu6wjLcX7sDtd19zK9nD3MeaaS9JsEVTxejMXTtt5SWJX5Wt4yEnOHJogn7dcc5zWkEQVgly3KnYU+nRYiTGH/lR7S9+S+MY8eRc8cPEFQqMuEwsc0biK5fR3TjOtJtHW3P1O4cDMM6XBKGsqEo9CeudvpYqPT+kyXiTG7Lf7hPt+Q8VpoTtbzb8jzNyVpGm6dyYdY30R3HevdAysuLjb8mKcX5Vv4vydF2vW3bHjJyhn80PIg/1crdRU9iUlmR0jGql92B2TUJ16CeDZaVZYm6lT9CqXFQMPKhHt12X6E1lOLtle2sqYsQiksIAgxy6Rhd1CE8FDs1J3Ql8HDIskwoLuELp/CF0x2XUMf1tt3/F2P7r8oJdAgrzi+JFNlmFU6jkkrFh2xO7eC+3OsZaex+Lfuhx5mhcd1vSISrWVWYi0oCvb+GPMMwSgf8CN0hLP0nK5l0hGDTXAKeKjJJPxpDEbaCizFnTzxipwRZlmivewd/3buo9bnklP0fWuOR7f8HskeIMKmcXFPwG7Rd2Ncl4jXUV99HlvtmbI4LD3vfaCbOg40v4U+HeLjg2+RrspBlmUbfa7SKM8mxX4EicBlv/7YRo03FNQ/lY+ykfvtkI50Js7PpCSLxbRRk3YTLdtFB98mkolR/9G0cZV/HMeSqLm23PhHjvvptjDNZ+WFOyX63NTc+RyS0jPziB9HpO2+XO+/FVtbNDXLdbwvIGaCjtTHJMz+tY+w0C5ff1r0Fk+3xNn7ZMJebnKP4mr20W489WXjDt4QPAqu52jGOqxw9X3Z2KBqTcZ5tqaUmEeMci4NvZuV3e4JZn6inUqxkYWgRKTlFaVTLFQP+jwJNITMDM5kXnEdSTnKG8Qwus1/KAN2RyzU2bo7ym0c9XH6pnWuvPjHZOk81rWNbPMDzJWcddMz1rIsy91EPZRdaOePmrjs9MhmZd15o5YtFIaZebmfGNxydik4z/VvZsPJ9Llu3CZUMzqnXYR1zXo+4Itp2xfn4gQaGX2Fn9De6/t5ujvn5deMqLrEVc0PWydUm+zS9y+FEiNPdMU5S/DP/R9t//43pjDPJueP7CKqOEyaFRoMmvwDj6DFYz7sQ85mTUOfkIkWjRNasILx4If7KDzsEivZ2BLUapc1+UuQqeOLVfOD9K2dYpjPONuNED6dXMalsjLZMQ0ZmuTiLdeHPcWsKcah7TvE+FGK6jZcbHyYuRbkl7xfk6kqOajsKQUGRbjBLxSr86VbKTWcSbF1IpG052QNuRaXt2ZMHQRCQ5TShlvmYss5EqTmxpSw9iSzLfLYtxJNVTTQGkowpNnH5aDvfOcvF+eU2ynL12A09X8vbkwiCgFatwG5UkW/XMMitY2ShkQkDzJxbZuWSkXYuHWXj7FIzY0uMDM3VU5KlxaJXksp0hGSub4yxujbKEmkJXutm2DaGFUuz2elNUJqjx9AD4YFtNW8S9n6Oe/CdVOTdSpltOs6UgoxnAWqVCb311JjopOJe2mvfpmXbn4n6v0BnHoRr4Ldx9rsRnamkSye0giBgsA1DZx1CuPVzxKYqlBobWmNJt76LZnUWObpBrBUr8SXrGGyacMTH+33vkkzU4c773hE7QagVKkYZBvFp6AuWhjcyyTycdv8HtAT+R7b1AjThr/P2Ix70JiVXP1iAqQ+E3vUECoUGh2kSsWQDXrGSjBTHrC/fvzyubQuh+s+wD74MtenI5XYZWeaJpmqSssTP8gagPWAFX28YQii4hJD4GSbzOJTKg0W7/CE6Nn4aomFznGFTzbz9fAuRkMQN9+R2KwsC4BXvasRMgrtyxqPuQy6InqRcX4A3HaJSXItNaaS/7vg4Wy1KFVMtDtKyzCzRx9JwgIE6Aw7V4X9vkizxRfQLXvK+zL/a/k1j0sPZ5il8Mz2G0ZvX0S9vOlZzESONIznXeg5qQc2S8BKqxFlsjW3DqXKSrco65D7Ala2m1Zti7nyRM88wYTnOjqWElOEf3s1MNOUwxrS/yJAIZ5j3mAeDXcWUH3Wvpa9CIVA21kjIn2FxpUg8KjFopOGg92GgzskKg8BHORbOjCmIrZ5LrHYTuoIhKPXHJpIb7CpET5Jdn4UYMNWCuovlaNlqPb5UnHnBRs4wurAe4Ttymq8Oh+uOcVqEOAnxf/QBbW+9gWncBNxfEiAORBAElGYzugEDMU+YhP3CSzAMLUdltZFqbiK8dDHBT+cjzq0iXr0LKRpFaTKjNJy4OrtDIckSrzc/iYzEdbn3ou5G+7GTFYWgoL+hnIGGkWyLrGGJOJNoJkSJvqzXylBCaT8vNz5MJBPk5vwHyO/CqsThMKqsCAgsE2fh0hQi1M1GUOpxllzbKxNmjS6XgKcSBDA6utdqrq8SjGV4/pMWPvgiwECXjgcuzmfaEAuFDi0a1clfBvBllAoBk06Jy6KmJEvL0Dw9Y0tMTBls4YJyG1eMtuPs72GV7lOGMYwL9GeTbVazvDrMnM1BrHolJc6jz76ItK/Bt/NFLDnn4Cja101BZxlCKupB9FShNfVDY+jZ/InjSTy0C1/1a3i3/4NEeBfmrPG4B38Pe+GlqPU5R/XeqXUuzK7JJMLViJ5KUrFmDLYR3cpmsapd6JRmvhBnIiNRaCg/5H0lKU6r53lM5jM67YrRGUaljjJ9MVXicpKhBRiji3Cap2JI3Mjbv/Wg0ii45sF8LNmnVp6MICixm84kLYXwipUkUi1YjRV7RaZQw2Ji3o1kjfgWCuWRj6sfB7x8GmrnDlcRA3UHnysoFFoMxpEEA/OIhFditk46SCRSqRVYstSsqRLx+9OsXRbh/OucDOyCbf3LNCaDvOxbzSW2UkYZT3xQYW8hCAKjjcVUJ7xUiuso1jjJ13QvP+VoUQgCww1mynRGlkVEKgNeBGCwzniQAyAuxZkfnM+fW56nSpxFWk5zueMy7nbfxQTzBBzm/oi7ZiFl4pjyxgGgVWgZZhjGDOt0TAoTKyIrmR2czbroOqwqC7nq3E73SYMH6Zi3IMiumgRTJpuPqwC/OuJjUbiZ65wDcav1+9225G+t+LYnOOdneZiOYl8iCAJDKgzEoxKLK0VC/gylo/cXIgRBYKQxl08TzSzKz+a8wvHENy5CXDULhUaHNm/AMb0fjmItm6sCpGMSBRVdnw+U6q3MD3rYFheZasnr04sipzl+nBYhTiHa//ce7e/8B9OZE3F/9+5uhU8KCgXqrGwMQ8uxTj0X67nnoS3ph6BUEdu6mfDSzxFnVxJa+jmppiaQJFQ2O4L6xJ+ULROrWB1awGWu2495YnyyYVU5qbBMIyXFWSpWsSG8lDxtf6zqnnUShNMirzT+hmC6nW/m3U9hD5W7FOoGsS26mhr/Iorbm7EXXtZrq8kKpZZktJGIbxnWvPOPaCfv66ypi/DYTA+1bQmuH+fkO1NcmHSn5mpfV6hNtvCn1jfpr8vj58XXMiTHyOiiDjfFztY4VRtEdrQmKMvVYdB0731KJXx4NvwOtT6HnLIfI3zJdiwIAgbHaKL+tYjN8zE6xqDSnDzhk7IsEfV/gXf7P2iv/Q+phA9b3vm4h3wfi3sqKk3XQsgOh0Kpw+yajCAoET2zCLctQ28p69a2Xdr+RDJ+vhArsavzcWoLO71fSFxEOLSU7Jxvoe5GsJ1DZaEwXUtObCmtqgJKhB/xzm+bERQC1zyYjy3n1BS3BUHAYhiFQlDjFWcSiW/HZhqLQlDj3/4RIGAffMkRt+NJxnm6pYYxRivXOA4tWClVZnSGwQT8VSRi2zBbJiIc4FJw5Ktp2hFn1dIIzhw1X7/TjULRvUnL6761eFIhfpAzAe1Jvq8/EgpBwVhjPzZEG5gdXM9QfR5Z6u63AD1aXGotZ5sdeNNJqkQfG2NhhulNGJUqfCkf7/nf488tz7M8shy32s2NWTfwHddtDNUPRavoyPgQFCrScT+h+oVY+01H8aWWjmpBTam+lPOt52FXOVgXXcec4FxWRJajVxjI1+Tvl72j0ykwGhTMmiPidqkpLjp+7SHf81fTnk5wa3bpfkJMzdIwa//bzsirHF1uc9kZgiAwaKQBSYLFlSLtLSmGjDHu9/tQC0rK9C6qgjuotZq46MwbSPkaEVdVEavdeEyuCK1JSTyYYfu8ICUTTOjMXTuWahVKbEoNs4IN2FVa+utOHTfqaY6e0yLEKUL7B+/Q/t5/MU2YjPs73zvm7hcKrRZtQSGmirHYzr8I87gJqN05SNEIkdUrCC1eiL/qI+K7dmIYPgKF5sT0ABbTbfyn6Sn6GYYxw3ndV1JdVQpKBhlHUaIrY3NkOUvEmaSlFMX6ISh6wIIayQR51fMI/nQrN+XdT7F+SA+MugOFoKBQN4hQYyVZKQF36V09Gkh5IEq1hWDzXNQ6N1pTvyM/oA8ST0m8stjLa0vacFnU3H9RHuP6m76S3/09BDMRftP4T9SCkl/m34zxS98hk07JlMFmzDolC7YEmbs5iKUbrghZStO06fekk37yy3+OSnvwxFlQqDA6RhFq+ZRw2zLMrskolH27L7ospQi1LKR1258RPZXIcgZH0ZW4S+/G5ByDUtWzOTOCIKC3lqG3DiXkXYzoqUKpNqM19e/S5yAIAsWGkTTENrIhOJcS42iMqoM/C2/ziwgKHU7XDd36TbSHFhFsf524uoRXvVm0Pp2DMtNRguHIPzUFiD0IgoBJPwSNKptWsRIxspJoopZgcAXYraQ1SeLJOuKpJhJpL6m0n3QmhCTFkeQUkizxx5YGIpLEz/L6oz/C+YdanY1a7SLQ/jHptA+j6YyDVnPr65JUb4tTmKtm1LmWbn2Wbekof21dwbnW/pxp6n4OycmISlAy1tSPFeFdzA9upsJQjLWHf8OHQ6NQMN5kI0etYUGondmil5WRT3i97Rm2x7dTYazgu9nf4WrH1ynSFnUa2KsyZBHcNQul1oLeefBihFJQMkA3gPOsM8jV5LIlvoW5wXksCi1CLWgo1Bai3H3OU1KsZd2GKEuWRpg21YKmB8rxjkRalvhb62bOMGYzzrSvPDbqTzP/9x5shRom3elG6KagdiCCIDCg3IBSCZ9XirQ2JBl6hmk/IcKm0mFX6agUtyNo9YwfewVqq4vQ+s86XBFqLdrco3NFOPtr2TpHJOJNUzKh64JKkcbElniARaFmzjbnojvFxcHTHJnTIsQpQPv7b9P+/tuYJ03BfdudPd5+UxAElBYLuoGDME+YjP2Ci9GXDUNpthBeupjImpUYx5yBQqc/8sZ6mPdaXqA91cxNefeh76S+9KuEXe2iwjKNSCbIUrGKzZGVFOoGYe5ma7svE82EebXxEdpSHm7I/Sn9j9DO7WgwKkwINR9Tr0mTdg4hS9N7dnaVNouIbxmJSB3W3EO37uurbG+J89hMD+sbYlw8wsYPznXjNJ14N9KJJC1n+L3nDZpSbTyQdxN5nXTCEASBgS4dEwea2dEaZ9YGkR0tCcryjuyKaKt5g7B3Ce7B38NgG3rI+ylUBvSWUkTPLOKh7ZizJ/VYi7SeJJMKE/DMpGXLs4S9i1BqbDj73YB70HfRW8tQ9HILW7UuG4trColITUd5RrQRg71r5RkKQUGJYTRbQgvZHl5CqXkyasU+sScRr6Pd+yYO5+XoDV13awXCK6hueRaTfigluvto+pObVFRi0D1xRg7sWjL/qYBBW4JBO4BQbB2x+C5SmhhJjUgotg4xuppAZDn+8GLaQ5/RFpyPV5xFa+BjKgONrEgXMUOuxBB6Ha84h7bgAtpDiwiElxIIryQYXUsotoF4qhGDpgSdvh8ICsT2yo7nNu47tgT9ad56vgVXjppwTZLsYi3ObghB77RvYHu8jR/kTMTYhTKSUwWtQs1oYwkLQ1tYFN7OeOMADMdRDE3LaRqTX1CfnEN7Roc/M4A8dTm/yLuR823n4lQ7DzvpVWmtRL3riXnXY8wdi1LTud1fISgo1hYz3TKdEm0J1Ylq5gXnsSD4CQBF2iLUCjUD+umonB0gEpGoGN37pcTrom18EvJwjXMguZoOAUiWZRY+00LQk2L6/XnoezDUtqRMj86g4POZIp7qBMPGGVF+KWein9aONxVhlridgTonxYXlmMvPIumtR1w1i1jtBnQFpSgN3XNmqHUKpDRsmxMkb6QBo7Nrr0kQBAbprFQF6vGl44w39X6O2Wn6NqdFiJMYWZZpf+8t/B+8g3ny2bi+fQfCIVo59SSCUok624WhfAS6gYMRP5lDZMVSjKPGoDQev8yIzeGVfOJ/m3Od11B6glpV9jVUgpohxjHkawewIbyEJYGOE7xCXWm3WwXGM1Fe9TxCa7Ke63PvZaBxZG8MmUjbKqKtC9nlyGZ5YhUVlqm9lushCAIyEqGWTzA4KlBpOxdoNjfF0KoUaNV9YxKZzsi8s6qdFxa0olUpuOf8HKYPtaI8xhWVU4GXvDNZHtnM99yXM+oInTBM2g5XhEWn5JOtR3ZFRNpW4dv5Mpac6TiKLjviWFRaJyptFqJnJlI6jNEx+qhfV28Q8i6mcf1viPm/QGcZvDts8oYuh032FAqlFlN2Rx6A6JlN2LcEnXUIqi7UsmsUOvL1Q1grzqI5vp1S86S9+za/7z0SiRrceXehUHRt8hWMrmNX01MYtf3JM97Lu79tIx1SkLh9E/MsCxmsK8StPj419n0BnSaHbOt5GCJZpL9YRv+y35KfcyPZtvPJspyDw3w2DtMkbKbxWI1jSGpH8e/YUAapo1xpltCp3aiU1t1ZDxIZKUoq3U485SGa2IUYWYk/vAyjrj8W8yTSKR+ivxKVOhvt7qDj/73spbk2wbd/WUDT1hjbl4cpn2ZFpT7y/i6cSfBcyzLONBcyzdK/d9+sPohRqWW4oZC5wY2silQzwTwQbS8Li6FMiMpAJc+1/JlPQ59iUCj5umMIA7UlrIxkWBmNU6zR41If+TepMrgI1n6KuGs2SrURra3fIYULQRDI1+RzjmUaQ/RDaEx5mBecx1xxHgkpyXBXP9IxFbPnBhk53ICzl0Nl/xeooTkZ5TZXGcrdY94+P8jmj0XG3pTVrQyFrlI0SIfZpmRxpUjttjjDxptQqfa9XyMMOayKePgsVMNEUzEmvQXT0EmobW5CGxYirpqFypKF1t29LmfOflp2LAjir0kw4Oyu526YlRoysszsYAODdFZy1CdnN77T9AynRYiTFFmWaX/3v/g/fA/zWVNx3Xr7cREgDkSd7cJQVk7w0/mElizCOGIUSnPv13olpDj/bnocqyqLK913dnuCfarj1OQy2jKVQNrLMnEWO6JrKdYPwajs2meTkGK81vQYzYkars39MYONFb02Vl/160iZOP1Kf8RSsYpQxk+Zqfdajan1eYieKpDTGJ0Hi1cZSeaX7zfwwRd+msUUdqMKh/HE2QY9gSS/r2ri851hJg8y89MLcsm3H3wyl060017/HumEF4XK3ON2+r7IbHEF7/g/41LbJL5mn9Clx3TmitjeEqcsV49Bu88VkYp78Wx8DI0+n5yh/3dQ3fqh0JqKkaQEoqcSpcaKznzic2pkWcZf9w6+nS+jMw8gd+hPsRdeglrvPmFlPB3lGUPQ24YR9i4h4KlCoTKgNR3ZImxSObCos/kiMJOEFKHEOBpJStDqeQGjeQwW25QujUGWJaqb/4RKaabAch/vPuIn2JbmqvvymDpiEKui25gfXM0YYykWZd8LZe5NgjWfkBRryB55CwqlFqVCj0ppQaNyoFW70Gny0GkK+YtfQsxk+EXBSHLNo7EaK7CbxuEwT8JpOZss67lk287HbfsaOfbLMOoGEYgspzUwE1lO4Mq6lkRsJ6J/FjpDKc21Fj58xceUS2yMmGjGVaJldaVIKiHRb9SRP4MPA1tZF2vmbveZWFW9V9rXl7GpDAzW5TBLXM/S8A5GGIqwKHveqdqQbODNtv/yQutfWBtbx0DdQL6VfQvfzPomg/QDGWqwMMpgYXUkSKXoJS5lKNOb9k7QO0NtdGEunExCrEHcNYu4bwv6rLJDuiKgY1/iVrs42zKFkYaR+NI+5gXnMVucTfEAAd+qAjZtinPOVEu3s0W6iiTL/LV1MyONTiaaOzrJhFpSLHiyCVeZnvHfyu61fW1+fx0Ot5ollQF2bYxRPt6IavcCikpQMEzvZq64g80xL1MsxSgFBVp3Mebys0g07UJcMRMpnURfPKzLY1SqBZRaBdvmBMkaqMOS2/WFo0E6K0vDrayK+DjXko/y9Pn7V5bTIsRJiCzLtL39HwIfvY/l7HNw3fKdEyJA7EHlcGIYMYrQos8ILVyAYVg5KlvvrhzNbXuDHdG1XJdzL/ZuhI99lVArNAwzjSdbU8C60CKWiVWoBC0FuoGHPdAkpTj/8jxOQ3wH1+T8X68KAumkH++OF7HmnkdO9tmk5RTLxFnkawfg1PROorlCoSYdbyXkXYw17/yD7OcKQWBUoYGMJLNkZ5jZG4OsrougFATybOrj5j6QZZk5m4I8NaeZeErie9PcXDnGgbqTrhfx4HYaNzxCzL+WSPsqRM9MQt7FpGJNIGdQaR0nfRDngWyM1vBcy7uMMgzkdtcl3T7B+7IrYsHWEHM3iVh0SkqytCBn8Gx8nEwqSN7wX3Q7aFJvKycR3oXomYXOMgT1cWqb1xlSJknrtucRm2Zhdk0ht+xHqLSOEzaeA1HrsjC7zyIZrUP0VJGM1GOwjzhia80sbTEpKc4XYiVGpQN9oolwaDFZ7ltQa6I0YA0AACAASURBVLr2fguCgM04FqNiEu/9Loi/KcUVP82lcKgBtUJFhWEwn4bWsiS8kYmmcnRfgc5Le/BveQeVzoG136HL1uYH26kSfdySnU95Fy3dWnUOWZZppDMhvOIsApEVZGddSyq2E7F9Ph+/OgpQct0Pc1GpBcxOFdFghrWzRfqNNhy2RWpCSvNM81KG6V18zX5qtMs9WrLVFoYbCvgstJV5wU3012bjVh97YK6YFlkaXsbrvjd4re1fNCQbOMs8me+5vsfF9ovJ1ezfscKhUjPV4iCcyVAl+lgTCTJEb8KiPPTnqFQbMBeehUpnJ1jXNVfEHpwqJ5PMExlvHE8oE2JBdB5Js5fAkiFIuijlg3snNHhTzM+cYCNXOfpToDEhSTILnmwiHpKYcX8eGmPvhkbnFmtxFWhYUhVg+7oY5eNMqHe3tDUrteRozMwUtxGT0nu7xSi0esxDJ5GJBhFXVpJoqcE4sAJB1TXnjKNYS/XiMC2bYwzqRm6LUlBQqDFSKdYDUG7oO8ej0xxfTosQJxmyLNP239cJzPwflqnTyb752ydUgNiDymrDOHoM4aWfE1wwD13pENTOrF55rqZENe+3/oUzLNMZZ5vRK89xKuHSFDDKPAVvqpFlYhXVsU300w9F38nKXkpK8u+m31Mb38LX3d+n3Hxmr45N9MwmFliPa/AdKNVmivSlbIqsYFN4GRWWaah6yUaq1NgJNs1GrXV2ulJt1auoKDZy3jAbDqOS7S0J5m8JMnuTSDCWwW1R9WonivZImqfntFC1QaQ8z8D9X8tjkLvzVb1gy6c0bX4KpdpE/oiHsOaeh0afg5SOEGlbTqh1If6GD4n6N5BO+hEUGpQa20kdZNma8vOo5zUcKiv3592A5ii/J192Rez0Jqja7Ypwp6uQxMXklN6N3tr9IFZBEDA6Kgj7VhBqWYApazxK9fHPrEknA3g2PkbMvw5nyXU4+924X2ePvkJHecZEFEodYtMcwt7F6CyDjyiWFOjLaY5vZ504i/x4MyqlnizXTd36bqfjGt7/XRu+uiSX3ZtLyYh9+0WDUkeZvoRZ4nI2xGqYbB6OqgfCfvs6spTGt+4VTHlnYHB3XobnSyX5Q1M1pXojt2Tld+s9VwhqbMYxe10RvuBsDJZxbF3mZMOSQVx8i5GiQftEjfxSHZs+C1G/McbwaZZDBvvNFXeyPNLAHa5xZKm/Ws6VznCqTIw3DWB1tIaqwDrsSiP9dN1btJFlmbpkHZ8EP+Hfvtd5re01VkZWkiLFpbZLuDvnbiaaJ2JVHXpyrxIUVBit9NPqWRT2UyV6MSiUDNAaDltqobP3x1w4iURgtyuibQt65+FdEXuwqqyMM43jLPNkkk4PNbtSbFmqo7r0A4rMrsOO92iYGaijNhnmu66hqAQFGz8MsGNBiAnfycZddnxcia4CDfn9tSyZJbJ5VYRh44xodR3zgwKNlXAmSZW4nUKNlYLdwrqgUGAYMBql3oy4qorIjtUY+o9E2UmL3QMRFAJ6q5Kts4OYXWocJV3PH3Gp9bSmYswVGxlvcmH5CmW3nGYfp0WIkwhZlml7818Eqj7Ccs4Msm+6tU8IEHtQmswYx44nsnIZ4rw56PoNQO3q2eAZSZZ4velJZCSuy72317IDTjU0Ch3lponY1S7WhBawXJyNQWkmV7tvZSElJXm96UmqYxu50v09Rpgn9+qYZFmmdftf0RgKsBd0tIBTCErytf1ZIs4kKoUY0ktZHyqtg0j7auKh7VhyZxzyREit7JikzhhqYViegXBc4rNtQSrXi2xvjWNQK8ixqHt0Qr90V5jHKz20hFLcPDGbmydmdRqeKMsZfLteo73mDfTWMvKH/xy1zoVKY0VnGYzZNRl7wcXobcNQqq2kYh7C3kUEm+cjemaRCO8ik4miVJlQqk6eE/a4lOQRz2tEpQS/zP8mDvWxl3+ZtErOGmzGqlfxyeYAC+udZDlKGF429ag/W0GhxmAfSbB5HtH21R0tKnu5NvvLJMK1eNb/hnTcR86QH2LNPadPC0+CIKC3lKK3DSfiW0rAU4lCqUdrPrRzSxAESoyjaQh9Tk6iCYN9BmZjeZefMxbK8N7jTbTsSnDJj3IYMOZgocihMpOvyaZSXEpj0sd409A+/T72BIlADcHqOVgHXITWcnArVFmWebalFm86xX15/TEdZlX7cGjVOWSZp5GWQjR7F/LZ69dhy27ljOlvYLZNRhA6tqtSK7Bkq/miSkRjUJA3+ODSgrQs8UzLEgo1Vq52dv07cKpjVGqZbBpMddLLTHEtCSlNub7gCG7IJOui6/g4MJMXfS/yYeBDNsY2YlfZOdd6Ljdl3cgNzuspM5TtbbHZFfI0Os4y26lPxqkSfexIRBmuN6M7jDCqVBv3d0VUz0GpMaK1da2rjklpYoypghGDbXw6P0lTtZLZ1r9Tq9yCW+3GoTr2VXhZlvm7dzND9XamWHLx1yZY+GwzhWONjP5GRxhnJiMTi0qExAz+9jTe5hSehiR1NUl2bYuzdVOMzeujrF0VYfXyMMs/D/H5giCfzRWZXyWybVOMcCjT0X7UpDjka8/K1VA0WMeyOSIbl0coG2tEZ+h4f8sNLtZGm/kkVM14YwHm3aGlgiCgyxuILm8QwbWfEFq3AF3BYNSWIy8kWvM1NK6JUr86SukMCwpl1/eNpXob84MetseDnG3OPeX3q6c5mMOJEIIsy8d7PD3C2LFj5ZUrV57oYfQosizje+OfiLMrsZ57Plk33tJnf7BpMYDnyUdJNnnIufMHmMaM67FtLw1UMdP3Cle7f8Bw88Qe2+5XiUDKx/utf2FXbAMDDSO53HU7BqWF/zT9gW3RNVzuup0Ky7ReH0dM3ELjul/hGnwnFvfZ+902y/dvPg98yDfzHmCgYUSvPL/YPB/v9r+RP+LX6K1dt+62R9LM3xxk3mYRfzRDtlnF9KFWppVasOiPfpU0msjw8uc+Fm4PMSBby13nuMmzdS6yZVJhmrc8TSywHmvehWT1v7FLmQWZZJBoYH3Hxb+OTLIdALU+F4NtBAb7CPTWoShUx7/TTVeQZJk/Nb/FisgW7su7gZGGns1bSMVbWbv0Md7zXMnOUC4jCvR8d4qLLPPRiwfRwAY86x/F4BhN7tB7jksAZKRtJc1bnkWhMpI37CcnXTvaTCpM67YXiLSvwugci2vQHYd1ktR7/kxMXMg6YzGXF/wGVRfEabE1xbu/8xD0prno+24GjTu8U+Vj/xJea5vNJbaJ3JB1ajvwxF2z8a59ieLzn0VtOHjl/LNgO8+31nFzVj4X2nqmHPKDVzexrFLDOXf8hZzcBhz6MeQW7vu9yLLMB080Ubcxxi1PFmHJ3v83uShUw3Mty/hJ7mTGGL86HU26SkaWeNW3kNniBs4w9uMu9wx0XxJF29PtrImsYXVkNetjG0jKSbSClhGG4VQYKxhtGI2tk5a4R4Msy8wJtvGarxGdoOB2dxFjjUd2JqSiXlpX/5WYdwP67HJcFbd3+v08FAs+C/LSq62k0jLKijWkp8xhpLs/l9uvoKybrcfTaZl2X4rW5hTelhTV/jCheBpViwbdphiKtEyNU0UkIROLSaSSXZtPabQCOr0CnU6B3qBAp1egVgs01CYI+DMAWO1KSsv0DB6qp3SoHlfuwQshtVtjvPK7JvRGBbf9Mh+Hu+Oz9qYi3F8/G4dKz28LpqM5oEwz2eah6a3fkxK9uC78DpYRU4845qYNUeb81sOYG50Mu7h7pdjzg438rXUz33WVcY7l9O/2q4YgCKtkWR7b6W2nRYi+gSzL+F5/FXFOFdYZF5J1/Tf7rACxh0wkjOepx0lU78T17TuwTOpaUNjhENNtPFd7L4X6wdyUe1+ffw/6MpIssUKcw+y211EKKtyaQmrjW7gk+zbOsE4/LmNo2fYCYd9y+o1/AYVy/1KDlJTk+fqfkZZT3F30BFpFz0+KpUycmmV3YnSOwV16d7cfn87IrKyNMGejyEZPDJUCJgwwc94wKwNd2m59Pzd6orzwSSvtkTRXVNi5YrQD1SFWFBKRepo3PUkq0YZr4G1YcqZ2e+zQsV9JRRuJBtYR9a8nJm5ClhIgKNGZB2Gwj8BgG47WPKDPtJp8u30Bb7d/yk1Z5/E1W9eCKLuKLKVoWPsQqVgz+aMf49NdOv691IdCgBsnZHHOkK7XvB5IwDML386XsRdehrPkuh4d95eRZZlA40e0Vb+O1tSP3KH39qn8h+4gyzKiZya+6tdRaey4D1EaI0lJarbfiaQrYGZqK6XmyZznuuuwn1VLdZz3ftdEJi1z2b25FJQdef8iyzIveWcyJ7iS72RfzLnWU7cjU8vK54m2rqXkwr8c9D760ynurdtCgUbHQ/kDUfTAcdjXlOTpe+sYMUnPuK9/TFtwPgoZsowTKMj74d77BX0pXr2njoKhei7/6f4rp882L6E2GeD3hRf0yJhORWRZpkpcxz99n1OscXKNs5yd8c2sjq6mOlENQJYqizHGCioMFZTpy9D0otu0MRnn2ZZaahIxzrU4uSkr77CuiD2vIVgzF9+Gf3eMt/xGLCXndnnfHAikefcDP/M+EUEpoTxzGckJ8xhi68cVjisYoR++d1vJpISvJUVrS4fQsEdwaG1O0e5LI0n7tqvRClisSnITElZRItJfgzpHg87QISjo9Psuer0CnV7Ye12751+dYr8Wmwe+7tbmFNs2xdi6+yIeQZRo3BXnpUc9qNUCt/4iH9fuNrdrIk083vQZ0yz9uN118CJhJham+f0/EavZgG38xTinXn9E1/Xcxzz4dsS58pnibuVfSLLMw42raEhGeKp4wumyjK8Yp0WIPo4sy/j+9TLivNlYz7+IrGu7V+96IpHicZqefoLY5o1k3fgtbNPPP6bt/afpKbZHv+Duoiexq09c0NupRFuyiXdbX6A+vo2Lsm7hTNsFx+V5pXSM6mV3YHZNwjWo89KputhWXmz8FWMt07nE9e1eGYd3x8sEm+dTMv7PKI/B1t/gTzJ7o8jCbUFiKZl+WVpmDLMyaYDpsG0+k2mJN1e0M3NdALdVzV3T3IfMfoDdK9xbn0Oh0JIz9B70lsFHPeYDkaUUseA2YrtFiUS4GpBRqIzobeW7nRLDT1jI4rLwJv7Y/BZTzCO503VZj+8HvTtfQfRUkVP2Y0xZHSdmrcEUf/20lY2eGMML9Nx+lK4IWZbx7niRYPNc3KV3Y3b1fKmTLKVp3fGP3RkUZ+IafCcKZdet0n2VeGgHzZufJp3worMMwZZ3AcasM/Y6f0LiIlo8z5FX9HM2JLaxtP0tJjtvosL+tU63V7M2wod/bEZnUnLl/Xk487t+0puRJX7f9Abrozu5L+8GRvSwE6evUDvnx2hMueRO+Ml+f5dlmaeaa/giGuTxwlLyND3TfeKfT3jYtTHGPX8qxmxTEYyspbr5j2SkOFZ9Of3yfro3qHTVx34+fa2Ni3+Uw+Dx+9wrsiwjZhLYvqIdMbpCXIqzIbqBWeJK1seSQBrYTKkunwrjaCoMFRRoDl+q0dOkZYk325r5KNCKW63l++5iBuiOnKGQirTSuuavxLwb0buG4xp9O2pD13PImltS/PedNhYvDqPVZVAO3kra3oQ1WIhD7EfMpyPQntnvMQajAleOmmy3GpdbTfae6zlqLFYl3m1xZv2qkQFTLUy8vXePk10VJRx2JR/8tRUQuPXneeQWdxwT/tO2jvf9m7nTNY6zLQc75eRMGt/cfyKuno1hYAU5l96NQnvoz6W9JsFH99dTfqmNiuu6lwfXkAzzs7plTDLn8D33sG499jQnN6dFiD6MLEl4//UywflzsF1wMc5v3HDSCBB7kJJJWl54msiaVTi+fi2Oiy8/qu1siazk9aYnmeG8jrPsl/XwKL/aSLJEIO3Foe7Z/I7DsacUomDkb9BZBh3yfpXeV1kiVnJL3i/pb+j5g1MiUk/96p/g7Hcj9oKLj3l7saTEwu0hZm8UafAnMWoUnF1qZsYwK7nW/Sc7tW0JnpvfQn17khlDLdxwZha6QwgWsizjr3+f9tr/7l7hvgeV1nnM4z0cHaUbG4gG1hHzryO9t3QjB4NtBHr7CAzWoSiOQyvQ2kQLDza8SKHGxYP5txxkIT1Wwt6lNG/5E9a8C8kecPN+t0myzNxNwWN2RchSmsYNj5AI7SB/xK96tHVnJhWkadMfiQc3Yy+6CkfRVX3GvdITSOkoYvMniJ4q0gkvKq0Ta+55WHLOocnzFJlUO0UD/gjAzOY/sSuygsvy7qfogFKujQuCzP5bK1mFGq74Wd5hOy0ciqiU4FcNL+FNizycfyuF2lNHEJdliUxCpKbyThxDv4Gj9Ir9bl8S8vN0Sy3XO3O51N4zx4ttayO88lgTF1zvZMql+6zc6XSY7XX3EZN8aJRO+uX+CKNuIFJG5t8/rycqZrjlD0VoDad+UOix4E15WR1Zw+roajbFNpGSU+gVegZqR7IroScty3w/5zzGGk9sydbGaIg/t9YhplNcbndzoS37iFkjsiwRrN7tihAUu10RnWffRDMSry1spXFnEk1AINMuI7amCYek/bepTZBxN6PPjjOsIJ8xhf1x52rIdqsxmg79XUvFJT76WT2yJHPx40VoDMd3/yvLMq1NKbZuirFtU4wtm2IEAx2ihMWiRIpLqIHr73IxYpwJCZlHPJ+yI97GD9wTGGvqvBRCXDUb75xX0DjzyL36p6hth97fLXquhdplYa54uhhDN/etb7bt4D1/Db/IqzjdLeMrxGkRoo8iSxLef75IcME8bBddgvPq6086AWIPcjpNyz9eILz0c2wXXYrz6uu69VoSUpzn6u5BqzBwZ+FjKIVTq9XgV5GGL36JlIlRWPHEEQKyEjxf/1NkWeauot+jUfT8KlfD2ofIpESKxjzVYxM3WZbZ0hRn9iaR5dVhMhKMKNBz3jAbowoNzFwf4M0VbZh1Sm4/28XookMHQ0qZOK3b/kLYtxRT9mRcg76L4jhbFmVZJhXzEPWv6xAlArtLN1CgswzamyehNffvUjZFdwhmIjxQ/3cyssSjhd/BrupaK8Cukoo1U7/mftSGPApG/PqQrUwPdEV8d4qL7G66IjKpIPVrfo4spykc9UiPlEoko40d7UQTflyDb+8Vl0VfQZYlIu2rERsriYkbQaUCWxqr7UKyczvEo6QU562GBwmn2/hGwSPYNDnIssyyd/0sfqudouF6LvlRLtpjmCT4UiK/bPgHSkHJbwtuw6bqvc4nsiwjSynkTBI5k0DKJHdfTyJlEsjpBLKUQkonkKUkUrrjfntvz6R2P+7L1w/Yxp7/S6m9z5s3+RcYsvcFPAYzae6t20K2SsPDBYNQ9sD5SCYt88xP65Ak+OETRajU+29TkuJU19xHMNOMLAi4bZeS67iK1mqJN37RwIgZVs699XSL7j1EpSi1iTpqEjXUJGrYmdhJQ7IBgBx1DhWGCiqMoxmiH4JKUOFPR3iiaSbViVZudE7iItvIE3qeGc6kecnbwOJwALUgMMlk5zxrFv2P4IxIRVo7siJ8G9G7RuAa/d29roikJDGnXeR9r5/0WxKqTSBbQHKAwgEOl4rCXC02lZINi2LU7khhz0khnDOP9oGfk6PJ4VL7pUwxn4XqMOeeS//RyrZ5Qc5/MB93F8q7eps9osSWPaLEhhihYIcoYTIrGDrCQOEQFbOda2m0+BhvLOCW7ArsneRBRavX0/z+n0BQkHvVj9EXlnX6nOHWFO//uJb+UyxM/G73xNmklOEn9UtRIPB44Xg0fbCL02l6ntMiRB9EliS8r/yD4GfzsV98GY6rrj1pBYg9dIgqLxFcMLejs8eN3+pyZ48q32ssDnzMbfkPU6TvOfv5aU4MyWgjdavu6bL7oDq2iZcbH+ZM6wVclH1Lj48n1LqIlq3PkVf+cwz24QTT7WyNrMaotFBqrDhm0csfSTN/S0eQZXskg1YlkEjLjOtn5LazXIcNs0zFvTRt+gPJSC3Oftdjy7+4T+wL9pVudARc7le6YR3WkSdhH3HMpRtpOcMjja+xI9HAr/K/xQBdzwZXSVKSxrUPkYq3Ujj6d6iP0L7uQFfEdeOzmF5mQXGIloGdkYjU0bD2QTT6fPJHPHRMglLUv5bmzU8jKNQ9Xp7T10lE6mmpf5akVAftoLcMxZp3IUbnGIJpH2/WP4BBZePruQ+z8OUw6+cHKTvLzHm3u1Cqju03JMsyu+INPOx5jXyVgwecF6OW5N2CQLJDENhv8p/80sS/47aOvyeQdt9v330OvH8SOJpzMQFBpUWh1CIo1QjKA69rEHZfOv6+77pSa8FcNGU/UfaZ5hqWhUV+VziYQm3PTLIWfRxg5ms+vvmTXIaM6VyITacD1NU8QFQOkxSS6DQFFLvuZPl/LKyZJXLdwwXkDvrqlWAE0gGqd4sNNYkaapO1NKea995uVVop0ZYwXF9OhXEMeZrcTreTkFL8uWUeyyM7OdcylG9lTznhbWhrEzFmiz4WhfwkZIkBWgPnW7M402RDc4jzxgNdEfbym1hjHcM7rX7a02mGG/VcZrIx2KLDL0hsi8bZHo2zLRqnNp7Y+wtzSEriOyWiO2SyhBTKcbNpyVuKU+XkEtslnGOZdlBORiYtM/9xD/ZiLWNv7J3W9MeKLMvs2BLnn39qQgxJKPUKIpEOF0h2uUT9tK2oclPc4BzJNEv/g3JVkm0emt5+glSgFdcFt2EZ2Xl4+YpXvWypErnkiSJsBd07tq2NtvGYZw1X2ftxtfPULHU7zf6cFiH6GLIk0fry3wgtXID9kitwXHlNn5h09ASyLNP21usEZn6IacJk3N++A0F1+AleU6Kav9Q/wFjLuVziuu04jfQ0vYlv178IeCopGfc8Kk3XenV/5H2JFeIcbs1/iOJuplgfCUlKUr3sTmIGJ4sdWhoS2/feZlJaGWU+mzGWc3Bqco7peTKSzKqaCEurw4wqNHDWIPNhf9sxcTPNm/+ILKVxD/kBRseoY3r+3iST6ijdiPnXEw2sI51oA0Cty0FvH95RvmEbhrKbpRsvtn7MnOBK7nZfwWRzz3dJ8e54CbFpNrlDf4LR2fWgwdZQir9/2sr6xhj9s7V8+6xsBmR3fSIUbltJ86Y/YMqeiLv07qPax3eEXb6KxlBA7rCfHFFAOdWQpRTVO76HTjcYvWIIomcW6YQPlTYLs+tsAkY7H3tfQ/PfW4luyWf09CRjL4yClDisG0A6QCTYdz25n1CALLHZbOL14gLKgiGurWukK7J6x2T/yyKAFsVuYaBDBNAccH3/++8nGKi0CApNh9igUCPs/r9CpQVB2WPnDivCAf7QXMPVjhyuchzbfnAPYTHNUz+qo2iQjpvvO3x7vkSinsaah5BUBmKKDKlMgCzTJcx65Ay0ei03PFp4zMJSX0WWZVrSrXvFhj2XQCaw9z4ulYsSbQn9tCWU7L7YVV3vUiDJMm+2LeWDwGqG6wv4v5wLMPaBPJloJsOnoXbmiD48qQRmhZKpFiczrE5c6s7Hlwi3MHdDJZWaUnyabAZolVyf62aY6dDHnnhGYmesQ5DYFusQJ8KZ3WUacdAHJTT27YiGJVjUQS6xz2C6dTr6LwVmy5KMLIHiGL6HGVkmlMkQSmcQ0xmC6QzB3f8v0mkZaTKgUx6bWzMUSPPyox68niQX3pxNIJxh9kcBolEJfUWE1qm7GJJr5TuuseRp9s/J6gisfJpYzXps476Gc9oNBy0mxoMZ3vthDTnDDEy7t3Ph63A807ye5eFWfl90Jnmak6d1+GmOjtMiRB9CliRaX/oroUWfYr/sKhyXf/2UESD2IMsy/o/ep/2dNzGOHov7zh+g0HSulkqyxN8afkEw3cb3i55Crzy9QzrZkaU0NcvvQmcZTO7Qe7r8uIQU5891P0EpKLmz8HE03ehNfih8SQ8bw8vYFFlOnreasggsLChkoHUiQ03jaE+1sCo4n22R1UhIlOiHMtZyDmXGcah7MTEcQGyag3fnK6h1bnKH3ovGkNerz9eT7CvdWL+7dGPjAaUbw9HbR6AzDzhs6cYccSUvej/utZaIIe9iWrY8gy3/YrL639jtx8uyzOKdYV5b4kOMZpgx1Mo3xjkwaru2ithe9x7ttW/iLLkOe2HXc25kOYNv56uITbMxOCrIKf1+n22pCh0rlB2ugAMn+weu+h/ODbBPNNizjbQ6QMbRhqLZBBEJKZMAVQb0gBoSESOfVd5ErDUP99kfMd69/JBjFBTqLzkB9ogA/9/efcfHldUH//+cW+ZO06hXy7Is97Jrr7f3Biwty7KhpZDwhPIQEkihhJAfJOQBAiQBQgkEQigp7C4ku9kNJWwv7OL19nVZN1mWrT4qM5p62/n9cUfSSJa9li1Lsjlvv+Z1+51rHZ3R3O8953vM0g1/+fzMQIDFA1qSH8oubjLaeYu1eVogQGhmMJ3YXzt2KL2lLlPqhlGpG3x6+TqMebr+O785yNMPp/nA59sms/afSC77Ir3dn8WKrsMP1zM8/jCa28KOb93M1uu2cPGvzW1owKXIlS49ds/0gIN9mLyfB0BDozW0bDLQ0G610x5qJ6rPT16eh9J7+NbgQzSZlXyk5XU0mif3kOBMk1KyM5/h3lSSp7IpJLA1muBVlXVsiVagCYGUkuczOW4bGKGrUKRFFLmh7y425A9Qf97bqVhx/UnXPSklfbbDnnSeBw+kOVgsImsBAUgJ2gCG3scF8VreULONVZHKWc/tS0nO80l5pYDCRHBh2rLLuOeTcl0ynn/CNk+mEJwXj3BRRZwLE1EqX+Yh3vHkMh7f/ZteeruKvPX9TXRsjvDT/x7lwZ+l8KTEvWSI4nX93Nq6jl+rXjetZYz0PZL3/Supp39GtGMrjW/4APqM7jIv3DnCc7eP8OpPLqNh3dz+No25RT7Y/QQrrAo+3rLtrPu8VOZGBSGWmKCXDAAAIABJREFUCOn7DP7z1xl//FFqbnkTNbe8abEv6Ywau+9nJP/tu0Q2bqb5Ax9CCx/7FPGXYz/jJ8nv8ubGD3BexRWLcJXKfMskd9C/5+9p3vQRYjXb5nTswdyLfK/301xR9TpeXff2Ob+3lJJB+0gp8LCdwVJf2VZrDeeZ66nffw81K95CTdut045LuyM8m36YZ9IPMuoOEtHibKm4mosSN9BgLZ/zdZzwGn2XoYPfJd1/H9HqC2hc//6Taj3g+TbJ3HOMFfbSELuY6nluLXI6pO9SGN8f5JMYfYFiphOQSN0iFa2l09LpiUTZVH0Vl8UvJaEn2J3v4tM9/8r50VV8uPltaPOcZNHO93Hk2Y9hxZaz7LxPHDcPxMnIFT3ueGqE/92VIhHW+e3L6rhqTfxlvzxJKRnY+xUyQ0/QvPFDJ9USw3Nz9O/5EvmxF6ha9npqV/7mKeUxkVKC785683/iFgInEUAoz03gT3QnOAVCO34LAN2ikOhEajbx4hWT2yYCCKNJh/u+v5JcxqLuljsY2foS12hXsa76NehG+JjznU4uGCkl30n+lJ+ndvDO+tfxyspZv0+dtb4+0M2j4yN8unUtK09i1IKT0XOowD9+7ChXvKaS1/3OybfgSY89xGDfN6iovI5w5aV0D34L2xnj6ONXc+1rfpeqxjOfJHc+FPwCQ84Qg+4Qg84g3XaQx+FI8QguLgCWsGiz2oLWDaEg4NAaaj2jQ2YC7Mr18IX+n6Ih+FDza1kXmfvT7DNp2LW5PzXM/elhUp5LgxFia7iKrpzHvlyRBtPgzY21XFkZx8sNMvDMNygk9xBt3ELDBe/BiMw9oXMm6/GfPxnh57tS+M2Q2ATjVQ5BqkcICYd10RgJIxQEFkpBhnHXwzvOOU3hYmo2usgjRA4pMviM48gxbEaBDIhs8KII/nIsuRXpb8D2o4BkbcTiksoKLqqI0WTN7feikPP53ud66d5X4OIbE1z7hmrQBPf8aIRfPJRGhHxyV/bTeH2e9yy/iDXh6T+31DP3MvTz72DWNNPy5g9jVk+1kHIKPnf98WHijSav/qtlcw4k3Jc6yj8PvcT7GjZyTeLseQCjzJ0KQiwB0vOCxI1PPEbNrW+h5uZbX/6gc0D6sYcZ/PY3CK9aTfOf/Bl6bCq5V8od5quHP8TyyFre3vxRFQ09R/Tu+jzFzCHaL/nqKSUwvHvwWzydfoB3tf41y8PHH1VjgpSS3mInuzNPsju7nWGnH4FgRXg9G+OXsiF+MZVG8Me158VP4+R7WXHxV2a9KfGlz6H8Lp5OP8CezA48XFqtNVxUeQOb45efdtJM107Rv+eLFNIvUdX6Bmrb33rCmyNfugznnqc/8wSDmafxZJ7SoxqqI5tYVX0r1ZGNi153xtwxDhY7OVTspLNwiN7cAWrzKdYUYbUNVaVvad0m7Ixo5Ks2sccVVBkVfKb13UT1U/u5Sik5krXJuj6NEZPqUNA83fdsjj7/cdziMMu3fRbTmp8+vIeGCvzzY0McHCyysSXCO6+qZ1l1aPJaXFwc38GRDo50caWD7eWwd38NWRjCWf9/KFqV2F4ezyuy0mihlvjkzb+dH2Ck5w48Z4x49VWEIx0zggazJS20p3IU+DbStfH9IFBwynkGZgQFZusyMGvOASNU1kIghDBmBhZmHHeCwJBt99F98E+oqX8rNXXTR3DoO1Dgrs/1IoGb/7SScOxhfpr9T9K6x9XjNbQ1vZ6Kxuvm3DXoRDzp83d9t/F87gAfaf5NtsZWz9u5F9Nz2TSf7evklupG3lY7PzejUkq++Vc9JPsc/vSLbURic/s7MDx0B6PJ/6Km/q1UVt/EoZ7vkrYfwU43snnD+4hH1s3LdZ4ORzoknSSD7hBDziCDzhCD7iBDzhBD7hBpLz1t/wotPr11g9VOs9k878HXk9Vrj/H5vv8h6Yzz3sYbuKpi8X+mM7nS58cjw9w9NEbWFYDP6rjJ2xsbWBeZajUrpU+q8+cM7/oBQmjUbHwLFW3Xoptzr/8jIy4/unOEhx5JY4bggtcJBja9yCE3CBIYWCCy+GTwRRrIlgUSMiByIDJADkNoxPQYMa300sun0WnrwlqYXruPA8UD7M8fYMAG/A3gbQAZ1Mtq02FbRZjrq5pYFQmf1N99u+Dzs/8YZscDKZCw7boE191STcGW3HXbMM/uyELcpXBdL9ffWMVvNJ5HWJtKxpzr2kn/nV8MElbe+idE2jZObtt3X4pffnuI131mObUr59Zy1ZeSv+x5in47xxdWXE7FAifiVhaOCkIsAYWuTo5+6hNBC4hTHMLybJXZsZ3+b3yZUEsrLR/+GEYiaP53W98X2J97jj9s+zuqzXNnCLRfZW5xhK4n/4Dq5TdT2/4bp3SOgp/ja90fJiTCvHf538zaLcKXPkcL+9mV2c6e7JOMuUk0NFZGNgWBh9hFxI2qY47LJJ+kf88XTio/QNZL8/z4ozydeoAhpwdLRDiv4kouTFxPi9Ux5xv/YqaLvt1/h+ekaFjzXioarpx1P1+6jOR2BYGH7A5cP4uhxWiMXUxjxeVUWmvoHX+QQ6P3YHtjVIXXsarm16mJnLcgwYggWdohOouddBYP0VnoZNQbBUAgWBZqYaXVQUfp1RZajl4cJTO8g5GBh7AL/fxTbTsjusl6+yg1NVu4rPJazotuPmFm8gmeL3kpleepZJanhrMMFdzJbZYmaIqYVHtHqSzupmPZpbTXr6YpYpIwj99/fqo7QXCTn7QH2FXYwx77AClvHEc6uKXAgi09Mj0byR68FumF0NseR7Y/hG8cvzVAhSf5/SS4Ar5RB7myJJetOcmmFGzJQGLiO/M44Ew/x1R3gpcJBJTnEjipAML0cyyV7gTJwX9nbPjHtK/+GoY51Qy/8+ks//MP/cSqdG79aAvVLcHnw7g9xG1HPorwbK4YdLCERaLxWipbXj1vXZ3yfpG/OvodBp1RPtn6e7RZCzfk8VxIKbGlTdbPkvfzZL0sOT83+cr6OVzpssxcyfeTJhFN57Nt6zDn6Yb4+cfHuf3LA7zxPfVcfMPcm/tLKRno/RqZ9GM0tryfisoreeahX1Co+B7hyjTxyEYaql5HZfSCMzZMrSc9RtwRBp0hhtzB0jRo1TDkDDHqjSLLgnw6OvVmPfVGPfVmPQ1GPQ1mA/VmA/VGHZX67M35F9O4V+ALfT9lT6GXX6++mDfVXLxkrrG/aHPH4AhPpDJENY1rquMUtAKPZ8YmE1m+srKWK+LVk4ksnUw/g89+k3xyN0IPEV92GYkV1xOuXT/n/1dvn83tPxxm+44siQqdG16vk956LykxWhZUiBLT4rMGFuJaHFOc+mdp2ktzsHCQA4UD7Mr20pm3sL0O8NsBDVPkWB7JcGEixvVV7dQYJ65nY0mHh+8e46kZwYjRMY8f/scQB/cU8auLmDclefeNq9lWMZUg2h7pp+9Hn8cZHaD+pt+jcuuNAPieJN1rU7X81LrOdhcz/PmR7Vxd0cx7Gze+/AHKWUkFIZYIZ7Afs2F+Ej6dbbIvPk//V/4eo6aWlg//BWZtHd35vQw7/VyQuHaxL0+ZJ6NH/pvhrh/QdtEXCZ1GE8/92ef5176/4erqN/DK2iCY4UmPw/mX2J3dzp7MDsa9UXQMVkXPZ1P8EtbFLiKqn3gYPem7dO14P1a8nZZNf3ZS1yKlpLuwj6fT97Mr80scadMUaueiyhs4P34V4ZPoqzs+9ASD+76ObsRp2vghwhUdM97DZyS/m4HMEwxknsTxx9FFhIb4RTTFL6c2ej7ajBt0z7fpST/AodG7KXojVFpr6Ki5lbro1nn7Ipn20nQWOuksdnKoeIiDxU5G3BEgCDg0m810WCvpCAcBh3arnfAJWov4UvKFnu/zdKGLt6eHWZsdxAVeCsP+WJS62iu4MnENa0otYCaGLczbRZ4fzfP0SJHn0z5ZT2AIycaIw5ZojmqtwIAtGLB1BmyXQddglBr8sjSCYWzqSFPrj1EnR6jxhql1B6l1B/BJcygGB+PQGYdhK/j5xVxJtQ26BMMHQwYvXYIsxujruYnk6Das0BjrWu+lpaoLQxiYmJiagSFCmFqIkAgR9W3qxvfimpXYNZeCbvGSGOAZ2UVtdoCbU5AxdHpbLmdL4mparGXTgwOL9MR0MUjp0rX/fYQj62hePpVX5oX7Utz/7SEaVlrc8pFmYlXT60R/YT8/OvpJmkMruKKwjOzg4yBdotVbglE15iHx67Cb5v878s9oQvCp1ned0nCyUkokEg8PT3r4+PjSx8efXPakjy898n5+MnAQBBFKAQUvX5rPl4INpX28YL/jNxIv9ypgCy3mA1wQa2RDZAPrw+uJv8zn6InYBZ8v/mk3sYTO+z7TOqdRZcpJ36HnyGco5PezrO0vsKz13PbJA5j1v2DFtb/EiI5hGS00VL+W2oqr0U4xh5AvfY7YR9iV38UR++hkkGHYHZ72MxQIao3aqSCDWU+DMRFkqKfGqF60Vg2nw5Ue3xp8iIfHX+KK+Bre23ADodPouna6RhyX/xoc4cHRNIYQvLq2il+rryKuB61pcr7HI+kgkWWPUySu6VyXqOGVlXU0mhZSSoqjB0kffoDxo48j3QJmvJnEiuupaLsGI3zsw4kTOXCwwA9uH2bXnjz1dQY3XJ9g1cowHSst4vGFG2HElz59Th8vZjt5Mp2iKx8m57YAISCPZRxmRSTPRRUJNkRX0W6twBTHDi+dGnZ5+L9H2fFACinhwmsTXPuGKnp6HW77jwGGjvh4zTk6brb5g6s2UWUG+R68QpaBu75M7tDzVF70Gupu/G3EPAyx+e/J/dwzdpi/XHYhGyJnf84X5VgqCKEsCfl9L9H3xc+hRWO0fPgvCDUtrX6IyumRUtL99J+gm9W0bvnL0z7fnQPf4PnxR3h9/e/RU+xkT2YHOX8cU4RYE93KxvglrI1tI6zNrcnlcNcdjB65kxUXf3nOow3kvSwvZn7B0+kH6Ct2YYoQm+KXcWHiBtrC6465+ZfSZ+TwDxk9cifhxDqaNvwJRqhqcttYYS/9mScYyGzH9lJowqIhdmEp8LAF/ST6BvvSoSf9MIdG76LgJklYHXRU30p97MI5BSPGvfHJlg0TLR2SbnJye7PZzEprJR2hdlaarbTpzYSldvycAmXdA1w/R94b4SFh8xMrzRtyYa7NCDwvhS2TOCKNgaQgYFcYOg2IZmJEsuvpERs4aK7CFSYRP8c6Zy8bnD2sdg5gMaP1gQ5UAZ5A5hKkzHqGtTqG9TqSooqkqCRJglEZRVL2sxE5MIfRjFHqDJuOkMl54So2R2pJWNaxrQwmkxDq7OnN8+3Hhjg6anPhihi/e2UdDRXHfvmDqaFiE02voGHNu5DSZ7jrB4wdvYdMrIl7amLscjsBWB5azqXxS7g0dimtodYl84RyIWTSv6S/50s0L/8zYvELggShd4yw/c5R2rdGef0fNxEKz37Dtyf9MPcOfp2tla/hispbSPc/QKrv51ixdlo2n1zgcTZFv0jSTTLoDLEnf4gfj71IWNNoMAo4FIKgQVkQwZf+cQMMPv4pX8eEsAgT1aNES09fo1qE6MRUj5XWB9snXjE9RkSLENWi7M5n+XzfEdZYoxjiEQ4UD+JIB4GgLdTGhsgGNkY2sD6ynoSeePkLKrn/RyPc/6MR3vNXy2hff3rJVD0vw9GuT+B5aVpX/DVuoYFnf5Zi96OjRFqep+2ax4k39aARp6H6VdRXvgpzlhZwMw06g+zM7WRnfic787smu05U6pWlwELQiqHBqA+CDGY9dUbtSbXUOhtJKbl77Bl+MPxL1oab+GDTa6icx65MJ2Pc9bg7OcrPhlP4SF5RXckb66upMmf/mUsp2Z3P8PNUkh1liSxfWVnL1mgCTQh8t0Cm55ekux6kMLIXhEas6UISK64j2rj1pG+ipZS8sDPPHT8a5mBncXJ9Q4NBR3sQkOhYabGy3SI2x65HpyPt5rl/rJsd6XG681FcGQIc0DrRtL20RfJsiLayOryaNeG11Bt1k39HUsMuD989yo77g2DEtmsTXHNzFXv35bn99gEKwxqyI8Nr3pbgjeetRAgRJKy8/99IPfVToiu30HjLHx2TsHKuCr7Hh7ufICR0Ptd2KcZZGMhTTkwFIZQlo9B1iN6//wxCaLR8+C+wlrct9iUp8ySf2kPPC5+kYe3vk2g8/dYteS/LV7s/xLg3iiUirI1dwMb4payJbjmt3AxOIcnhHe+nevkt1La/9ZTP01vo5Kn0A7w4/guKMk+9uYxtiRvYmriamJ7Ad3P07/0auZGnSTTdQP2q/wPCIFU8QP/44wxktlP0RtCESV30ApoqrqA+egH6KTzRk9LHc3P0pR/hUPonFLwkMb2Z5eGrqdVWBV0NSnkCfN8m42bolgN0+UN0i1G6tRQjWmHyfHWuSWsxxLKiTkte0JL3CTlBqwTkyTxhBdeEXEXwysfhsKzgPr2Vbek8b0kW0IypbgBoIaSW56jnsctt5iW5niO0AhohbYy26DA3xENcGI9iGLPnF5BA3+7P4Nop2rZ9DsOqmbwWRzrsy+9nV34XO/M7OZDvwncr0b0G6lhH3G9DujWkigbDxen/P12ApWmEdEFIE1i6RkibPm9qgoExh0ODRaSEjU0Rzm+JEja00n6CUOkc+YH7KA4+QEPrq7Fye3BHt5NofiX1Hb+L0AySzjBPZp9ke2Y7+wr7kEhazJYgIBG/lBWhFed8QKKn+9M4xT5WrP4yvie495uD7H5knE3XVfCKdzW87FCNjwx9j+dSP+UVDe9lY+I6pO/iueMYoeM/abN9myF3aLJP/5CTnGx+n3SHSM3o46+RwKeZhKaxPlyBrunoaGhCQ0NHE9q0ZV3oaGjoQkNDQzvBsl46XkMnooWD4IIeKQUbokS0CPop5NuZUPA9PtK9F03A55avx9I0bN/mQPEAe/J72J3fw/7CfmwZBPlaQ61sjGxgQ3gDGyIbqDrBjf74mMvup7Jc+or5GXXBsQc42vVxNC1Ca/v/QzcS+L6k6/kcOx9MMZzcxbLLf0Ht+r0IdKpiV9Fc+zoiZQmF016anbmg7u/M7WTQHQSgWq9iU3Qz50U2symymTpz7gkNzyW/zBzgawP3UaVH+bOW19Maqnn5g05TwfP5yfAY9yTHKPg+V1dV8KaGGhpCswdyZzNSSmT5QHqYUc8lrum0W5GyV5S6QpJM98OMdz+CV0yhh6tJtF1LYsV1mPGTb6GcyXoc6irSeahIZ2eBzkNFhpJTXQKbmswgKNFu0bEyzMp2i0jkzN9Ye1KyL1fg0bEkT43nSLs6IBHaEaS2B0QfCcNmbaSRtZE1rAmvZZXVQX5U4+G7R3nqgTS+L9l2bYKrXlfFo88Oc++dafysTvT8HO/67TY2twX1PvXc/Qz9779gVjfS/KaPEDrNIX2fzSb5XN9zvLVmFW+sWTkPPw1lKVFBCGVJsXt76Pn8p5COTdPvf4DIhs0IfeGix8qZMbDv62SST7Ly0q+jnWKiwZmG7B5GnUFWRjbN65CZvbv+luL4Adov+dppjZoAYPsFdmZ+ydPp+zlS2I+OztbQeazv70IvpqhYfitm1SoG8jsYzD9H0R9FoFOtr6RWW02VXIYmCUYamByBoFiWo6A4LV/BbAkKpT+VQEACmSoYawDHAqMATgp6feiJBK9Ra+omrsYWLCsatNohlrsRWt3gaerM0Qhmn58KBKAZZBhi1D3IsPMSWbcPgIjRgBfexL9kh2gLNfGJZe+YbO7rS8mBdCHI75DM0psP/h9tYZd12l7WFB+iWfYxYsCLEchUreb8mhu4JH7JMU3GB/Z9g/GBh2ne/FEiVedxqHiInfld7MztZG9hL7a0EQg6rA42RzezObKZdeG1x2Sitz2fgbxDX96hP++QdT2KnsT2JbbnU/RnzHsS2/exfUnB9Sl6EjmHGEFM86iPRqgPm9RZBnVhk/qwQa1lYJpZ9hSf5snsdnbn9yCRNJqNXBK7hMvil9JxCrlJFpL0XaTrlEbUsKeG8XSnL0vXxvccNCOEXpWgd+gz1NS9mXj8jdzzxT4Ov5Dn8jfVcNmvV5/U/9eXHnf1fobe/F7e1PqXNIXXYPs2STdZFmSYHmwY88amnWNmH//yaYNZT6Veyf+mdvC95M+oN6pYaTWzwmqk3WpiRaiJWiOxZMtme2aML/V38Yllq9kQmb3rhStdDhYOsie/hz2FPezN76Mgg0Bli9nChsiGydYSNcaZvVkt5PfTc/ivscLttLR9HK2szmbHXPY8Os7eZw6SWP0ITdueRTcdXK+DIxV1bHf66XaOABDVomyMbGRzZDPnRTfTYrYs2TJaLAcKA/xt34+xpccfN93EluiZeVDk+JL7RlPcNThKyvO4uCLGWxprWB4+9aG5XSl5KpvihVyarmKe7mIBt5S3IyQEbaEIK0IWLYUhagaeoqr3F5jSIVK3iUT79cRaLgn+ls1RenwiMBEEJToPFRkeDgITQkBzs0lHqQtHR7tF+wqL8HFacs0HKSXdRZun0ll2pDN0FcpbDLogkiCSCDFCXQhWhStZ6y4jc18LOx9ygmDENQkufXWCOx49yu6fe+BqrLhC8vu/0U5tbYjc4V30/9cXAVj2W5/Aaji935Mv9b/A09kkf7v8MppCZ8cIOMrJUUEIZclxhgbp+fyncIcGESGL8KrVhFevJbxmLeFVa6aNoqEsfb6b49D236ei4Uoa1rxnsS/nuKSUID0yyacY2PslKhquQzcqkV4B3y+WggBOMO87Uy/plqYeSBcpPaT0gYmpBIKpBBBga5DVIVMBrhXsEslAfAyiadCP1yJ7xrCFs3cFMGftHlDQ4KiW5rAYpVsmsf2jrCRLNTAGdIo4IWstHeFVdETW0BHuOK3+346XZTj3PEO5Z0hmn8fxxxFoVEXWUx+9gPrYNqJmC98e+jFPZ/fy6eXvIS5i7BwLEks+M5xlzPbQBWyojHBRXYyL6mLUhYOnYJ6bJZvcQXLgAbz0PgTQawQjbMiazVxYcwPbotsoDD7B4P6vM1J/Po9WWuzO7yHrZ4HgKe7myGY2RzexIbyBmB47wf9ofuzoyvC9J4ZIZj0uWhnltVuqsEJaELzwfQp2gaH+x8hH1pAWdSQLLkMFl2TRoeBN/5tsaYLasEG1JfC0YcboYkDuQ+ojVFsalyU2clnFpawJrz7tPulS+vjFHF4xg18cxytksAspCvkR7MIYTjGFV8yB5yA8Fzx3at6dWC5bJ0+h28EKkK2Q27WKJx9+I+PDlbS/uYfY9UUcHGxpY0sH27dL88HLmVwO9vH8PI3OIOCzV4RJy8K0t9HRqTPrpiUSLA82VOlVJ/XzfCD9DM9lD3DY7mfAGZ1cH9PCrLCaWBFqZIXVyAqridZQPeYSadLf7xRpMk/+hs+THoeKhyZbSrxUeIm8nweg0WxkQzgISGyIbKDenFs3t5ORSW+nv+dLhKw2QlYrul4RvIwK0KL0umle3Jehd4fJsvAAyy9+ilBFhvFcJYWKjXQ03URHeM1ptSD5VZF0xvl834/ptoepMypYHW5ktdXAqnAjHVY9lnbyrRRm82Qqw/f7kyQdl02xCG9rrGVNdH4eXJRzpaTXLtBVzHOomKermOOwnSfnB59LAmiSNo2Zbpoy3bQ4KdbWdtC84lqsqvbTeu+xlMuhQ0U6J1pNHCowOhq0shMClrWEgqBEh8WqlWFWtIUIhc5MYGLMcekp2vTZDn1FhyPFHEcKecZcbXq3RLLocpyK/ija3jjmsOD8lVG2XRrhB/cdYfTxCEKDy18V5a23NmPaQ4w8fhcNN70TYZze78SIW+SD3Y+z2qrkYy0XqODgOUQFIZQlyctmyb34PIUD+ygc2EexuwtKfxxCLa1BQGL1WsJr1mE2NqkPpSUs1f8AQ/u/SeuW/0c48fLDas4UjE4wMeRgKRAwmV/gZYYonDY/cdzMc0ztO3ljVAXMvB+Qs0+lBF8DXxP4moavaXi6wNdFaV2w3dPA1ySu5uHoLkgw/Qp8N0La8RjzUxSFiyfA1SBiVlFlNVMTXkZtuI368ArqrTYs/eX7Uuf9PF3FLjoLnaXhMQ/R5/RNbq8z6uiwOlgZaqcFGye7g5x9lIjZSEf1LTRXXI0mDHzpU/Rz5P0snnSpNOoIHadLiJSSnNPLUPYZhrLPMFbYi8TH1Cqoi22lPnoBtdEtmDNu9NO2wyNDw+wblTw/kqPoS8K6YGtNEHTYWhMlbp745sC1RxkffILhwQchGzzZPBSCTsvkmozDURO+UwO1ZkOppcMmNkU2nbDp+JlUdHzuem6Uu58bxTI03npxDa/cWHnCRH1SSrKuHwQkCg5DxWCaLLgkiy7Jgkvamdkdxgc9hWFkaQibrIrVsT7WQEtIUq8V0J1R8sURivlRioVRnEK6FGTIQDGHKBbQ7QKG7WA4Lsf7GuwDBSN42Xrw++tq4GjgzFh2y9Ydb3m2Y6MuvNOE5NE6dt7+u3iFGBeddxuNdfso6NBbAT0V0FchGEqEyMYsQppFSIQICXMyCejEy5QOfu45dD1OY+JGGsxmGswgyFCtz38iwbxfpLs4yGG7n8PFfg4XB+i2B7Bl8FRUR6MlVDcZnGi3mlhhNZJYgMDYfPOlz+HiYXYX9gStJcoCf5V6grhWEeSimMxbESUymZsiWupWUp63IuhyEhbh45ZLeuxBUqP34XkZXC8FfmHW/ZyiRc/u88lkK6jZsIt40wBuPopZXEVLawfhUC2aUTEVyNAr0PT4tBYWv+ryvs0D6d3sL/RzoDBI0h0HQEOwPFTD6nAjq8KNrLYaaQ3NrS49NJrm3pEUb2us5bz4wj71llIy5Np0FfPTXiPeVGvCSjvFMi9DR6SKNXWrWRWrptY4/VGDRkZLgYlDhSA40VkklQ4+zzUNamsM6moNautM6mpL86VpXa14UtwMAAAZX0lEQVQ57906XCkZtB16ikX25AY5kE8xYLuMuxa+LPtM8iWhgkfMcbEfAu1FCz0CN95cxa+9toawNT+Bvf8dO8J3knv5w8bNXFXxq5nE/1ykghDKWcEvFCgcOkhh/z4KB/ZSOLAfPxd8qdEqKoiUAhLh1Wux2jvQQuoLw5k0NWzhzJv98m4DwfxI/38h/SKJqleC78waNCg/R/mxvmeD7778Bc1iatjCma0FZutCUGo9YFgILURWjOCQx9clnubjCQ9POLgUcWUBV+ZxZA7Hz+H6OeD4n5WGFsHQ4oT0CkwthqnHqYpsoCF6MYZRgSMdHOlQ9IsMO/0M2D0M2j0MO/0MO4OMuUlcPCQgEUS0OFG9koheQViPE9IimCKMh0/Oz3G4eJg+p29yiLgavYZ2q41lZgtNZj31ehWagIKXIednKXgZ8l4Gzz5KyD5CSBaw0egVBr3SPiZNXkKvocZspDbUTLVRT1y64PSTKeyj4A4BEA+1UR/bRn30AirDa044esM/vTTIg/1pqkM6F9YGgYdN1VHMU8ycb+f7GR/8BcODD6AVhinqJkNr38qGyotpNJfWsIm9Yzb/8tgQO3vydNRZvPPqelY1nPpTv6Lnl4ISDkMFl758nv3ZIXrzOTK2Tsd4kt/p+VeME4yOUNAFeUOSM6FgCpyQgRMK4YUsZCgMVhQtHMOwKjCsBGakiohVSdSIExbBtcvJ3z45OS+lf8y6yT3l7MeALI0WAeH8QZxnX+DJ238PYehc/seChppRtJE+5HAP3vARnJEjULph0EJRrLqVWHUdWHUdhOtXYlQ0TrtZOJB5kp/0f4Fqs4U6q42E0UDCbCBh1lNpNFJh1qGfwdYJvvTpd0Y4XBwoBScGOFzsZ8Qbn9ynWo+XtZpoYoXVRLNZc1aNtjAxysSe/B667W6yXm5y9I6pUT3yONI54XkEYjLvxbTkmnrQTSzlpdiV2824P44mJSvNJs63VrHWXMZyoxZTOnjeOJ43ju9lSB6BnoMaem031as68WyDQn8jiViaWGJ82nvH4hdPG41FmTLm5jhYHOBAYZCDhQEOFgfJ+kGSRksYdFgNQYuJcCOrrAZqjfhxb9p9GTx/X0oPltKeS1cxT2dujINjRzns2AwZCWTpGmMC2sNxWkyLWiNEnWlSa4SoNUxqDPOUEipKKRkZ9YLcEl1FhoYcksMuyWGXkRF34pncpFhMKwtOzAhU1JlUV+mnPBrNTAP2GE9lDvHC0AhH9sco5mpwqgV2vY+W1LEeBPMg+BWS+O+aLFtu0RgyaAyZNIVMGkMmdSETYw5l7EvJx4/uIOkW+Pu2y4nrp9e6QlkazpoghBDiD4HfImgl9UUp5e3H21cFIc590vex+3pKQYl9FPbvxRnoDzbqOlZ7x7TAhFG1OE88F5KUEnwX37PxnTxeLo2XH8fLZ/DzwdNNv5DHs3P4Tg5pF/DdQtDn2rcRhkDqIHSQmgRNgvCReEhckB5STnVDOCk6UA1kgTwg9GPyBRw7XwoaGCGEFkIrBQaEEZqRi+DYYMJchi30pDcZAHCkgy0dXOng+A6dfZ/Dm9EPHGGBCOFrIaQw8TDxhIErNFx0bKFhAzaCPJICkoLvYwsXx594H7v0Pi62tKeNJX+qBBKBQEfDFAZxYREROmHpo0kHX+ZP+D46BhE9RliLEdGiJPCpcIYw/HEQEULR89D1C8jaUXIySc47gusewvL7SYgipgAPSAE5EUUPLaPKWk6N2USt2USt2UyN2XjcvB1HszYFz6ejwkKbxy+eUkrsXDeaHsEMN8zbeeeblJInDmb4/hNJUjmPV2xM8NZLaonP0xOkCQW/wLP9D5He8xh5LU5eqyIjKhmTlSS9BMN+jLwewRMGAqgLG7REQ7RETJqjIVqiJi3RENUhfVFuEJ78yfd4/D8uJVEX5tY/X0ZV47FfQqXvYo8epTDUSXGok2Kyk+JI92QgU7NiWLUrseo7CJeCE/vkTvZlniDtDjHuDOHPGHoxZtSQMBqoNOtJmI0kjHoqzSBYEdOrzsjwqGkvx+FiP93FAQ7bA3QV++mxh/BKIcGQMFgeauTXa65hW2ztvL//YrF9uxSUyE8NN+rnyXnZY9ZPDDmaLxuiNKyF2RTZNNnF6mTzUbiOZP+zLzGY+jGx5c8iNJ9sz3oqQ9toXR1G6BlMs56KyqvO8E/g3OBLSb+TKgUmgtfhYhK39PtbrUdZVQpITAQmovqp53tYaFJK0qOdvHT0SQ6m+ui1auiPtjJiVZGbEbQUQKWmBUGJiSCFYVJrBkGKWiNElW7M6W+f70tGxzySSYfhUmAimXRJDgeBiuFhl2xuepRC16G62pgMTtSVWlTU1hqs6giTqDj1vzdjI0V+ctdRdj3o4UQg/arDjEdNQjvqaH6bhaNZDNgOdtk9pQbUmUFgotEKAhPlr7B27OdqV3Gcjx15kusTLby7YcMpX6+ydJwVQQghxCrgh8BlgAU8CVwhpRydbX8VhPjV5KXTFA7uI79/b9CFo7MT6QY3y0Z9QykosZbw6nUYNTUgZenGXQbN8CeXy+bLXlL6pX2D/SePJZjK0jmQEun7wTl9ie+5wegDfpB0DVlqQVCeV8C3Z+QXcILEbdIp5RiY2Fa2n3QBD4kHwi8FDU7hBzeRssAD3NL0ZF6+CBI3auZUEMCwEEYYzQyjhSLYdb048aMkRl6FJqNoQgch8JG4msTVfBzNL029qWUhS1MPR/NK8z6O8IKpFkw9S4eG2skgglMKJNhlwQVH2jhyIhBgT2470VB4jUh8oAgUAAdm9I8MGBiYmhk09xYhDGFMzpvCnP6a3M/EEFPzU/samCJESDOPPba0X0iYpfcIoQlBykky5PQwWDzCoH2EEWcAUwsR1uJEtNhUcEGPEdFiwXo9RqQ0DWsxTBGaZfhQyUj+RQ6O/Cdjhb0cHLmah4/cdMz/XxM+pu5j6D6a5iC0IlLL44scUsujaTZCKyI0h5AusUwNS9eJGBphwyBs6IRNHVP3SETdUvZ/A10EIwboGGgT86XlifmJUQVmrj92Hw1RGolAoKEhEKI0RZuaL1+HWPAb7VzR446nRvjfXSkqLJ2VdRamIQjpAlMXmEYwDZa1GculeUObWmeUrZ9cDrYLprfdkVJS8Hz6S0k3+3L2ZPLNvryD7U/tHdYEjRGTpohJUyREc8SkKWxgFQWjox6mIUAKfCknP1qDj03JxMerX5oPluXUx6qUpe1T81LC2M4k/Y/6xJuztL62nVBMw9AFmga6LtC18nmCZT2Y6vh42QHc1BG81FHcsSN46aNo0kHDx7AiRBJVRCxAN/E1cDUfV7jYOBRFkaIokCdPgcK07lXoOpaZIByqImLWEA3VErPqiIcaqAg3Eg5VQSlIISY+PyZ/rcTUwrR1gBBlnzbBnItPr52k2x6guzhEtzPI66suZ3O0Y2pPcYJzIo5Zt5SeNi8Vw/1DHDzwY6h8BCOSI9Pbijb+CuprL0c3gqfJmg6aJhAaaLpAlH4XNb1sW2mqaQTby/aZtm2enk4vdY70OFxMcqDUUuJAYYA+ZyrQ32JWl1pLNLDKamSlVXdWtPbx3SKZ3u2MH34Ye7yHvFMgZUZJmQnGzAQpM0HKrCBlJkiHgnXOjLwZmpRUC58aTVCr69SaFnWhKPVWnLpQmFojREhopRYik7V38hNktpYjubzPcFlQYqIVxXAyWDcy6uKV4q0f+uMmLrrw9HOtpUddHr1nlO33pnGER+TmJB+4/iKqakNIKRlzPfpth4FZXhlv+vexKkM/JjDRGDJ5JHOYe9NH+OSyi1gXmf+Hi1P3vbPc/x5vm5xqwzf7/sc/hsk2fyf3HrNtm3hfTQ+jGWdPMA/OniDEu4FlUsq/Ki3/E3C3lPLHs+2vghAKgHRdil2HyB8odeHYvw8vNfbyB54iX8A//GlpQcyYnorZPnMmMhvOeJPJP0BCm1oWwQ0VmggSGgqt9BdMQwTffoLpzIucDLqUBWfKgi+zLk/dUUwL3iR8j2YfXrTA08E1gpenn/4XL92TGJ6GFamYvDGf/ebdnOwTHtzoT934h0oBAbM8KKCZmJSmE/3JjwkcBMGAs+FL0umQUjKa381/9vyA7eMa0g+BF0L6IaRvlaYhpBcCf8b60n4T6zlORoFreh5m69CzGFay7I3LfitLv/vTfmPK182yXZTVnf4GuOfY+MnLEqWAxImCFpdVXMutdb8195OfwKFkkR89NcJY3sVxgxE2HE/iuBLH87E9iXcKOR1PiwGEZnkZTP3gDwI7z8zbX137ElW25FG3mbH8/H/xXFs7wP/d9tD0UTk8B99zkO7UKB0n6nZ19jvV4MVU4GT66cr+Ps2ybmoy27rSUccESWZ5LyHKt5Su9+WPEzOvZcb1+UKSDFl4y4YJVY0zsn81L3zvHcw/yZYrR7jx/ZeegXMvbRmvQGdxKAhMFAY4UBwg5eXREHyn492nneRyMUgp8Z0cnj2Ob4/jFdN49jhecRzPTuMWxxl38ox4HqMSRtAZ08KTgYpUKEHaqMDT5t4yQciJTpulZWRp3USwomy7JyGjIdOCN3kPc75/iJkJr6ZuAU98Az1zWy4f4/ldl7D/4GZ+/eZvE41kT3BMsJwXIUaMaobNaoaNakbMakZK05SRKNvfh9BRDCn5i5e+T6jsYdK0IMAx96/yxOvPAbWb3071mtct9mXMydkShPgYkJZSfrW0/Glgv5Tyu2X7vAd4D0BbW9uFhw8fXoxLVZYwKSVucigIRmQzpe8qpRvzyRv10heYUlMwISZu4sVx9iW48RfBl5Z/9L4OaGX7a1C6cUHTEOhlAYGy9aJ8vV4KEpRi3BNf1IQoW/+y/9sz9WM8BWLyZn/yhp5SiwGM4IZfmBhCx8QkhIEpjNIWY9orhIEuDEypB7eHmoaeSLz8JSin5UjxEC9mn8YotfbQhYEhDAym5vVSgGdymdI+wkBDR0oD19NxPY2MYzNcGGXYHsV84Ukqj3SzqqJ58nd9IiuAFFMZAqSUSFHKL3Ccf/5E/gH8yalbU0n2qi3B6A7IqSlBwCxY8oOn8xNbZGndMftPzftSsjqynosrrlzw8vD9UmDCKwtSeBLH9WcsT223XX9y/YRp93LH3ASWb2PWba6UZHyPtO8xlHYZS3u8Y0MtlqmXPkbFxMdn8HR44uNTlJ4Cl81PrJ/4+NXK5vPZX2DnO0nUvB3Pl3gewdQPfhZeKTDjeUHriWDb1H7+xNQH15PBMWX711TqXHTeiZ8EToyeEwQlZg4tGrxsZ5xscYicPULeHqXgjFFpNNBgrZw4S9lkZobbyXea5cv/LMfN+H4W5NY4iZuF2Z7azdxv2vsf54ZktidzM69JTh1/7Hsd5/pmHjfbz2LGOnkS10LZOU/41HHmE0opGTfS2AULbawBKQW+L5BSK5svTf3SOlk2X9p3Yj8pBdKfflzb1no23DTr9/BfKVJKku44vfYYW2JnZvjPpUj6Lp6dmQxYuMVxxooZkk6BYddh2PcpDepZViOnQgoTuSnKQxASkEJMa8Epy8MQYmr5CnuAltJoNrMGA2dZf7zgYfmC5+gYpn8Sx8z2nXYq4GmjMYxFkjBJwrykmQzoko+6vYQn6+70QKOY5VwnFdSk/G/h8a/reOeavcXbzGNnbpv4v852TPmGWa5HTL1vuGbtaY/cstDOliDEHwFxKeWnS8tfBe6VUv73bPurlhCKoiiKoiiKoiiKsvScKAixlNoZ3w+8VgihCyEiwHXA9sW9JEVRFEVRFEVRFEVR5suZG5dqjqSUO4UQ/wM8TtDK6AtSyv5FvixFURRFURRFURRFUebJkglCAEgp/wb4m8W+DkVRFEVRFEVRFEVR5t9S6o6hKIqiKIqiKIqiKMo5TAUhFEVRFEVRFEVRFEVZECoIoSiKoiiKoiiKoijKglBBCEVRFEVRFEVRFEVRFoQKQiiKoiiKoiiKoiiKsiCElHKxr+GUCCGGgMOLfR2noA5ILvZFKKdNleO5QZXjuUGV47lBleO5QZXjuUGV47lDleW54WwsxxVSyvrZNpy1QYizlRDiKSnlRYt9HcrpUeV4blDleG5Q5XhuUOV4blDleG5Q5XjuUGV5bjjXylF1x1AURVEURVEURVEUZUGoIISiKIqiKIqiKIqiKAtCBSEW3jcX+wKUeaHK8dygyvHcoMrx3KDK8dygyvHcoMrx3KHK8txwTpWjygmhKIqiKIqiKIqiKMqCUC0hFEVRFEVRFEVRFEVZECoIoSiKoiiKoiiKoijKglBBiHkghFgnhHhcCHFbadkQQnxTCPGYEOJZIcQrSuvXCCEeEEI8JIR4Ughxa2l9QgjxQyHEo0KInwshWhfz//Orah7K8R1CiJdK6x8SQnxqMf8/v6rmUI4JIcTtpfU7hBBbytar+rjI5qEcVX1cAoQQMSHEP5Y+K3cIIT5TWv/pUvk+IYS4rrTOLJXxo0KIR4QQm0vrVZ1cZPNUjqpOLrK5lGNp/U1CiB4hxHvL1qn6uMjmqRxVfVwC5vjZ2iGEuKe07ikhxJtL68/KOmks9gWcIy4FvgzcUlr+PaAopbxKCFEPPFL6Yvwp4OtSyh8KIRqA54QQdwIfAnZIKT8vhHgD8LfAbyz8f+NX3umWI8BnpZTfXegLV6Y52XL8KPCklPLvhRBrgX8HLkbVx6XidMsRVH1cCqqA/5BSvk8IoQF7hBA7ga1SyiuEEC3AA6Ub1bcDrpTyaiHEVoIkXFeg6uRSMB/lCKpOLraTLkcppQusB74/4xyqPi6++ShHUPVxKZjLZ2sj8IdSysNCiGXA/cAPOUvrpGoJMQ+klN8H+stWbSH4xUBKOQT0AptK+9SV9qkGhmWQGfRG4I7S+nuAKxfgspUZ5qEcAT5Yilz+18TTH2VhzaEcy9fvA2qEENWo+rgkzEM5gqqPi05K2SOlfKy0GANs4EKCL05IKXuBw8A6yuqelPI5oFYIEUPVyUU3T+UIqk4uqjmWI1LKfwCKM06j6uMim6dyBFUfF91cylJK+YSU8nBp3xZgf2n+rKyTKghxZuwBbgIoPZnbBujAx4F3CyF2AQ8BE82i6oEkgJTSDw4TqmwW31zL8ftSyvOklFcAXwHuEkKIBb9qZabjleMe4NWl9VcDy0rrVX1cmuZajqo+LiFCCJ3gSdyHgQpKdawkSVDv6l9uvaqTi+s0y1HVySXiJMvxeFR9XCJOsxxVfVxC5lKWQogm4EvA+0qrzso6ueQv8Cz1z4AUQjwKfIDgS3In8E8ETZ82ARcAXxNC1AFZoLLseFn6JVIW15zKsbzMpJQPEkSdq489rbLAjleOnwE2CyEeBl4J7JNSJlH1camaUzmq+rh0CCFM4N+A26SUP+PYOlYJjM5hvaqTi+B0y1HVyaVhDuV4PKo+LgGnW46qPi4dcylLIUQzcBvwbinlkdL2s7JOqiDEmeFKKd8npbwa+ClwWEo5QtAsqrO0z0hp2kzQlPhmACHEK4HnFvh6ldnNqRyFEOdPRJGFENsI+q+PHHNWZaEdrxzTUsrfllJeS9Ds/yel/VV9XJrmVI6qPi4NQogQwRemu6WUt5dWl9exOoLP1L0z1q8jKPMUqk4uuvkoR1UnF98cy/F4VH1cZPNRjqo+Lg1zKUsRJJz8EfAHUsrdZac5K+ukSkx5ZpwvhPgqIICDwLtK6/+I4Kl5AUgAd0opXxRCfBb4rhDiNwAH+L+LcdHKMeZaju8HvlVaXwR+czEuWjnG8crxJiHEnwMh4Angg6X1qj4uTXMtx2tR9XEpeBdwHUFegIm69EFgQAjxOMHDkD+SUhaEEN8Gvl1q7SKAd5f2V3Vy8c1HOao6ufhOuhxPcA5VHxfffJSjqo9Lw1w+W78ANBHcg0wcfyNnaZ0UU/n0FEVRFEVRFEVRFEVRzhzVHUNRFEVRFEVRFEVRlAWhghCKoiiKoiiKoiiKoiwIFYRQFEVRFEVRFEVRFGVBqCCEoiiKoiiKoiiKoigLQgUhFEVRFEVRFEVRFEVZECoIoSiKoiiKoiiKoijKglBBCEVRFEVRzhghxFeEEO8oW94mhPjxIl6SoiiKoiiLSEgpF/saFEVRFEU5RwkhKoBHgVcAI8D9wDuklIcX9cIURVEURVkUKgihKIqiKMoZJYS4BbgFeBpASvkVIcSHgDcCEnhMSvlRIcSVwCcBHYgBb5NSdgohuoD/BrYB75NSvrgI/w1FURRFUeaB6o6hKIqiKMoZJaW8C6ggCER8TQhxHXAdcI2U8ipgtRDicqAPeD3wBuAx4E1lp7lfSnm1CkAoiqIoytnNWOwLUBRFURTlV8I9wHoppS+EuAhYC9wvhACoApYD64Abgd2ldemy4+9b2MtVFEVRFOVMUEEIRVEURVEW2k7gUSnlOwGEEI3AOHAQaAV84DszjvEX9AoVRVEURTkjVBBCURRFUZQFJaX8mRDiYiHELwCboMXD7wC3AS8CPUD/Il6ioiiKoihniEpMqSiKoiiKoiiKoijKglCJKRVFURRFURRFURRFWRAqCKEoiqIoiqIoiqIoyoJQQQhFURRFURRFURRFURaECkIoiqIoiqIoiqIoirIgVBBCURRFURRFURRFUZQFoYIQiqIoiqIoiqIoiqIsCBWEUBRFURRFURRFURRlQagghKIoiqIoiqIoiqIoC+L/B5Oue9AnUhzzAAAAAElFTkSuQmCC"/>
          <p:cNvSpPr>
            <a:spLocks noChangeAspect="1" noChangeArrowheads="1"/>
          </p:cNvSpPr>
          <p:nvPr/>
        </p:nvSpPr>
        <p:spPr bwMode="auto">
          <a:xfrm>
            <a:off x="1013991" y="49313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data:image/png;base64,iVBORw0KGgoAAAANSUhEUgAABw8AAALWCAYAAACwQ9wHAAAABHNCSVQICAgIfAhkiAAAAAlwSFlzAAALEgAACxIB0t1+/AAAADh0RVh0U29mdHdhcmUAbWF0cGxvdGxpYiB2ZXJzaW9uMy4yLjIsIGh0dHA6Ly9tYXRwbG90bGliLm9yZy+WH4yJAAAgAElEQVR4nOzdd5RkVbWA8W/PkEEEiaJIKQYwg5gVQVCBNmDWZwAxIKAIilgoPvAJ2ibEJ+YAiBjRB2oRFATMoIAEEZBQoiCI5ByG/f44p+iaokN1T89Ud8/3W6tWVd2699Sunp5bt88+Z5/ITCRJkiRJkiRJkiRp3qADkCRJkiRJkiRJkjQzmDyUJEmSJEmSJEmSBJg8lCRJkiRJkiRJklSZPJQkSZIkSZIkSZIEmDyUJEmSJEmSJEmSVJk8lCRJkiRJkiRJkgSYPJQkSZKWChGxf0RkRNwyhWMb9diMiM0iYt/6uL0I8ZxS2/jZVNsYo929OrFOQ1tbdH/u6YhvSYiIw2rM501DW5+ubZ1Sn99Qn++4CG1eXNs4bBFj6/xO37OI7cyPiGXq42n7/Rnlfbr/H71xEdp5Y1c7jemLELra3XcR24npikmSJEnSkmfyUJIkSZqFImKbro7+iW7vnKCt+RGxzBi3vpIAEfHIPuJ4xjR99ntqex+b4vFrRsRBEXFJRNwVEddFxM8iYvNpiK0REe2JElARMS8idouIsyLitoi4NiJ+Ml6SMiKeU/e5tsZ9aUQcHBFrTTHWGOPffIWIWHmSbc2PiHdFxJkRcXtEXF9/ps+dSmxd8a001eO72nlF/Z0Z7ZbAPcAXp9j2WhGx7ii3B0fE+hHxsEm09eSI+H5E/Lv++14eEYdExEOnEltt83n1XPHEnu0Pqdu3iZo47aOtXcf5OXZuC+rP9C9TjVmSJEnS4Jk8lCRJknQJcPcYt/f02ca9wJ2j3O6e4LgNI6JZb0+e6E0iYj7QSWhOZRblQ4AzgD2BRwDLAqsDQ8ApEfG2ybbZ1fZWwKnABhPsF8C3gEOAJwMrAg8CXgL8PiK2HeWYHWrbL6n7Lgs8nPLvc+ZkklRd3sro/+a3U35GfYmI5YBjgc8DmwArAKtRfqanRsRukwkqIraMiJOAO4Bbo8x2/HZEPGIy7XSZB8wf49Yx1WTXWcC/RrldCVxO+blMKCJeAZwGvAZYi/Lvuz6wG/CP7iQ8cMQk4jscOA7Yu2f7C+r244BV+myr9+c4D0jK//ObgAWM9DF8dRIxSpIkSZphTB5KkiRJs9NJlCRDP7fDFncwmXlpZq7QewNeOMGhGwEfr7d+ZiY2GPk75uIphPox4GHA9cDLgTWAxwM/pyQlPxcRa0y20YjYHjgRWAc4Z4LdXwO8oT4+BFgTeBJwAbAMcFhEPKCr7VUpibl5lH/3J9a4XwZcBzwU+ORkY57ANZPY9/2M/Dt/mJKU3YwSa+dn+th+GqpJ0hOB5wPL1c0PpPy8zuidQdenH1MStN23FYBXd+3TmkK7/fjHRDvU37dDKZ/3PEpi7+HAOymJuY4F9Xbv9Ic5scw8JDOj6zYvMztJzi8y8v/yc5l58CBilCRJkjQ9TB5KkiRJs1Bm3p2Z/6Ekn9rANzPzP3XbJ+u2I+q2O/psdp9OYgD4++KIexRXAj+qt0v62P8FXY+vHW/HWp50zYh4YNfmber9QZl5dGZel5l/Ad5Ut68ETKXU5grA9ygzCf9vgn13r/fnAO/JzGsz8xzgLXX72pQEY8ezgU4yccfMPLfG/RNguOdzTcahLJxMmw/8qr72n0m0s2O9/0FmHpCZl2XmGcArgZtruztM1EhNoh1C+Tv1NOAJlFlxQ5Rk72pMYUZbZt6bmXf03O5k5Od9SmbeLxE9xu9Prw1ZOCm5HOVn2Zlx+/s+QtweWLU+fnlmnpiZ7cz8CvCluv1OYLnMXAZ4bR9tLlYRsUZEvDYivgv8E/gQJfH9dWCfgQYnSZIkaZH1tbaBJEmSpBlrHrAyZXZWxyp122jX+yt3rcV3UmZuPR1BREQDuGwKh/4xM1/V53vMA97VtenAiDglMxeMcUhn9txpjMxq7AygvKdn3+7yqvOZpMz8HiV5SIyzTGSdUdiJ5buZed8sssz8Q0RcQklIvQj4Rk/M48U9lZg7M9m64+uUXO0nkdvRKZm6UKnTzLwxIi6kzEJs9NHOtoyU0NwlM8+rj4+NiE9SZqc+PSLWz8wJZ/SNJyLeCGxHmcU3VrJrtN+fhdQkZG/b21LKjkJ/Mxo7P7/rR0linlXvl6fMIr66j/ZGs0xEdJcnXX4yB0fEECWZ+1hg03rf+UU/g1Ji9lnA24A3RcTpwNmUmZTfycybpxi3JEmSpAEweShJkiTNbp1Zhct1betc59+1GN5vDSZeI+06yrp5ve6XaAHWiYgX18fnZObl47S7N/C4rudPB/6Xsi5cv06izNzaoyY4fk+Z6feZrhh/M4n2JmtjRpKBfx7l9TMoycPuMp+/p/w8VwS+FBHvBa6ifP7OWnYnLmpgEbEWI+s1nj6JQ6+kJAcf39PeipQSplBmp01kva7HvUm0i7oer0sf5UDHEhGvB75Znx6YmX+YaltjeGe9P7fOwJzIv+r96hHxkMy8ouu1jboePyciFgBPnUJMr2XRZiw+BfhIfXwFJSn6S+Bnmfk3gIh4KKUU7DY1xucC5wJfW4T3lSRJkjQAJg8lSZKk2a2TkOueSTRe8vA2RhJwoyX4JnJ8H/vsVmfi9eMZwE/r412AL4+2U0TsCBxYn54NHA4cBOxay0q+IzNv6z6mll/ttQ+wJWVtwpNGeb2ZmVOd3dWP7gTZFaO8fmXvfpl5XUS8n1LSc/t66/YfRpKIi+LFXY8vj4h1KWVcJ/Id4IPAGyLiD/X5A4FPAQ8CEjiyj3a6E4Ibs3ACsztp3E8i8n7q5/k4I2VWvwrsN9b+Y/z+TPQezwJeWp8e0Odhx1B+l1cEvh8RuwCXUtaRfHfXfkdNNp5p9Gngd8BZmTlqueDM/Cfw2XojIh5VNudA1miUJEmSNHUmDyVJkqTZrZM8XA4gSs3MzizENSPi7ZREzE11W2Zme0kEFhHLUtZ/WxtYn1L28MnALV273cbIzKsbR2ljJcq6fp0kShvYPjPbtYzpp4A3AJtHxHsmiikzL4uIpwAfpSR5HkQpBXoaMJyZP5vkx5yslbse3zbK67fW+4Vmd2bmFyLiMkry8xmUv+WuB34CfHhRy3hWu3Y97metvo4Dgc2B5wBfqLdu+2bmmX20cyxwA2Vtw690JdG2APaq+5ycmf8a/fDRRcTTKOU030hJ0N0F7At8OjNzvGMn+T6rMFJqFhYuhTumzPxXROxOSWY+m7IWZrfLWfjfYwPGKKM6jsMzc8euWHekrHk5rojYAji5Z9uk3rju/4LMXOTZsZIkSZKWDJOHkiRJ0iwUEd9j4TKEj+tay7DjOfV2I3DwNL31UyllCT86zj7fjYjvjvN694y/kzPzxWPuCZ+jJH4ATgVe30keZeZnIuKPlGTVmsDfKCU/x1VnSL0F7ktO3jEbZkdl5rGU9f/mASv0zrRcFBHxWsrahFOJ67aaZNqVkuR9JCUh+3tKQva4Ptu5MSLeAvyAkmTuTWD+C3j7ZGKLiGcAv2JkDcJjgA9l5l8m004f7zMPOIKFy4x+OyKen5mnTXR8Zn69rnf5IUq5z+WAa4EfAv+dmZ31FzvrNU42eShJkiRJfTN5KEmSJM0dSSlFeitldt9VlLXjfgs8eACx3E2ZXXctJfFzKfAXylppn+6znZ3rsX8HDu1N8mXmryLiicCDMvPaiNhmtEYiYjkWLsE5j/L30PLAShHxAEqp0PUo6w1uyhglVBfRrV2PRysJ2pmZeAvcN5ut+++2ZeptxZr4fBAl5odREm6TLkUbEQ8DPl+fXgY8LjNvr699GnjfRG1k5oLaxucjYhlgwTiz+j4OrA6cN0o7R9eE34cosxkfSCnl+jPggMy8ajKfLTP/EBE7UGa9HpGZf53gkCsps1D7FhHzKYnD7Sm/93sC76X8m/w0IrbOzN7ZhKPFejJwcp09vOI4yeFrumIcbR3R6fQrymzNsZwGPBE4DnjFOPstjvVXJUmSJC0mJg8lSZKkWSgzXwe8rt/9I2L/PnZbJiJW6BwyyXjakzkmIg4BjqYkFMdr917gvyfYJykJSijrrR0yym47AV/qN77q65Pcvx9Xdj1eDzi35/X1evY7EXj6JNo/lVLatS8RsRYlMbcWsAB4eydxOFk16bVy1/Oxdv1+vR+1rGctcfrKqcQwRnvfpcyGXTUiVptg92PrrS8RsSbl8zy/bto7Mz8XEb+gJO3XAn5TZ1Se0Ud7nf9/93Y97nUqpZQr9J88XKYmojuWH3PPLvX/3x1jvd412/nezBxzP0mSJEmzi8lDSZIkaZaLiK2BV9Wn78nMqc5G+ijjlyOdTEwbAG+lJFUeQ1nH7h7gP5SEWQv4embeMmYjo7e7IvBm4CWUGU9rUf6uuRG4iLI+29cz87I+mruXMgMR4ALgOkoS8grgH4wkJKfTBV3v+2TghJ7XN6n3549xfHfMN1NmCl4L/Bv4J3A6sF0/gUTEYykJ3EfVTe/OzJPGOWQiG9R4+nU4sOMYsc1nZGboCpQ1IFejzFh8MOPPhhvLRcA6k9h/3GR4RLwOOKjGs4Dyf+8LAJl5fkRsR0nMPgg4ijE+a1d7KzD5maMPp79k8RvqbZHUGHeizLJ8IiM/z6GIuIayXuNPKP8Hbx29FUmSJEkznclDSZIkafZ7MqW8J8BejD4b6XLKTKhpWydvLHWW1Zcp67ZBKeV4GyXp9dB62xb4YEQMZeaf+2x3I0p5xEbPSwmsATyz3t4fEbtl5tfu2yHzy/SUIY2IfanJ0szceJT326KfuCYjM2+KiNNqnK+PiE92yntGxNMYSeT9vO5/v7XtIuJiytqOP87MHUd5fcLkYUQ0KCUnV6GUlHx7Zn5rCh9pWoyyhudE/g4ctniimVhELEsp0/lgSlndN9Syo/fJzN9HxDMpMxO/RpkxOGtFxEMp65U+mnKOOZGS5L6FMuN0Y+CFlAED74mIrfpM4kuSJEmaYeZNvIskSZKk2S4zv5mZz8nMF47yWiMzY4zbwZN5n4hYD/gqJXF4GiWRsEpmrpKZK1FmCr6Bsh7jesCRk2j+a5TE4c3ALpQ15eZn5jzK7K5tgDOBZYEv1QTZTNRZX/BJwMER8aCIeAIjybBrGCntuVjUMrOvBH4NPG0xJA5fPtbvFHDJZMOl/Ju3gT8C/wccOtmAMnPdcX7PO7G9v8+27qaUDd4Z2Lg3cdi130XAppn5xT7avGOi+GqMb5rEZx7v/3bndkOfzX2Ckji8BXh8Zr44M/fOzP/JzA9k5ksp64XeRJkR2e+6ppIkSZJmGGceSpIkSXPL2j1rm43mhsW4PtnGjPydceAos7H+A3wnIjahzJJ8bEQsl5l39dH2ZvX+yDqTsLvd64ETIuIO4BRgPrApk1j/bwn6HvBSSvJp93rruAd4a2bevLiDyMyfU2c4LgYrj7O+4GiDWHel/D5ASRbeS1kT8Q7g1s7szG59ruO52NT1AL/ax373i32Wely9vzwzLx5th8y8NCLalJKmj11SgUmSJEmaXiYPJUmSpLmln1ldr6cksBaHcyjrtq0IfLyuXfc7yrp8nbKl2wJvq/v/sc/EIZRZZ88F3hAR5wDHU9YnXECZebgZcEDd9x7KLMQZJzMzIt5AKSP7dspsrtspP6ePZOYfBxnfNPn2ZHbOzOsoa05q5vojZbbsYyPiM8Ah3WVJ6zqnu1ESh1DW35QkSZI0C5k8lCRJkjRtMvOaiHg98C3KTKX/G2f3C4D/mkTzOwHHUtYFHK8M5J3AO2ppziUuM/cH9p9gn3uBQ+pNmg2alNm8mwLvBd4bEbcBt1LWPFypa9+zGJlJKkmSJGmWiblTQUWSJEnSTBERD6KszbYFsCGwKmWG4HXAXylJwB/VteMm0+5ylHKfLwUeT1lDcT5lnbW/AScDh2bmFdPyQSTdJyKWpcxcfjllhuG6wAqU8rJXUWYe/x/w3cn+35YkSZI0c5g8lCRJkiRJkiRJkgSMvlC9JEmSJEmSJEmSpKWQ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jRwETF/0DFIkiRJkiRJMnm41IqIl0fEgoj4Xh/77hIRGREP69rWrsevVJ/Pi4hbI+LgiPiviLgmIh7T/XiUdnePiEsi4s6IOC8idpjeTylJgxcRL4qIsyLi9oj4a0S8vM/j1o6IL0XEv+r59dyI2C8ill/M8e5fz/krdG3bsW4b9Vb3yYgYnsL7PTUiLgXujoi393nMYfX9XjzZ95tkbHvU93lUz/bPRMRdEfGAxfn+khaPiHhLRFxYz8t/joht+jhmrYj4TkRcGxE3RcSxEfHoJRHvKLF0zsm/G+W1X9XXdpxCu2Net49zTOd8nBFxT0ScERGbTva9JWmuiYgNal/HKRPst3+MfZ3dnoY4Jn1ul6TFbYxz3iMnOKZd93thz/bnT/WcWfuzz42IL07imC3q+21Tn0dEnBARN0TEIyYbwzjv84n6PbJMfb5c7Ye4qmufdWose0REMyIuj4gHdT+erni0dDJ5uBSKiLcA3wLu6vOQ0+v9E+vxqwMbUH5/nlhfeySwUt13fn1tXs/j7hheDHwO+AHwWuDXwLum9IHGERGb1Yvx1aa7bUmaSESsRTnPHQ28Abga+E5ErDfBcWsCfwBeAXyqHnsC8CFg48UZ8xh+AWxbb5+v23bs2rYo9qZ8f2wL/D4iXhURe0xwTOePhQk7/DsiYuuI2H+SsZ1Q77fr2b4d8LvMvHmS7UkasHp+/STwdcq59VbgRxHx0AkO/RKwBbAnsCuwDiPnokF5akSs2nkSEasAz1iE9ka9bu/D9ZRz+OuBFYCfdA9AkaSl1IeAZfvY79uMXFP/oG7rPB93gHVEPLL2dzTG2W2q53ZJWtwOYuR8ty1wZZ/Hbd3z/AWLEENQzpP9nK/Hsg/l74IdM/PSSQcQsVdEbD/KS6cDywEb1eePo8S5TkSsW7c9qWvf+fUWPY+lKVtm0AFoIG4EngL8vM/9zwHuoCQKfwZsAtwD/LM+/gMjScTTM/Ni4Ij6/K9dj7ttDdyUmfvU50dHxFMm+Tn6sRmwH3AYcMNiaF+SxnMb8IzM/CtARFwJ/J5ybvrJOMcdSOmY3jQzL6zbjo6IU4E7F2O8o8rMK4ArALo6J07NzPY0NL8mcEFmnlDb35fS+X3waDtHxJOBBwNXMYnkIeV75wPA/v0ekJl/jYjLKcnCz9X3fzjl4v3wSby3pJnjZuApmXk5QP0//kfg2cD3xzlua+DwzPxWPe5HQGPxhjqhaygJzc73yfPqtnEHqIwlM49g9Ov2idyVmcdDGUUO/JDSkXHaVOKQpNmuXi+/GfjVRPvW/pOL63Fb1G3H9/lWj6T0d5wCtMdof6rndkla3M6dxPmu41/cP3m4Nf0nHheSmQuAx07lWICIeC7wP8BBmXn0FJvZCzieMui8W/dknvMoffD/pPShbAIcV1+7BzgzM39H6Uui3h+ItIgcebQUyswfZ+ZFk9j/buDPjCQIN6Fc3J5dH1Nfuy4zL+4qpbRR9+OeZm8DVo2IV3S9zxmwUCmmgyLiHxHxz4jYu7NfROwUEZdFxB0RcVLUcnK1bNK/I+JHEXF3RHyQMkoc4LLO9PU6Mu/fUcpOfS8i1uj3ZyFJk5GZt3YSh1Vn0E6OdUxELEuZDfPtrsRhp72f1oRWp7zRV2rZin0iohER36rnzRsj4tCImFfbPCUiTo+Ib0bE9RFxdkQ8vr62fEQcHqU06vnA0xfhI68apZTfLRHxs4h4YH2P+bXkxvURcWV9PL+el7cAnlc/z2GU2egbdD3vtQ3l4ngY2DC6SptET+nUiPhD/ez7UxKHnX1OqY9H/T7pcUKNb+X6fNuu7ZJmmcy8s5M4rO6t93dMcOhtwIsi4sG1ndu7Boa0o2spgHp92a6PD6vXnIdExHURcX50lVqKiDdGKSl0Q0T8OCLWrOfzjIgf1mvWC8aI6fcs3Hmydd12n4jYPCJ+XmO4KiJ2q9s75ZaOqN8Zx/det/d5jux1d71fMMZ31TL1Gr9T/vWbnfNrRGwcEb+r30fnRcTr+ng/SZqJ9gV+zBgJvcmKiIdHxKkRcVtEnBOlosYWlI5jgJPr+Xbcc3u9/v5y/T66qj5ecTpilKQl5PfAk6NUEyFKWc5N6boGjoiVI+LAiLigXlee0rmGr4//Uu/vjohnd1/LR8S6EXF0Pd9eGREfGCeWNYHvUpJ8za73f2K9rr+qXvN+rG6/3zV+/ZthHWCH6Fl6IDP/QRk03d0ffx5wIQv3x5+bmXd0XXuvEKMsRyNNhclD9et04An18SbAWfXWOVk9iTJqu1/foZRN/VFEHBkR64+yz+spF90nAJ+IiK0i4jnAN4BjKSXzVgeOiYjONOy1gFWANwKnsnB5vR3q8ftRyra+jzK6pPMZJGlxeyVwO6VU81geA6xMOcdO5CmUROMZwOsoF68fAr5IOe8Nde37VMo5812UmXsH1e371zb+B/ga8Px+PsgYdq5x71vfe7e6/WP18X/Xx3sA76CUYjq33rYFPkM5d/+763mvbSh/GHyfkoTtZ/bht1m4DNTefXyfdBwPLA9sVZ9vR7mA/3Mf7ytphqodqA8DPghcxsQVOQ6jnJ/PjYg9o6490qdOp8ZulBKfP4qIB0bEtpTZIEcBu9R9vtB13Isp162fHaPdX7JwmaYXACf17LM3cElt/3TgoFh44Nx2wLuBI7sPmsQ5su4eq0Qp/bobcD5wZtfr3d9VH6ixHAC8F3gZI+f6zwPrAm+hlMveeYzPLUkzVpT1rt5IubaejvaWp8wsXJFy7Xw+ZXbK+ZRrbijn1u6lBEY9t1P6WHYGPk75G2Ab4CHTEackTUWUwdOTcR7wH0b+Pn8+pfLGeV37PAF4OXAI5dr0mZTZfR2Ppczg26m21e0I4MmU/oqvAR8fZ0Dbpyjn0LfViTcdu1D6fd5LOV/vExFP6Hq9+xp/B8rfBydSzuO/6HmPfvrjT0daTCxbqn6dBuxaL1w3oXSgXAg0a+fJEykJub5k5nkR8RLKejP/Bbw0Il6emSd27bZnZn4vIr5L6XB/NbAqcHFmdkZN/5PSCd896nqnWmKPrpPzqZnZjoiX1ecXZeZhdWTJykjSYhYRj6NcRB6cmeOVUe6s0fqvetx8SmdBx+1dj3evpSmIiPMyc7iek59CGfn2WOCndd9bgTdl5i0R8WxKshHKBfNRmfmJ2s6mlA6PqfhNZn6otvMOYLM60u3dlLKfh9b9tgVen5mbR8R1MFKeKcri343RypdExAOAZwH7ZeZVEfFnSqfHIeMFVWfFX9bzPt9h7O+T7gv2EykzHbeLiJ8DW1J+XmPOHpU0K2xLOT9eD2ybmbdPsP+HKX877UkZfPGaiNh2gvN5x73AqzPzioi4lFLyf1tKB+5vKQMroKwpfgAjncFHZOaXehvr8kvgkIh4CLCAsg7KL3v22bm+70qUzo2XUMrcdXymqxTrjl3bd6W/cyTA2pRysFBmHr4kM+/tyjN2f1cdBhyZmZ+tz9cF9o2IvYA1KDNAf56ZP6ifS5Jmm32BH2bmBaOPt5i01wEPowzMa1MG0b2W0vl8Rt3n9Mw8pc5GhLHP7Z3BI2dn5s9rf0h3h7ckLUnfAA6NsozAJzPzCxMdQBlAfDLlmvT79f7knn0uADbLzNuilJG+nIVLk95ESfjdAdA5V0fEo2t7b8rMb9dtz6b0Z3yP+1uNcg59E2Xdw44D6vX38pSJMzvV9++U9F/oGj8i7gKuGKOE62nALnUA35Mo/SpXAbvXxOtGjLHkizQdnHmofp1O6TB5CmXUdWekwwqUtak2YJIjHTLz58CjKSO+VwSO7CmZ8ae6312UEdPrAxtT1lHs6DzeuN5f10kcjuHnwF+Ar0TEScBjMvPaycQtSZNVz23fAf4GfGSC3W+q92vW+20pnbKd23O79j236/EKEfGzus8f6rbuc+rfMvOWrvdYvZb6WJuFZ4hMeoHvLt3t3ESZqfLIGkez6zNsR+kEmaytKAuE/zYiVqOMwt6iXpRP1kTfJwBk5k2MdPQ/D1gJS5ZKc8FvKR2xJwEnRMTG4+2cmQsyc2/KdfAvKNe//c4q+VfX9en59X59yijiZzNybvw4MJ+Rjtzuc/xoMf2VkXVftqZ0OlzYs9vjIuL02n5nxnn3d8NY79HXObK6jvLdtA1l/cWjo6xPu9B7RCll/WBGfgaddpcHHkEZfb0RcGlE7EOZhS5Js0ZEbEgZHD0tsw6rzoDocynn8n/U5+NdS491bv8+ZV2w4yPiKGD1zLx1WqKUpMl5G/BCShWKv1AGxG3X57G/ZGQSydbcv/LG3cCnI+I/lAojnT6Jjos7icMenevc3mvVsf5O+DDwFWCPiNiga/u6UZZKuZmyFjj0d/09mtOBh/9wKNEAACAASURBVAJPo1Ta6/THP4Ky5MxyOPNQi5HJQ/WlLuJ9HaXk0HzgrFp7+VrKCItgCierzLwjMz9OKVe0NguPBFnQ9Xglymyb3qF7nZkfne3jjpqro8qfQem83ww4LSIsWyppcTuEMsjiFX3MbrmIci7btD7/LaVTdq9R9u0+5x1DGZDxEkrSrtedo2zrJN3u6to2f4L4xtP7HtHV3r6Uz9G5vWYK7XdKlJ5KmS20J2X2+HPH2H+5cdqa6Puk2/GUDpp3U2YQTVTeUNIMl5nXZ+axlGvbFYG39nncpZSk4xWUmchw/3Vse889vde0UK5r5wM/YuFz43MZ6VzoZzZIp3Tp/UqW1jKixwBXUzoXtr3f0WO/x2TOkXdn5m8y8wTKz3MBZYR173uMdux97dZZMptTOlQ+Rik5LUmzyb6UQRTX1IFuywHLRMRqY5R97sd8yrq7vd8Vh45zzKjn9sy8ilKO73+pMxed5S1pEDLzG5l5Umb+hFJi9E5KMrEfJwGNiNga2JD7Jw+HKWX396Qk3k7teb3f618o16pjnb/PAz5KufbtVHJaiVL2f3lKSdUnjHLcZGZ8/7HG8GZKMvIS4Oz62pvqtr+Ofqi06EweaiERsWpEjPV78Udge+AfXbP1zqJ0VLcz85pJvM8bet7nynrfPfKjUfddnfJlcCHlhPi4rn0eX++7a1uP974bZOYtmbk/pRNlecoMGElaLGqpoLcAb8zMv/W8tlrv/nUE3DHAmyJi7drB/RvKaLyx3mNNyvnwy7X882jryI7mGsqF60Zd257U57H9uoRS9nP52rn8m/p5rppCWy+idJRvWW9bUb43OknFG4AHANRyqRuO09Zkvk865UOGgDMys3ddBEmzRERsHBEP7to0j/IH+V319fudlyNi5Yh4Red5XdPkGkauW+8791Tdg+EA1u6qrvHUen8hpaTS2j3nxstZuDz1RH5J6UTenPt3nDyDUiVkv8z8E/CoSbS7SNfclPP+QmqJ16u62uq0eyfQjoiH1J/D8yizY14exSpTWA9HkgZhE8pyK9fX2+spM8yvBx44QX/LWC6gDDy5suu74mzgxskGFxGNzLwmM/eg9O2sDmwx2XYkaVGMcl23MqXa3X/q6/e7Hu9WJ7hcThmwcVlmXtazy5bAiZl5BOWa/TF9hnZBve+9Vh3z+jcz/02p7vHaiHgW5e+AtYFP1fP1w/t877Hav5EywHx74M9Z3ETpZ3kJpX/i3kV5D2k8rnmo+9Q60H8FvklZULbX6ZSO2590bTuLMkX8B5N8u1cDO0XEVymj8fak1Os/n5FOlc9FxMcoZT+Css7iupQT8heBX1HK4J1P6Th50yjv01mH5p0RcQuwZkQ8llJXu3MC77cTRJImpZbB+yJlpto9EdFJcl1MuaD8dUQ0M/NTPYd+gPKH/G8j4iBKWbpXjvNWN1E6sbePiCuAD/UTX2beFRHfB94cEWcD61ESZNOmrrH4FeB99Tx8CWXW4fXAO0c55AZgvYjYmTKb5ZsAEbERZVDJAZl5SmfniDiZkjzci/I9sn1EnEgZvbhqT7tExPspSYIvMvb3Sa8zKX90rIUlS6XZ7tHAVyPiM5RS0m+izOr4Qf2Df7Tz8rLA9+oxf6B0Dj8Z2L2+fgbwuoh4PSMl/v/edfwKwBG1RNz+lPLQJwEPBH4YEV+grK/6NMo5+KWT+Dy/pFzXwv2Th1fX+7fVNWInKpvdbTLnyOXq99vylFHRKwLfZfTvk0OAD0fEeZSR0ntSZs8E8JeI+GR9n0dTBs2sRCk3dfoY7UnSTPI2Slm5js46VHtQliQ4l7H7W8ZyJOX8fVREfKq2vzfl+6vT3/HGiNiKcr4ez2cj4k5K/81zKYNnxhygKEmLyS61CtzJlH6M3ev9keNcj/c6GdgB+Poor10NPDUiXge8itKX3Fva/37qWrUnAgdExL2U69EtKANBxvNpYBdKCf7XUM6t/xURKwMHTvS+lHP5MyPinZTlZnqv6U+nnPOP6tp2FqVv/Yg+2pemzJmH6nYn5YQ11hqAnYVdz+ra1nk82ZKln6d0LHyFckF9JvCqzOwu+3Qc8CVKJ8xrMvNvmflrykl7O0oy8VrghT3H0dPGacB7ajvfpvzef6Vu+0hmHjPJ2CWpX0+nnOteRDkfdW5vBG6ljBi+vvegWhbvmcCfKRebR1JmBH6EMgu8d/+7gF0ps0q+TOm07Xc2+J6UmXWfpKw3MF4JpKl6H+Wi/oPAVymdJ18bY9+vU2ajf5qRdR+hJAgTaPXs/zPKml4PBd5L+dyHUxYvP61rv+9ROqT3BzaczPdJ3dYpVTraIuaSZo9jKdeBu1Jmtz0GeFlm/pmxz8s3UcofvYpyLtmBssbJF+rrH6FcE3+VMgjuuJ7jr6Gs33copWNku8y8NzOPAt5BOfceQfmu+MRkPkxmtinJyIt61/2u57kvUUqJfgg4YBLtTuaae3XKZ/4xZbbiKzLzft9V1ccpo7P3rfc/oFyT30xJLO5E+c67hfJduYCydELfFU4kaVAy80+ZeUrnRulfuaE+vpXx+1vGavMWSuf17ZTvkX0og0XOofxdcBzlPP9C7l9Gu9eXKBVKDqcMtNulfv9J0pJ0NGVw3ceBb1H6aZ9fZxCO2U/So5NgG21gW7Mefyilr7u3D2E8rwb+RLmufzvw7sz8/ngH1JmAB1IGAj6H8nfClpQ+jeE+3vPTwDrAfox+Hp/O/nhpUmLsnIs0GLXE36HAxpl5wQS7S5IkSTNSRBwGbJOZ6w46FkmSJEmS+uXMQ0mSJEmSJEmSJEmAyUNJkiRJkiRJkiRJlWVLJUmSJEmSJEmSJAHOPJQkSZIkSZIkSZJUmTyUJEmSJEmSJEmSBJg8lCRJkiRJkiRJklSZPJQkSZIkSZIkSZIEmDyUJEmSJEmSJEmSVJk8lCRJkiRJkiRJkgSYPJQkSZIkSZIkSZJUmTyUJEmSJEmSJEmSBJg8lCRJkiRJkiRJklSZPJQkSZIkSZIkSZIEmDyUJEmSJEmSJEmSVJk8lCRJkiRJkiRJkgSYPJQkSZIkSZIkSZJUmTyUJEmSJEmSJEmSBJg8lCRJkiRJkiRJklSZPJyDIqIREXdExB5d2w6LiC3q490i4uyIWHOcNiIiPhERv42IUyLiqIhYdpz9D4uIbab1g0iSJEmSJEmSJGmJMnk4d/0UeGtEPGCU17YG/ht4/TjHPwF4emY+OzO3AHYF7p32KCVJkiRJkiRJkjRjmDycu24Fvgrs1b0xIjYC/gkcB7x0nOMvB9aJiO0jYl5m/jszF0TEOhFxdEScHBFnRcT92oiIveqMxd9ExHDdtkNEnBkRp0bEIdP2KSVJkiRJkiRJmsWsJqiZxuTh3PYV4OURsXbXtjcDP87Mu4DLI+Jxox2YmTcAWwLPBE6PiDfWl+4GdgG2BQ4E3tl9XD2ZbQFsnpnPAR4ZEc+kzHb8SGY+D/j09Hw8SZIkSZIkSZLmBKsJasYweTiH1QThp4AP103zgFcCe0bE0cBjgB3GOf6qzPwAJYm4c0RsDmwIHAx8EHg0sFLPYZvV7SdFxCnAI4H1KUnGDSPi87UNSZIWC0frSZIkSZKkWchqgpoxTB7OfUcCzwIeBgRwQma+NDO3BzYHto6I+b0HRcRjImI9gMy8GWgDqwH7Ap/LzP8Grhrl/c4Dfp2ZW9TRDS8CfgY8JDMPAt4DfD0iVp3ejylJ0kIcrSdJkiRJkmYbqwlqRjB5OMdl5r3AfpSTxjeBH/e89kfgBaMcugA4oo40+A1wI9ACvg8cFhEnA08a5f2OB9p1lMLJlJESywLvru38Gjg2M2+axo8pSVIvR+tJkiRJkqRZxWqCmimWGXQAmn6Z2QZ27Hr+M8qsw9H23XmM7RcDW43y0nfqrXf/7vf7KPDRnl3ePX7UkiRNu68Af4qIL3Rtu2+0XkRcHhGPy8y/9B6YmTdExJbAnsC+EXFwZn6bkdF61wMvplxI/6RzXM9ovQW13Gn3aL1jIqKxGD6rJEmSJEmaG44E9qBM6OlUE9wdICLmUfo65mfmgu6DIuIxwM2ZeWVm3hwRbUo1wfcBn8jM30XETqO8X6ea4FtrO+sANwMPzcyD6nteEhFPclLQ0sPkoYiIpwGf7Nq0IDNHSxxKkjRr1AThaKP1Hh8R7wHWpIzW23uM468CPlBLnx4bEZcDt1NmM14I3MH4o/WgXKR3RuvtXEfrHU0pBy5JkiRJkrSQzLw3IvajLMmyIV0zDetrnWqCx/cc2qkmuHx9/mdKNcFVKNUErwDOGeX9jo+Ip0bEb4G7gJsog6/fHRGbUBKYVhNcykRmDjoGSZKkaVNn9u2fmTvW0XF/pIzWOxB4We9oPeCp443Wq8+PAH4IvJWFR+u9OTO3iIjDgO/Vw189xmi9izqj9QBH60mSJEmSJGlGcuahJEmasxytJ0mSJEmS5hqrCWpxc+ahJEmSJEmSJEmSJMCZh5IkaSnnaD1JkiRJkiRphDMPJUmSJEmSJEmSJAEwb9ABSJIkSZIkSZIkSZoZTB5KkiRJ0izWaLb8u06SJEmSNG0sW6pF0mi2lgPWAx4yxv16wMrAcsCy9bYcI+ttLui53QNcB1w1yu1fXY+vbg8P3bPYP6AkLUUazdZKwCOBdYA1gTXq/ZqjPF8NCOBeILtu9/Y8vhv4D/Bv4Op63/34vvv28NBdS+BjStKM1Wi2lgEeBqxPuZ5+aL1fA1il6/aAnufLUc67dwN3dd13326knHNHu86+CvhXe3joziXwMSVpqdNoth4EbAg8mIWvr3uvs1en9JcEZcD/aPd3AzcA1/fcOtuuA/4JXAJc0h4eum1JfEZJmskazdaywAbAWpTz7Xj3a1DOxZ3+jXu7btnz+HbGv8a+CriqPTx09xL4mNK0MnmoCdWRzBsDmwFPoXQsd5KDa1AuXpe0BK4FrgTOA86st7Paw0M3DCAeSZo1aufFxqPcNmAw53QoA0guppzTu29/aw8PLRhQTJK0WDSarQcATwY2AZ5A6VB+BCVZOH9AYSXwd+D8rttfgPPbw0O3DCgmSZo16uDqR1Ouqx8LbAQ8inKOX22Aof2LmkikXG9fAlwEnOvgPUlzTR2M9yjgcT23R1EmtQxCUgZ2/I1yfX3frT08dMWAYpImZPJQC2k0W0E5mW7WdduEMqJ5triMkWTimcCZ7eGhfw82JEkajEaztQ7wPOC5lA7qjYG1BxrU5NwJXMBIMvEs4Hft4aGbBxqVJPWp0WytS7me7tyeTOlIHtRgjan4B6WD40/Ar4Hfex6WtLRrNFuPAJ4FPLPeP56RKkuzwZ3A2cDpwGn1/m/t4SE7CiXNCnVA3nMpk106ScJHU6pyzBbXUvqvz+jct4eHLh1sSFJh8nAp12i21gC2BJ5KSRRuymBHxC0uV1JOwKcBx7aHh84ccDyStFg0mq2HUJKFndtjBhvRYrEA+DPwq3o7tT08dP1gQ5KkotFsrQlsBWxd7x8+2IgWiwWUDudfd24O1pM0lzWarRUondPPYiRhuM5Ag1o8rqcMFDkNOIVyfnd2oqQZoZ6Lnw08v942Y3YN2ujXv4ETgROAn7eHh64acDxaSpk8XArV0XHbAy+jnHAHVRppkK4AWsBPgZPaw0O3DzgeSZqSOqPlRYwkCx8x2IgG4l5KJ8cvgJ9TZsS4noCkJaKuF7s5IwnDJzG7ZhVOl4uAXwLHAL+0s1nSbNdottYDXgy8hHKOX3GwEQ3ELcBJwLHAce3hoX8MOB5JS5FagvRplEThVpSBG8sPNKjBOIfS13ECZVCH65RriTB5uBSopUg3oyQLX0YppaERt1Muhn8K/Kw9PHTlgOORpHHVhOErgdcAzwHmDTaiGedm4Hjgu5TZ5l5YS5pWde3Yznl4c2ZXaaQl4SZKR/PRlPOwJU4lzQqNZmsTSrLwpZTKTEvjYJDxnEdNJAK/aQ8P3TPgeCTNMXVg3kuB11OShrNpKa0l4XZKBaYTKNfZFw44Hs1hJg/nqLpQ95aUGYYvAR4y2IhmjaSsp/VT4Kft4aEzBhyPJAH3rV3Y6ah+LiYM+3Uj8GNKIvGX7eGhBQOOR9Is1Wi2VqVcW7+OMsNw2cFGNGvcRZmReDRwdHt46OoBxyNJC2k0W88G/ovSd7L+gMOZTa4Fvg98qz08dNqgg5E0e9UZhi+gnIu3x4ThZJwBHA58pz08dO2gg9HcYvJwjmk0W5sDb6eM0Fh1wOHMBRcC3wAOdx0XSUtao9lai4VntiyNZaan09XAD4DvtoeHfj/oYCTNfHXk80uA1wLbAisMNqJZ7x7KjJWvUcrfOaBD0kA0mq0HA28G3sLcXCN8SbsQOAI4oj08dPmgg5E0OzSarWdREoavAdYacDiz3V2UJboOp8xIdCkXLTKTh3NALZu0AyVpuPGAw5mr7gZ+AnydslDtvQOOR9Ic1mi2tgR2pYy4m4uLf88ElwHfAb7UHh66YtDBSJpZGs3Wo4F3Ua6xHZC3eFwBHAp8oz081B5wLJKWAo1ma1nKgJCdgG1wYN7ikMCpwLeAoyxbLalXvc7egVKW9OEDDmeuuoZSfenw9vDQmYMORrOXycNZrNFsPQ14N/AqHAW9JP0d+CLwtfbw0PWDDkbS3FDL4e0IvBMHgixJdwM/BA6yVLW0dGs0W/OAIUrS8AW4ztWSksCJlNmIx7SHh+4acDyS5phGs7UhZWDem3Bmy5J0K2UGzOfaw0MXDToYSYNVq+XtBbwYr7OXpPMok2G+3h4eunXQwWh2MXk4yzSarfnAK4A9gGcNOJyl3W3AkcD/toeHzht0MJJmp0az1aCc03cCHjDYaJZ6vwIOoqx56wxzaSlRq3i8FdgFRz8P2tXA5yizwm8YdDCSZrdGs7UJ0KQsA+Asw8FJ4Djgs+3hoRMHHYykJaerH3sv4GkDDmdpdy3weeDz7eGh6wYdjGYHk4ezRKPZeiDwNspMww0GHI7u75fAge3hoV8OOhBJs0Oj2XoG8D7g5diZMdNcTOm8PtSRedLc1Wi21gf2ocz6XnGw0ajHzZSZiAdZWlrSZDWaredTkoYvGHQsup8zgU9SSpq67q00RzWarZUpA6T3AB4x4HC0sFuArwKfaQ8PXTnoYDSzmTyc4RrN1gqUhOE+wOoDDkcTOxHYpz089KdBByJpZmo0W5sCw9iZMRtcD3wF+JQj86S5o9FsrQd8kDIwb/kBh6Px3UVZF/Hj7eGhvw86GEkzVy09/QrgA8BmAw5HE7sE+BRl3dt7Bh2MpOnRaLbWofRj7wI8aMDhaHx3UUpLf7I9PHTxoIPRzGTycIaqF75vBv4HWH/A4WjyfgR8qD08dOGgA5E0MzSarUcBBwCvxvr+s80NlITv59rDQ3cMOhhJU9NottalzETZGdcLn23uBo4APtoeHmoPOBZJM0yj2Xo15Tr70YOORZP2N0rfyQ8HHYikqWs0W2sAHwbeiYPzZpsFwFGUwXpnDzoYzSwmD2egRrO1HaWT8gmDjkWLZAFwGLB/e3jonwOORdKA1Bku+1FKdiwz4HC0aP5B+YPoCNdE1EwXEQ3gAqCZmQfXbYcBh2XmKRGxG/AOYKvM/M8YbQTlmvQ5lOTNf4DXZ+bdY+x/GPC9zDx+Wj/MImo0W2tRkoa7YHnS2e5O4LPAx9rDQzcPOhhJg9Votp4JfAZ45qBj0SI7Hdi7PTx06qADkdS/RrO1IvAeyrX2Awccjhbdd4H3u2yAOkweziCNZuuplNrvWww4FE2vO4AvUDo5LHsnLSUazdbqlLJJu2Nn9VxzNvCB9vDQCYMORBpLTR5+CtgIeFZm3tyTPPw/yiCnh2Xm58do44nA/2bmFvX52sC1mTnqGkUzLXnYaLaWA/ailChdecDhaHpdTRnM8Q0Hc0hLn0az9QjK4JZXDzoWTbvjKNfZ5w46EEljazRbAewAfBR46IDD0fS6Ffg48On28NCdgw5Gg2XycAZoNFsbAh/DUnZz3Y3Ap4HPtoeHbh10MJIWj9pZvQdlrdrVBhyOFq8TKSOkzxp0IFKvmjzcHzgDWDMz9+skD4GrgN2A9wGtzBx1DdaIWA34PeV89pPMvLduX4eyHugDKee5/TLzJ93Jw4jYC3g5kMBvMrMZETtQRibfDJybme+a/k9eNJqtFwH/iyXs5rpzgPe2h4dOGnQgkha/OjhvX+BdwHIDDkeLz73AtynlTK3iJM0wddb3/+L6snPdpcD72sNDRw86EA2OycMBajRbq1FGaOwMLDvgcLTkXAm8sz089NNBByJpejWarWcAXwceN+hYtMQk8C1K57WzyzVjdCUP3wH8CdiaUuHiMOCFwC8y8+SI+AZwUGb+ZYx21gX2BLYCDs7Mb0fEgyhrmVwPvBjYKTO36yQPKVUX9gJelpkLIuIoSlm5XYGjMvOYiGhkZnu6P3ej2XoYcDAlcamlx0+BvdrDQxcNOhBJ06/OcNkV+B/gQQMOR0vOzZTqAV90lrk0eI1m68HAJ4A34uSXpckvgPe0h4f+OuhAtOSZPByQRrO1DaWD+SGDjkUD821g9/bw0PWDDkTSomk0WytTZpC/C5g34HA0GFcDu7aHh3486EAkGEkeZuaOEfEm4GnAAyjJ7i8BF1JG9q8J/C4z956gvQcAxwIfAm6nJAcvpCQKX5iZW3QlDx9PSVpeWQ9fjXKObFEGzT0cODozp222WJ31/X5KJ+NK09WuZpW7KAMzh9vDQ/cMOhhpOrh+LTSarccA3wCePehYNDB/AN7WHh4adaCTpMWrDuDYHTgAWGXA4Wgw7qEsybVfe3joxkEHoyXH5OES1mi2HgAcBLxt0LFoRrgK2Lk9PPSTQQciaWpqabyvABsMOhbNCD8EdmsPD10z6EC0dOtJHs4D/kgpoX4gZUbg7nW/eZSZiU/tXcswIh4D3JyZV9bnR1B+x98KfCIzfxcROwFv7kkeArw6M99aj1uHMnvgoZl5UX3PS4AnZeZNi/pZG83WlpTz8KMWtS3NCWcCO7peluaCpXn92kazNZ8yUGV/YIVBxqIZ4W5KEvxA1+CSlpxGs7UB5Xtmi8FGohniGkp/xw8HHYiWDGdHLEG1Y+NcTBxqxLrAMY1m68hGs2X5FWkWaTRbazSarSOA4zFxqBGvBs5vNFuvG3QgUkddq3A/YEvgm8CPe177IzDauocLgCMi4jcR8RtK8rEFfB84LCJOBp40yvsdD7Qj4rd1n69SSvS/u7bza+DYRU0cNpqt5RvN1meAkzBxqBGbAmc0mq3/bjRbyww6GGka3Eo5j+7VvTEiNgL+CRwHvHSc4y8H1omI7SNiXmb+u5aUXicijo6IkyPirIi4XxsRsVc9l/8mIobrth0i4syIODUiDpm2T9ml0Ww9gTLbbBgThyqWBT4M/LnRbD130MFIS4NGs7UTpR97iwGHopljLeAHjWbrsDpBSnOcMw+XgEaztRLlovddWBNaY7uashaiC9FKM1yj2fovyppaaw06Fs1oRwO7tIeHrhp0INJc02i2nkgpAf+EQceiGe0s4C3t4aGzBx2INBVL2/q1jWZrWWBfYB9KskgaTQJfBt7XHh66fdDBSHNNo9laB/ga8JJBx6IZ7VLgTe3hod8NOhAtPiYPF7NGs/UsyoW9o6HVr+8B72oPD1076EAkLayOrPoGZXaZ1I/rgT3aw0PfGnQg0ngi4mmUDumOBZm51aDiGUuj2ZoHvJey5sryAw5Hs8PdlHK9B7SHh0Yt0yjNVEvT+rWNZmsjysz2J05He1oqnAe8pj089NdBByLNFY1m65WU5Pyag45Fs8ICynX2R11zfG4yebiYNJqt5YGPAu/D8rCavH8D72gPDx0z6EAkFbV80lHAowcdi2alwymzEB0dLU1Ro9lan9JhvsWAQ9HsdArwuvbw0NWDDkTq19Kyfm0t9/41YJVFaUdLpdsog68PHXQg0mzWaLZWAw4B3jDoWDQrnQa8sT08dPGgA9H0Mqm1GDSarUcDZwDvx5+xpmZt4OhGs/XRRrNlqVtpwBrN1g6UiyETh5qqHYDfNZqthw86EGk2ajRbrwLOwcShpm4L4CzXytJsNRfXr200W8s1mq0vAN/FxKGmZiXgm41m61uNZmvlQQcjzUa1at65mDjU1D2dcp391kEHounlzMNp1mi2tgZ+AKw+6Fg0ZxxDqSF986ADkZY2jWZrBeDzwNsGHYvmjOuBN7SHh44bdCDSbNBotuZT1g7fa9CxaM64B9inPTz06UEHIi3NGs1WgzIDcrMBh6K540JKGdNzBh2INFs0mq23UMqULjfoWDRnHAXs2B4eunXQgWjRmTycRo1mazfgYGCZQceiOecvwEvb/8/enYdHVd1vAH/PneVmnyRkJSRcQFQUUVCQRSBWXKN1qa3WXVBxrRvq1VZL3Rq1Vm1r7aIVK7TaX7V1uWqtVTbFHRXZVDTIlpWsZJ85vz9mEiEEyDLJuffO+3keHpNZ3zGZmzvne77nFBd9rToIUawwTGskwic941VnIdcJAbgTwJ0lxUU8ESPaA8O0MhBeOs92ey+SK/wL4YGNfi23SGQnDtq/9hSEl3TnpGuKtmYAPykpLvqz6iBEdhaZoPcrANepzkKutBLAKSXFRVtUB6H+YfEwCgzT8gL4DYArVGchV9uO8Cy6qGxIT0R7ZpjWaQAWAAgojkLuZiHcWV6tOgiR3RimNQ7AiwCGq85CrvYVgB+wS4VocBimpSG8X+MtALg9Bw2khwDMKykuCqkOQmQ3kf0NnwVwnOos5GpbEW6E+Uh1EOo7Fg/7yTCtNISX2rDdbD5ypSCAG0uKix5RHYTIrQzTuh3hrjCiwfA1gDNKios+VR2EyC4iEzgWAuDeRTQYGgD8sKS46DXVQYjczDCtBACLAJymOgvFjH8jvF1Ao+ogRHZhmNYBCE/Q2191FooJjQhPmH5+n7ckW2LxsB8iB9yXAIxWnYViSKiM7AAAIABJREFUzpMALi8pLmpVHYTILSIzoX8L4ErVWSjm7EC4gPi66iBEqhmmdSvCXSnsSKHB1A7g0pLiogWqgxC5kWFa2QiPnUxUnYVizgcIL51XpjoIkWqGaZ0A4O8AUlVnoZgiAdxWUlxUrDoI9R6Lh31kmNZxCLd484BLqqxAeLC5VHUQIqczTEtHuMvlTNVZKGa1Ijwj7x+qgxCpYJiWAPAouA0AqXVHSXHRXapDELmJYVoHAngNXIaa1NkIoKikuGi16iBEqhimdSOA+wB4VGehmLUAwFw2wjgLi4d9YJjWNQivn84DLqm2GcCxJcVF61QHIXIqw7RSALwAoFBxFKIQgCtKiov+pDoI0WCK7B/+FIBzVGchAvAnAFeWFBcFVQchcjrDtKYAeBlAuuosFPNqEV6i+r+qgxANNsO0HgHwE9U5iAAsRbgRpkp1EOoZFg97yTCtewHcqjoH0U7KES4gfqY6CJHTGKaVA+BVAIepzkK0k9tKiot+qToE0WAwTCsO4f3DT1adhWgnLwE4m/tkEfWdYVonI7xaU4LqLEQR7QAuLCku+pvqIESDgSt7kE19AeDokuKiraqD0L6xeNgLhmn9CsCNqnMQdWM7gONKios+Uh2EyCkM09oPwOsARqjOQtSNBwHcVFJcxBM1ci3DtJIBvAh2fpM9vQvgpJLiomrVQYicxjCtcxDuKPeqzkLURQjARSXFRU+rDkI0kAzT0gD8EcAlqrMQdYMFRIdg8bCHDNN6GMC1qnMQ7UUtwgMc76gOQmR3hmkdDuAVAFmqsxDtxQIAl3DpPHIjw7SGILwH1hGqsxDtxQcAZpUUF9WpDkLkFIZpnQVgEbjNC9lXCMDFJcVFf1UdhGggRAqHfwFwoeosRHuxHuEC4jbVQWjPWDzch0iL9+8AXKk6C1EPNCBcQFymOgiRXRmmNQ7AYgBpiqMQ9cQLAM4qKS5qUR2EKFoM08oF8AaAg1RnIeqBFQCOLykuqlcdhMjuDNM6E8DfwY5Dsr8QgNklxUVPqQ5CFE2GaXkQ7vw+V3UWoh5YD6CwpLioVHUQ6p6mOoADsHBITpIEwDJMa7LqIER2ZJjWaISXKmXhkJziVACLIrNHiRwv0nHIwiE5yRSEz68TVQchsjPDtE4F8DewcEjOoAH4i2FaF6sOQhQthml5Ee78ZuGQnOIAAG8ZppWtOgh1jwNRe2GY1gNg4ZCcJxnAa4ZpcRkwop0YppWP8IA1T0rIaX4A4DHVIYj6yzCtJISXjGbhkJxmOoCXDNOKVx2EyI4M0yoC8A8APtVZiHpBA/CEYVpzVAch6i/DtHwAngVwluosRL10IFhAtC0WD/fAMK35AOapzkHURwEArxumdajqIER2YJhWJoD/AihQnYWojy4zTOtu1SGI+sowLR3AvwFMUp2FqI+OBvBC5HeZiCIM0zoewHMA/KqzEPWBAPBnw7S4Nxw5VmSVmmcBnKE6C1EfjQHwpmFaWaqD0K5YPOyGYVrzAPxcdQ6ifkoD8IZhWpzdTzHNMK0AgP8gvBwCkZP91DCtn6gOQdRbkb1X/g7gGNVZiPrpWADPR2b3E8U8w7SORnhiCIvq5GQdBcRjVQch6qOHAZyuOgRRPx2EcAdihuog9B0WD7swTOtSAA+ozkEUJRkAXuaBl2KVYVoJAF4GMF51FqIoedgwLe5hQY5hmJYA8GdwQIPc4yQAv1cdgkg1w7TGAHgeQJzqLERR4APwT8O0xqkOQtQbkcml16jOQRQlByG80gfPLWyCxcOdGKY1A8CjqnMQRdkIhE+COUOaYophWn6EBzSOUp2FKIoEgCcN0zpRdRCiHnoAwMWqQxBF2SWGad2kOgSRKpHJqS8DSFWdhSiKUgBYhmnlqQ5C1BOGaZ0C4CHVOYiibCqABZFJqKQYi4cRhmkVAPgnuME3udNMAL9VHYJokP0JwPGqQxANgI6Z0VNUByHaG8O0rgJwo+ocRAOk2DAtdtRSzNlpD9uRqrMQDYBhCBcQk1UHIdobw7QmILwtAMf2yY3OAnC36hDEAwyAzmXt/g0gU3UWogE0NzKIR+R6hmldDYCb3pObJSC8LDUH7siWDNOaifD+K0RupQFYaJjW4aqDEA2yJwBMUx2CaAAdCuD/DNPyqg5C1B3DtIYBeAlAouosRAPoNsO0uIKNYkJKqTqDcoZp/R3A2apzONm3D58Ff9aIzu+zzvw5Gla9gR1rFgMSSJl4KhLHzNjtfi3bvkDly79GwujJSCu8CAAQ3FGDiheKIdtbkfa9OYgbdjCqlz4Nf9YIJB7I1Qf7qR3A8SXFRW+qDkI0UAzTOgrAm2AnOcWGVQCmlBQX7VAdhKhDZEWPD8GJeRQbtgI4sqS4aLPqIEQDzTCtOwD8QnUOokHyeElx0aWqQxDtLNIVuxwA9+ekWNAK4OiS4qJ3VAeJVTHfeWiY1s1g4bDf/FkjkHNOcee/4I4a7Fj1BnLOKUb2WXehZvnfEGxu2O1+raVfIXn8SbtctmPNEiQdejwyT/8p6j74N9qqt6Kt/GsWDqPDi/AMulGqgxANBMO0hoJLUFNsOQThDgAiWzBMKx7Av8DCIcWOoQBeMkyLs//J1QzTOhssHFJsuSSyog2RLRim5QHwLFg4VEZKibJnfoZK67utJmV7K7Y+cRVqli/a7fZtNaUo/+cvsO3pG7HtqeuwY93y8OVVm1D69DyULrwJbVXh+WeVLz+Ilq3rB+eFOIcfwHPci1admC4eGqZ1AoBfqs7hBm2V36J00S0oXXQL6j99Hc0bP0X8fpMgPD5oegLi8seiZcva3e6XPP4kaHrCLpcJnw7Z3grZ3gLNF4fqt/6CtMLZg/VSYkE6gBcN00pRHYQomgzT8gN4DkC26ixEg+wsw7TmqQ5BFPFnABNUhyAaZIcBWKA6BNFAMUxrPIAnVecgUuBBw7SOUB2CKOJXAE5UHSKWNay04MscvstlNcsWIs44rNvbh3ZUI/3YK5B7/oPIPONnqFm2EABQv/JVpB49G6mFs1H/yato3vQ5hMcHfegBA/4aHCgHwL8M04pTHSQWxWzx0DCt0eDGslEz7JqFyDn3PmSe8VM0fPofhBprocV/V5vSElIQaqzt0WMlHnw0Wss2oGb5IvizR8GbmoMda5ei6vXfo7Vsw0C9hFhzEIC/GabF339yk98CmKw6BO1u59l5wcZaVLz0ALb99QZse+o61H300u63D7aj6rXfonTRzShddAtaK0oAcHbePhQbplWoOgTFNsO0bgRwruocRIqcaZjW5apDEEWbYVpJAJ4BwEE7ikV+AP8wTCtVdRCKbYZpnQzgOtU5Yll7bRmaNnyI5MNP6bysZet6BBtrkTD6yG7vo+eNgTeQBQAINmyHLy0XACD8cZ2NM8LrR82yhUideeHAvwjnmgjgj6pDxKKYLBxE1of+NwD+8Y8SIcK/Sp74FCQcMBUyFIRsaey8XrbsgBaX1KPH0nw6hhx3JTJOvBaN699B3LCDIENtSP/epZ0zNCgqisDOW3IJw7QuAXCZ6hzUvZ1n5wV31CAw+YfIveDXyD7nPtSueBZd91/esfpNQPMg59z7kT5rLra/9jsAnJ23Dx6EJ4VkqQ5CsckwrWMA3Kc6B5FiDxmmdYjqEERR9iiA/VWHIFJoBNh5SwoZppUL/g4qJaXE9jf+iLRZcyGECF/W3oaapU8h7Zh9b40abKhG9f/+jPTjrgQApBxxKnasXowdqxdDaB7Ej5qEunf/iarXH0N7bdmAvhYHu8AwLVZYB1nMFQ8N0xIAnka484qioL22HKHIfoahthY0ffU+4oaPQ9PXH0KGggi1taD521XQcw8If79TUXFvat/9J5LGR7rxhQcQAqHWpoF6GbHqZsO0uOQBOZphWpMA/E51Dupe19l5/szh8GcaAIBQUz28yRmdJ98dmjZ+2rnPrT97JILN9Qi1NnN23r7lAljErnIabIZppSN8fu1RnYVIsTgAzxqmlbDPWxI5gGFa5wO4QHUOIhs4zTAtdn3RoIuMYz8FIEN1lljW8MmriB8xobNzEABqli9C8sTT4dlHs0x7w3ZUvHgf0k+4Bt6U8LbwnoQAMoquQ1rhRWje9Dk0PR7e9KEITPlRt3snUqffGKZlqA4RS7yqAyhwOYBTVYdwk1BrIypfeQgIhSBD7Ugadzzi8sciftRElC68CYBAysTT4ElKQ8Pqt9C4bhmyfnDHXh+zvbYMLVvWIvWocxBqa0H9x6+gdNHNSJl42uC8qNjyZ8O0xpYUF9WoDkLUWzsto6SrzkK76252XodQazMqrV9jyAk/2e1+oca6XZa+9sSnINRUi5QjTkX1W+EJl96UjM7ZeaH2VgSOPAPeALe7BDALwM8A3Kk6CMWUPyJcvCYiYAzCS6nPUR2EqD8iW738XnUOIhu53zCtFSXFRe+pDkIx5UYAx6oOEetatn0B2daC5k2rEWrZgbbtWxCsLUNCbRl2fP4mgg1VCDU3wJOYhqRxx0KGgtB8cWivq0Tli/ch/fir4c8o2O1xq5csQOr089Ba+hWEPx5C03rcdBOjUgA8ZZjW0SXFRSHVYWKB6LpUmJsZplUA4HMAyaqzENnMUyXFRRepDkHUW4ZpPQrgStU5qHv1K18BZAjJE05Ge20Zapb/DRlF1yPU0oiKF+5DYPKZiCvYfXW38ufvRsqkMxA3LLxIwNYnrkTOeQ9A0xMBhJc+rXihGIkHzQQAxI+ahJqlTyGj6IbBe3H2FgJwVElx0QrVQcj9Il0pf1Wdg8iGzikpLvq76hBEfWGYlh/ACgATVGchspmNAMaXFBdVqw5C7meY1gSEj8V+1VnoO83ffoaGVf9DRtH1nZc1rHoD7bVlSD3qXNSu+AeCDduRfuzlqPh3MVrLvoIn+bvG0eyz74HQPGjZshb1K19Bxsk3IthQjYp/3wsZCiLt6NmIyx+r4qU5yS0lxUX3qw4RC2KtePgfAMepzkFkU6eUFBe9rDoEUU8ZpnU0gP8BEPu6LalR+crDkG0tANA5Oy9p7DFo2fw5AlPPRlzBuM7bymBb5+y8uo9eQrC+EmmFF6OtajMqXrwPQy/+7S6Pm3TIrM7ZeQn7TULVfx5F1hk/G/TXaGNrER7YaFEdhNwrMjHvMwAB1VmIbKgOwISS4qINqoMQ9ZZhWg8DuFZ1DiKbeqakuOjHqkOQuxmmlQjgY3DPWaLutAKYWFJc9JnqIG4XM8VDw7RmA3hCdQ4iG9sKYCxn0JETRJYrXQXAUByFeqhjdp4nIYAdaxbDmza087qMU+ZFlvoIz84LtbWg6tXfIFhfAUgg7ZhLoOeGPzNxdl6v3FNSXMSKKg2IyN6a/wNQqDgKkZ2tQLgTnMsqkWMYpnUsgNdV5yCyuTNKiov+pToEuZdhWo+DS6AT7c0qhAuInDA9gGKieGiY1lAAqwGkqs5CZHMLS4qLzlcdgmhfuFwpUY+0IXwy/anqIOQ+hmnNA/CA6hxEDnBdSXHRI6pDEPWEYVrxCG/1MlJ1FiKbKwNwUElx0XbVQch9DNP6AYB/qs5B5AAPlhQXzVMdws001QEGyR/AwiFRT5xnmNb3VYcg2pvIcqVXqM5B5AA+AE8YpuVRHYTcxTCtgwHcrToHkUPcY5iWoToEUQ/dARYOiXoiG8BvVIcg9zFMKw3hcWwi2rfrDdMqVB3CzVxfPDRM61wAp6jOQeQgfzRMK111CKLuRJYr/Qu4zyFRTx0OgDPxKNoeA6CrDkHkEIkA/qQ6BNG+GKZ1CHjOQNQb5xqmdbzqEOQ6dwHIUB2CyCE0AE9FxgppALi6eGiYVhYALhFD1Ds5AH6nOgTRHtwP7nNI1FvzDdMarToEuYNhWucBmK46B5HDHGuY1jmqQxDtSWQf2z8B8KrOQuQwjxmmlaA6BLmDYVqHArhcdQ4ihykAcJvqEG7l6uIhgEcBDFEdgsiBfmyY1hmqQxDtzDCt6eCJNFFfxCG8fCk7dqlfDNNKBvc5JOqrXxumFVAdgmgPLgcwWXUIIgcaAeDnqkOQa/wOALecIOq967lNwMBwbfEwsrnsmapzEDnYQ4ZpcUkysoXIbOiHweVKifpqOoC5qkOQ481HeIUCIuq9bAD3qA5B1JVhWrkAfqk6B5GD3RDZD5qozyKrexylOgeRQ8WBk1wHhJBSqs4QdYZp+QF8AWC46ixEDjevpLjoQdUhiAzTmg3gCdU5iByuAsCokuKietVByHkig2KfwGFL2tV9+AIav1jR+X179VZknHIThE9H5cu/RsLoyUgrvGi3+1VaD6O9trTz+9bSL1Fww3Noq9qEqlceAYTAkBOvhW/IMFS+/CCSJ5wMfegBg/GSyNlCAI4oKS5aqToIUQfDtJ4F8CPVOYgcziopLjpZdQhypsjqHl+Ak/SI+mtmSXHRUtUh3MStnYdzwcIhUTTcxuWVSLXIiTRn6hP1XyaAeapDkGP9Dg4rHAJAyhGnIuecYuScU4zss+6CJykd/tz90Vr6FZLHn7TH+2UUXdd5v/TjrkTc8MMAAPUrX0Xq0bORWjgb9Z+8iuZNn0N4fCwcUk9pAIpVhyDqYJjWZLBwSBQNRYZpFaoOQY41HywcEkXDw5GVyyhKXPc/0zCtRAA/VZ2DyCXSAdysOgTFtpFi67XgiTRRtNxgmFa26hDkLIZpnQ2gUHWO/mr4/E0k7D8Vmk9H8viToOkJPbpf3Yp/IDA5vBuC8MdBtrdCtrdAeP2oWbYQqTMvHMjY5D7HGab1PdUhiCIcVcyu+/AFlP7N7Py3+dEL0PztKpT/33yUPj0P2/56I3asWbzb/WSwHVWv/Rali25G6aJb0FpRAgBoq9qE0qfnoXThTWir2gwAqHz5QbRsXT+Ir4pc5H7uMU69ZZjWQQB+ojoHkUuMB3Cx6hBu4rriIYBrEd5Pgoii47rIPhhEg29+IO9//nnmy/7blueiqnTfdyCifUgCcIfqEOQchmn54LDB5e7IUBANn7yK5Am9W1GsrXobgjtqoOeNARDuZNyxejF2rF4MoXkQP2oS6t79J6pefwzttWUDEZ3cyfHvKXI+w7ROBDBTdY7e6K6bXItPQfrxVyHn/F8h+6y7UP3WX9B1e54dq98ENA9yzr0f6bPmYvtrvwPAbnKKuokAzlIdghznN3Dg6h5ENnZPZAUzigJXFQ8N00oDcJPqHEQukwDg56pDUMyaLwQSx2olR72jX5PymO+hJYloalAdisjhLjVMaz/VIcgxZsMF2wHsWLsUcSMm9LjbsEPdu/+HlCN/0Pm9JyGAjKLrkFZ4EZo3fQ5Nj4c3fSgCU36EmuWLoh2b3GuiYVo/VB2CYlekO+pe1Tn6o6Ob3J85HN6UTABAsL4KWnwKhNi1+atp46dIPPAoAIA/eySCzfUItTazm5wGwr2GaflVhyBnMEzrBADHqM5B5DLZ4KqUUeOq4iHCyyumqg5B5EJzDNPaX3UIijHzAwdip+UGhEDCiZ4PZn6mX9J4k/eZZRpCQYXpiJzMB+Bu1SHI/iKDX47/4CWlRP1HLyLliFP3frtgG0JtzZ3ft9dVoK1qM+JHjN/tttVLFiB1+nmQbS2A0CA0DaGWxqhnJ1e7xzAtdhqQKmcDOEx1iL7qrpu88uUHUbro5m6Lf6HGOmjxKZ3fe+JTEGqqZTc5DYQRAK5SHYIc42eqAxC51HWGaY1QHcINXFM8NEwrB1wjmmigeAHcozoExZx7AXi6XugRMusq74vT1+gXl5yhLf1AQS4iN/iRYVqHqw5BtjcHQL7qEP3V9MUK6EMPhCchsNfb1b3/L9QsXrDT988jZdJpu92uZctaIBREXP5YJI6ZiR2r3kD5c3chZeLutyXai9EIv8eIBlVkOeq7VOfoj+66yTNOvhFDL/sjat56Eu11lbvcXvj0XSZ4hFp2QItLYjc5DZSfGabFxgbaK8O0CgFMU52DyKV0AKbqEG7gmuIhwrM1ercOERH1xpmGaU1SHYJixPzAoQBO39tN4kTbqF/7/zDxQ/3yjyeIL9YNUjIitxAA7lMdguzLMC0dwG2qc0RDwgFTkT5r7m6XJx0yC2mFF3V+H5jyI6Qfe3nn9+mz5iJh/6m73U/PG4OMk28EAHiS0pBz3gPIveDXiMsfG/3w5HY/N0yLn2FpsF0KYJTqEH3VtZu8tfzrzsKg5o8HPF7ItqZdusnjhh+Kpq/eAwC0VW0GNA80PbHzMdlNTlGWDjY30L45fnUPIpu70DCtbNUhnM4VxUPDtAyET4CJaGAVqw5AMWNeT2+YIeomPOeff8Br/lvezkPFtoEMReQyxxim9T3VIci2LgUwTHUIIpfLBXCJ6hAUOyITQxy9TF7XbnIZDKLypQdQ9sxtKF1kIungQviG5O/STZ407ji011WidNHNqHr1NxhywjWdj8duchogVxumFa86BNmTYVpHApilOgeRy+kArlUdwumElFJ1hn4zTOspABeozkEUI44tKS56Q3UIcrH5gTwA3yC8L1uvSImm/4XGv3dd21UTGpCQsu97EMU8q6S46OR934xiiWFacQA2ABiqOgtRDPgawOiS4qKQ6iDkfoZpXQTgSdU5iGLElSXFRY+pDkH2Y5jWiwBOUZ2DKAbUACgoKS6qVx3EqRzfeWiY1v4AzlOdgyiG3KA6ALnetehD4RAAhED8LM/Kws/0S1t/6l241INge5SzEbnNSYZpjVYdgmznUrBwSDRYRmIfS7UTRdH1qgMQxZAbDdNy/LgrRZdhWocC4ORNosGRCuAy1SGczA1/xK6BO14HkVOcYJjWAapDkEvNDyQjCn/YNSEzLvW+MmONfvGmszxvvh+FZERuJcClPGgnhmnxd4Jo8N2oOgC5n2FaswCMU52DKIaMAnCG6hBkO7ch/BmMiAbH9YZp+VWHcCpHF90M00oGcKHqHEQxRoCbf9PAuQRAIFoPpov2Eff5Hp+0Ur/s0yPFmjXRelwil7nQMK2ove/I8U5AeLCLiAbPFMO0pqgOQa7HrkOiwXeT6gBkH5GJ+GeqzkEUY/IAnKs6hFM5uniIcOEwWXUIohh0oWFaqapDkMvMD3gxQN0uaaLh0Gf8d495wz/vnQJRtnkgnoPIwZIQLtwTAcBVqgMQxSh2H9KAMUzrQAAnqs5BFIMmGaY1U3UIso1b4PyxeCInuimywg71kmMPWJEfOAc3iNRIBDBHdQhynTMBDB+oBxcCYj9t69Ql/uszn/IVL0lBQ+1APReRA11tmJZHdQhSyzCtkeDgMpEqp0feg0QD4TpwmTwiVdh9SDBMKw3Aj1XnIIpRYwCcojqEEzm2eAhgFoADVYcgimFXcNYGRdm8wXgSIaDP9Hw28xN9bnC+d8FSL9rbBuN5iWzOAHCq6hCk3BVw9ucDIifTEC7wEEWVYVpDAFygOgdRDDvJMK0BmyRLjnEegDjVIYhiGJdv7wMnDw7MVR2AKMaNAvA91SHIJeYHJgI4fDCfUhMy/SLv6zPW6BdvvcDz+ruD+dxENsVB6xhmmFY8gNmqcxDFuPMM09JVhyDXmQMgXnUIohgmEN52iWLbpaoDEMW4mZzI0XuOLB4appUJ4PuqcxART34oas5T9cR+ERx+p2/B5E/1S1ZN0z7/XFUOIhuYbpjWYapDkDI/BpCuOgRRjEsDl1Si6GPXIZF6F3LlpthlmNZkAIeozkEU4wSAc1WHcBpHFg8BnA/ApzoEEeF0w7QyVIcgh5sf8AI4W3WMgGg8ZJH/3rGL/de/O0Js/VZ1HiJFlBXySbkrVAcgIgAs9FAURSYFHaw6BxFhJIDpqkOQGrM9r5ySgOYdqnMQEcc7esupxcM5qgMQEQDADy6/Qf03C0CW6hAdDK1s8pv+eTl/8929JBX11arzEA2yH3FWdOwxTGsMgCNU5yAiAMAJkZV2iKLhfNUBiKgTx05i0fxA/B2+hdes1mdLy3/r8qO1lZ+qjkQUw8YYpjWoWyY5neOKh5FW74NU5yCiTizmU3/ZbuaPEPBP9ayZuVKfq93rfXyJH20tqjMRDZJ8AFNVh6BBd47qAETUyYfwMsJE/WKYlgb+LhHZyQ8N00pQHYIG3WkAkoVA0sHaxqOe9D9w6Bf6+Rsf8j26OA8V21SHI4pBnFjVC44rHgK4WHUAItrFGMO0DlQdghxqfiAR4ZNpWxICgXO8b85crc8un+N55R1AStWZiAbBWaoD0KDj4DKRvXDpUoqGYwDkqg5BRJ2SAfxAdQgadLv9TfeL4PDTPW8XLtevzX5fv+KjOZ5X3tHR2qwiHFEMOtswLY/qEE7hqOJhZBmtU1XnIKLdfF91AHKs0wAkqg6xLz4RzL/dt3DqKv2SNVxmhGLADyPdChQDDNOaBGCU6hxEtIvDDdPiajvUX5xZT2Q/F6kOQINofiALwLF7uloIaFmi9vDbfQunrtMvannO//OlR4o1awYxIVEsygZwnOoQTuG0gaHDEf4BE5G9sHhIfXWu6gC9kSyaDn7S/8Chy/zXvre/2PSN6jxEAyQHwEzVIWjQ/FB1ACLqFgs/1GeRpRFPV52DiHZztGFaHNeMHacA6FGHkxAIHK59OeNZ/e6D1ukXfnWv9/ElWaiuGOB8RLGK59k95LTiYZHqAETUrSmGaWWoDkEOs49ZeHaWr1Uc+R//Lfn/5//F0nTUVqnOQzQAzlYdgAYNl88isicWfqg/vg8gSXUIItqNAHCi6hA0aE7py53iRNt+53jfnPmeflXa2/o17//Y87/3vGhvi3Y4ohh2mmFayapDOIHTiocnqw5ARN3SwPcn9d4ZALyqQ/SVEPBO1NbP+Ei/wveA9w9LuEcBucwPDNNy7PuTesYwrQkARqjOQUTdOsAwrZGqQ5BjcWUYIvvi2EksmB+IAzCrPw8hBLx5omrSL31PHPmFfmHtIt89S8aJDV9GKSFRLIsHm9R6xDHFQ8O0chBetpSI7IkfUKm3jlcdIBqEQMoPvUtnrtZSZI5OAAAgAElEQVRnV13heeFtQErVmYiiYAj6+WGXHOEM1QGIaK9OUh2AnMcwLQ+AE1TnIKI9OtYwLZ/qEDTgjgaQGK0H04TMmOZZPfNF/fbRq/WL193ufXpJKuqro/X4RDHIkSuhDTbHFA8RbusXqkMQ0R4dZ5iWrjoEOcT8gAfhk2nX8IpQ3i2+Z6et1mevO077YKXqPERR0KdldshROLhMZG8sHlJfTAWQpjoEEe1RCoAZqkPQgBuwz1KJouXAOd5XZ67U5ya85b9+xWna8g81hIID9XxELsXJ0j3gpOIh2/qJ7C0RwDGqQ5BjTAIQUB1iICSKljF/8j80/h396vfHiI0bVOch6gdXFfhpV4ZppQEYrzoHEe1VoWFa8apDkONwGS4i++P71P0GfBxbCOgjtLIpD/t/f8SX+gUVT/geWLy/2PTNQD8vkUsUGKa1v+oQdueI4qFhWn6wlZTICbh0KfWU62f4DBXbJ73iv9X4l/+OZVmorlCdh6gPxhimla06BA2Yo+GQzwJEMSwenMhBveeKrQGIXI7FQzebHzgMQP5gPqVHhHKO8awsfF2/ZcSn+iWrbvT+Y1kimuoHMwORA7l+bLK/nDJgMB1AsuoQRLRPJxumxeWFqSdiYkKIEPCM176a/p5+Vfwjvt8uiUdLo+pMRL1UqDoADRiuFkDkDFy6lHrMMK1MAIeqzkFE+7S/YVqjVYegAaN09byAaDzkGu+/p3+uz/H8x3/z2+FtVaRUmYnIplg83AenFA+5ZCmRM+QBOFx1CLK5+YEkAJNVxxhMQiDpVM+KmZ/rc2p/4nluuUAopDoTUQ+x48W9+EGJyBlYPKTeOAYAJ3MSOcOJqgPQgLHFZyghkHCAtnnan/wPjf9Sv2Dz73yPLC4QZZtV5yKykaMN0/KoDmFnTikesp2fyDkKVQcg2ysE4FMdQgWPCOXe4HvuqDX67K+KtHc/Up2HqAcKVQeg6DNMaxgA7u9A5AwjDNMqUB2CHIMTQ4icY6rqADQA5gc8ACapjtGVTwTzT/a8V7jEf33eR/rclZd7Xnw7Di1NqnMRKZYK4AjVIezM9sVDw7SGAmArP5FzsPOQ9iUmlizdm3jRuv+j/t8c/p5+5UfjxIYvVech2osDDNPKVR2Coo5LlhI5y5GqA5BjTFcdgIh6LKZW44khhwBIUh1iT4SAGCLqx5u+Z6at1S9ue8H/s2VHaatWqc5FpBAnXu2F7YuHAMarDkBEvcLiIe0L/zBHZIuaw1/w3z7qZf9ty3OwvUx1HqI9sMWyOxRVLB4SOQuLh7RPhmkFwInXRE4y3DCtHNUhKOqmqA7QU0Ig5VDt6+kL/b88ZL1+wdf3e/+wmOMSFIM4RrkXLB4SUbTtF/ngSrS7+YFkAGNUx7ATIaCN1UqOWqFfnfR738OLE9HUoDoTUReFqgNQ1HGZLCJnYfGQeuJwcL9DIqdh96H7OKZ4uDNdtI/8kXdp4Qr96ox39as+uMDznxU+tLeqzkU0CKYapuVXHcKuWDwkomgTACaoDkG2NQ4c1OiWEEg8yfN+4Wf6JY03eZ9dpiEUVJ2JKKJQdQCKHsO0kgGMVJ2DiHplgmFaXtUhyPa4Zw+R87B46D6OnqQnBDw5onrinb6npqzXL2x41n/nkgnii3WqcxENID+AA1WHsCsnFA8PUx2AiHqNS5fSnhyqOoDdeYTMusr7wvQ1+sXfnK4t+1B1HiKEO8ptu28H9dqh4CQOIqdJADBWdQiyvYmqAxBRr7F46CbzA5kARqmOES2akOlHautmPq/PP3CNftH6X3gXLElHbZXqXEQD4BDVAezK1sXDyNKHI1TnIKJeY/GQ9oTFwx6KE237PeR/7IgP9cs/Hi++XK86D8U0AeAg1SEoajgxj8iZuHQp7Qs7D4mc5wjDtDyqQ1DUOHLJ0p5IEK0HXOh9feZH+hXJS/3XvXumZ8n7XC2JXITFwz2wdfEQ4cENzowmch4WD2lPWDzspQxRN+F5/89Hv+q/5e08VGxTnYdiFouH7sHiIZEzsXhIe2SYVgYAQ3UOIuq1RHDQ2k1cP4lDCPgLtPLJv/L9cdKX+vlVT/mKF48RGzeozkXUTzwO74ETiodE5Dz7GaaVojoE2cz8gAb+Qe4TIaCN0TZNW65fm/q471dLEtFUrzoTxZyDVQegqOH5NZEzcXIe7Y3rB6yJXIyfkd0jpvZN8wiZNdPzWeGr+q2jVulzVt/i/fvSZOyoVZ2LqA/GqQ5gV3YvHo5XHYCI+kQAmKA6BNnOaIT37KE+EgLxszwfz1ylX9J8m3fRUg+C7aozUcxg8dAFDNPygj9LIqfazzAtrspDe8LPXkTONVp1AIqa/VUHUCVZNB18hfelGZ/pl/r/65/39knaex8LhEKqcxH10DDDtFJVh7AjFg+JaKBwdjR1xSVLo0QTMvMyrzVjjX7xprM8b76vOg/FBBac3OFAAHGqQxBRnyQAGKo6BNkWiw9EzsX3rxvMDwjwZwkhED9a2zrt9/5HJnypX7DtD76HFo8QW79VnYuoB9gF3g3bFg8N0/IDGKM6BxH1GYuH1BWLh1Gmi/YR9/ken7RSv+yTSWLtGtV5yNXyDdNKUh2C+m2s6gBE1C/7qQ5AtjVCdQAi6rOYLzi5RD640tIuvCKUd4Lng8I3/fPyV+qXfXK151/LE9C8Q3Uuoj1g8bAbti0eIjzD3ac6BBH1maE6ANkOB60HSJpoOOxZ/11j3vDPe6dAlG1WnYdcSQA4SHUI6jcOLhM5GweYaU9Gqg5ARH3GY7s7HKA6gF0JAZEmGg6b5/u/o1brs6Xlv3X50drKT1XnIuqCxcNu2Ll4yMENImfLVR2AbCdfdQA3EwJiP23r1CX+6zMX+IqXcKNyGgBcutT5eBwmcjZ2HtJuIqs25anOQUR9lmKYVpbqENRvMbvfYW8IgaSDtY1HPel/4NAv9PM3PuR7dEkeKrapzkUEFg+7ZefiYbbqAETULyweUlfcp2cQCAG90PPZzE/1y4LzvQuWetHepjoTuQaXk3e+AtUBiKhfWDyk7gyHvcd2iGjf2H3ofOw87CW/CA4/3fP2zOX6tdnv61d+OMfzygodrc2qc1HM4kTbbtj5BJPFQyJn0w3TSlcdgmxifsALIFN1jFiiCZl+kff1GWv0i7ee73n9XdV5yBU4KcT5WDwkcjYOLlN3uGoTkfPx+O587DzsIyGgZYmaI273LZyyVr+o+Tn/z5ceKdasUZ2LYg47wLvB4iERDSQONFOHHNj7b45r+UVw+F2+BZM/1S9ZNU37/HPVecjROAHA+TibksjZRqkOQLbE/Q6JnI+d5c7H8a8o0ARSD9e+nPGsfvdB6/QLv7zX+/iSDNRUqM5FMSHOMK0U1SHsxs4DuSweEjkfT56oA/dhUSwgGg9Z5L937Fv+G1aMEFu/VZ2HHIkz8RzMMK1kAKmqcxBRvyRG3stEO2PnIZHzcZKe8/FnGGVxom30Od43Z36gX5n2tn7N+z/2/O89bstCA4z1qC5YPCSigcQ97qgDfxdsYoRWOuVN/7ycRb57lqSivlp1HnIUfiB2Ni5ZSuQO3BaAuuIkPSLnG6I6APUbf4YDRAh480TVpF/6njjyC/3CmkW+e5aMExu+VJ2LXIkTprtg8ZCIBhI7D6kDi4c2IgT80zyrZ36szxX3eB9f4kN7q+pM5AgsHjoblywlcgcWD6krdpUTOR+P7U42PxAA4FcdIxZoQmZO86ye+aJ+++jV+uy1P/MuXBpAQ43qXOQarEd1weIhEQ0kFg+pA4uHNqQJpJ7rfXPmGv3isjmeV1aozkO2p3O5PEfLUB2AiKKCA8zUVUB1ACLqN3atORvPsxVIFM1jLvG+MuMT/bL4N/03rDhVe/tDgVBIdS5yNHYedmHL4qFhWgkAklTnIKJ+Y/GQOrB4aGM+Ecy/3bdwyip9zupC7ZPPVOchW+PJtHMlqg5ARFHB4iF1xeIhkfPx2O5sXKFFISGgj9RKpzzif/SIr/QLyh73PbB4tNhcojoXORLHO7rwqg6wB+w6JHIHFoyoA2fiOUCyaDp4gf9+fBvKfHdO2005X8phhupMZDuZADaoDkF9wol5RO7AAWbqisVDIudj56GzcbzDJjwilDvLszJ3lmclamXCZwuCx9f+qf3kw3YgnivoUE+wJtWFLTsPwR8UkVvkqA5AtsH1/x2kQKuY/Lr/5rx/+H+xNB21VarzkK1wVq1zsfOQyB04wExdsXhI5HzxhmnFqQ5BfcbPSDYUEI3jrvX+a/rn+hztNf8ty4/VPvwEkFJ1LrI1dh52YdfiIX9QRO4QrzoA2YZPdQDqHSHgm6Stn/GRfoX3Ae8fluhobVadiWyBs2qdi52HRO7AzkPqZJiWAMBuCiJ34OQQ5+IkDhsTAokHapuO+rP/14d9qV+w6be+3ywuEGWbVeciW+JxuAu7Fg9ZcCByB7sujUyDj8VDhxICgR96l85crc+uutzz4tucqRfzdNUBqM/YeUjkDhygpJ0lw77jOkTUOymqA1CfeVQHoJ7xiWDBKZ53C5f4r8/7UL/847mel96OQ0uT6lxkGxy77MKuJ5l2zUVEvcODLnXgsqUO5xWhPNP3zLTV+px14eU+KEZxUohzsfOQyB14HKadsZhM5B48vjsXi4cOIwREhqibcKvv79PW6he3/tt/+7Jp2uefq85FyvG93IVdi3RCdQAiigqe/FIHFpJdIlE0j/mz/9eHvaNf88EYsXGD6jw06Hhcdy52HhK5Awc1aGf8u0zkHjy+O5ddx9epB4RA4DBtw/RF/nvHrtcv3HCf94+Lc7C9THUuUoLnVV3Y9eBm11xE1Ds86FIHFg9dZqiomviK/1bjX/47lmWgpkJ1Hho0HNRwLm4LQOQOPA7TzoKqAxBR1PD47lz82bmELtpGneVdUrhCvzpjhX71B+d7Xn/Xh/ZW1blo0HAcuwu7/g9h8XCACISkBhn0IBTSEAppkMHwf3e5XHoggx4EpSZkSEMo9N3lu30tPQhJDaGQV4Tkd5cHpQdSagiGvAih43KvCHZ+XbE9IeivkvwD62qiHShSHYLsgcuWupAQ8IwXX03/QL+y/p+tU99Y/PWEJG6J6G6NvrgmHtcdq111ABpYHgTbM7wfvp9XDuTUBjXB47ErtXr85TwO005YPIwB8Z6tGzJat5TlbQ9hSENQ4/m2O9XpiZLHd8fiOLbLCAFPLrZPvMu3AL/wPrX9A3nA57/bdpxIqQ1yYryLBTXPZh6Hd2XL4uEE8UVrgmhZ5UEQnu6KVAjCEylUeb8rUkkvQojcRnoRKVKJkIwUr+CJ3EaL3M4T/i88IiQ9CIqdLu/ytUTktkITnfcXGmTn1wJSeBCCBilE5L8dl2tCQoPUOi4Pfy2FQMflMny7zq8hxE6XC0ADpNZxOYCO23kAKcLfd95Gw67/PB1fCwEN4SVhbfFz35zjKflkffY3o7biaNVZaMA0A/eozkD2wBMsFxMCyT/U35lVULrhjZQyzyzVeWhAPQ/coToD9U2L6gA0sA4VGzboBc8EPx+tT/+mXbbkVWHLiDJZOaJUNhnlUmRXIyG5CUO8QQwTLvu73BgK4VcV5Vjd3AwJYEpCIq7PzOy8fnt7O35ZXo5v21oRksBpgQDOTUtDVXs7bti6Bc1S4ubMLByekIBHKipwYJyO45NT1L2gvfsGmK86A9kHJ4bEgGvinv3qsdGlx9YIofnbZFNONUrzK2RVQYVsGlaJYE619KU1IDm+BRmaRI5wUSHjm9YW/HRbKXJ9Xjw4NG+X69qlxF1lpdjQ2orGUAjzMrMwNTHRqcd2ANCAn6rOQH3DxggX04RMP1Ksm/H02Ko3Cy2fPOhbHOWm4yzt4lPgLtUZbMUWRaSuntfnewEcojoHDaxhMmgsPrl+2+MlgXfnvB4aI7jZuxtxJix1cNUgJXUv4djqvIZ/Znya1IxDVWehARNSHYD6jMvtuNwsz8fl3y+vHHnisKGt7V6hb8zGyI3ZYuTicbveTgvJYGYNNo8olxUjt8l6owyh3O0yPnUH0vztyBMO3B+zPhhEUXIK7sjOQUhKnPzNNzgvLQ2Z3vDH3apgEJcNGYLRuo7mUAjHfr0B56Smwqqrw5mpqTgyIQF3l5Uhw+vFupZmXLtT4dGGeH5NO+PvQww4tf3rtOeC+sflXu8RrT4R/20WRnybJUa83c1ttZBsz6zB1vxKWVVQgfr8Ctmeu116htQjMbEZQzwh5AoHrQrzWVMzzktLw/8a6ne77vnaWviEwMKC4dje3o4LNn2L540RTj22AzzPdjIWkmLAD5vrM64+N2vcuK9Dq275ZyjJF8QI1Zko6nhe1YUti4cA2lQHoMFxXl39lFcPTlh27Qh/3X1PBrfEt+Ig1ZkoqjgTljrwdyEGHNLeOubac9rfuPRJ7zaPRK7qPDQgOKjhXOw8dLkZ2mdiWHswb1xL67LP4vTpe7pdSBOesnQMK0sXw949cPfr0+plRUG53DaqFPUjSmVbXpX0pdcjNa4VuRqQPpCvoa+yfT5k+8LzlJpkCD4hkKJ9N443Wtc7v64JBpHj9UEIgXhNQ0tIoikkkaBpeKCiHPMyswY9fy9xUIN2xt+HGJCO+rRrqptrbs8css/bhjTh7TjGf7h/NzeQUqbXoyyvSlYUVKCuoFy2Dt0utYxaxCc3I83XjhwBJEX/VfTNqYEA3m/c0e1161uaMSUhPN8l3etFpteLr1panHpsB/h+djIWD2PA9KbmsZqUpZ+N1A656AbRfOPzoSXjN8ijBDtP3YTH4S5YPCTlntxWNmna8GElc67z7PfTZ4JLD/4WM1RnoqjhQZc61KoOQIPj1paqsfN+lLvltmdDQ5w0q5l6jAUo52LnocvtJ7ZkA8ADFZX7HT9saAuE0Pd1n+5UJ4vM6mSR+emo3a9LaJa1BRXYNqJUVo8slS35FdKbWYekhGbkaBLZIrxFgjJBKWFu24Z5WZnQtd3H8RpDIdxaug135uQAAE5JScH9FeV4r7ERY+PiUNrehlfq61BdE8SZgVQcFBc32C+hJ3h+TTvj70MMiENr9vcbWkfNz0jfHBRiWL8eTAixPQXZ21NE9qo99MwkNcrqvCqU5VfImoIK2TKsCsiskXqgEQF/G7LtMpFkpF/H2zt2YFZyMkpaW7G2uRkhSKce2wFOuHWyJtUBaOBpgDahueWLD+Pjctq8Iq74R56ZY76Va257NujT2zFadT6KCp5XdcHiISnnB/Rntpbqp+XltvziXO+MWR+H3r30P1zG1CX4XqYOLB7GiJxgMCc7u3n9C5P19057V+6x84Uci+9l52Lh18US0dSgo20UAAxtD+aOb2lZujIuLuoT8hrjRGBdPgLr8nevEfraZXNeJbaMKJNVI7fJpuEVUmRXIzG5CRmeEPLEAH/2bJMSt27bipOSUzA9cfemmR2hIK7fuhVXDsnAmMjAcZym4Y7sHLSEQpizeRMuSkvHZ81NMDOzcO3WLXhsWP5ARu6rRtUByFY4yOVyqaivEQKpAsDJDTs2vJCc1L/iYQ80JIi09QlIW9/NsR4A4lplQ852lOVXyOrhFbJxWCVC2dXSn7oDyXGtyBysySRnBgK4r6Ic5327EQfqOkb6dQzz+Z16bAeA3ddm7QEhxHgADwPQI//+IqX8rRCiEECDlPJDIYQB4Bkp5eRoBBXhCUq/B7A/wkXPL6WUl+3l9osBXC6lXBeN57ehGtUBaHBcUluX9mH8dxMQ1haIgy66wdN2zYuhxVPWyWlu21c8BnEiQBd2LR726Q8mOdeotnbjpu017zwwJG3qGxO0yasMsfm+J4NbEriMqdNtVx2AbIMn0zHk7oqqiZMLh9WNKwkuG1kKFhDdpU51AOozdh662BRt9QYhvttv9v7yqv2PzR/aDCEGrb2izSviSnIwqiRHjHqry863WkgGs6uxySiX5SO3yUajDKHcahkX2IH0yD6LCf157lYpcdPWLTguOQUnpqQACHchNoVCSPJ4UB8M4idbt+CKIUMwMWH3p3p8+3b8KJAKAPBAQAiBxpBtV2nu0yQODi67Fo/tLjdKbC0FkAoA12+vOfiFpMQ+d5ZHS7NfJJXkIKkkR2BZN9d7g7I1qwbb8ivk9oIK2ZBfgWButfSm1SMpoQVDPCHk9HWAfedju0cI3JEd7iRf0tCAmmAQqZ7vVg902LEd6MNYqBAiB8BCAN+XUm4QQvgA/EUIMRdALoBSAB9GNyYA4HgAXinDk0WFELG+ZQXHO2LE1KbmsR4ptwaFGNpxWdAjfA+f7il8aZv88o5Fwfb4NoxRmZH6pUp1ALuxa/GwUnUAGnwX1NVPfTUxYdnncfr0snQxbM51nrafPhtaMnajnKk6G/VZheoAZBvsVooh8VImXFFTu/Jn5wcmPfFIcA33s3UVFg+di52HLnas9vEug1Y5wWDOEc0tSz+Mj373YV+ENOHZNgT524aI/BXdDKek18my4eWybGQp6kaUymBelfSlNyA1rhVDRWTQfG+eq6nB+42NqAkG8Y+aagDAlMRErGpqxqPDhuGPVVX4prUVj1ZW4tHIR837c4ci2+fDlrZWrGxqxFUZBWgOhfD3mmqc9+1GXJRmi1X5utPrcyoOLrtXSXFRm2FaDbDRHnUUXQdqmzrf80NCoYxRbW3vbPD7p6rMtC/tHuHfOgTDtw4Rw9/rZm9dIWVoSB225VXKiuEVaIjsu+gZUof4pGake4PIFUB8d4/9Sn0dXqurx6PDhuGLlhbcXVYGCYl8nx935nx3iHHgsR3oWyPFBQAWSCk3AICUsk0IcSOAJQj/P2wVQhwJ4BcAvEKIxwCMRXiVqJMBNAO4H8CRCI8R/y0ysWQBwvv4DQXwdynlE12edzWAYiFEoZRysZRyGwAIIQ7EdxNVAgCukFK+13EnIYS2h+e7FcAPEO6u/4+U8p4+/L9QieMdMUIAYmJzy5fvxscN7Xrdhlwx+uIbPMG5r4QWF66SkwVg2zWSaY9YPOyCxUOylQWlZROPKhi2vlnTDgh6hO/Oczwzv/dJ6L25r4YO6MnAAdkO38vUgSfTMWZuTd3UvwRS1s2b40n97WPBSg3IUJ2JooLvZefiz87FJmtrdutCua+i6sBj8oc2QYhuB2DtZHuKyN6eIrJX7rf7dUlNsia/AltHlsrakaWyZVil9GbUIiWhBVkdS+P9OC0NP05L2+Pjz8vKwrysrG6vy/P58Xh+AYDwMqZPRL62sb5M4uDgsruVg8VD1xojNjbv/P3N22tS5uZ0fzxzCimEVhlAbmVA5Ha3vy4ABHbIyqFVKC+okHUF5Uktc6oSUVGL+OO8gcDJKYEcAIGD4uLwt+HDu72/A4/tjWPWre3LnocGgP/ufIGUslwIEQDwJwClUso/RDrLDwZwrpRyvRDiCQAnAkgGkCilnB459i4XQvwr8lCVUsoLunvSyESUUwDcKIQoBjBfSvkawgXQsxDuNr8MwIUA3tvprhfs4flOAjBHSvlpJKvTsPMwhlxSU5vxbnz3dcGQJjyPnewpfHmS/ObOhcGGxBYcMsjxqH+4gl4XLB6SregScX/fWuY/PS+nAUIkAcCbh2lHrh4uNt/3l+CWhFYcrDoj9Qo7D6kDT6ZjjABEcUVVy7XZmUMfPENbOe/5UJoAPPu+J9kcOw+dq1R1ABo4eaJyt1HRrGAw68jmliXvxcc5ehWPhniRurYAqWsLdt8+y98mG4dVYotRJreP2iabCyqkyKpBYnITMj0hDB3ofRYVqe7DfQxwcNnNKgCMVB2CBsZobcsuB7+pTc1j40Kh9c2adoCqTIOhNlFk1CYio7tjPwDEN8u6odXhfRcLymVzfiVkVo30B3YgJa4NWZpE5iBH7q++DlhvRJf3vxAiA913z6yWUq6PfL0J4cmdhwCYFlk2GgBSAHScU7yxtyeOTEi5UgiRBeAtIcQXAA5A+Bi+BuHJIV3XCj9iD893GoArhBCzAfwVQMnentuGON4RQ45sbjnYI+XmoBB73IN2U5YYMft6T+ii/4aWnvCRPKK/S/TToGHnYRf2/DA1v7Yd8wO1CP+hoRizX1vbiBuqa97+dXratI7LytLEsDnXebJveza05BAuY+okLB5SB3a8xKDvNTYdNrSt/f0PDvBO+t9hcsmsT3j8dgG+l51rm+oANDCysb3cK0K7LZ0EAMUVlQcdnZ/XCCFcOWDR6hMJX+di9Ne5Am8etut1Wki2527Ht0aZLB9ZKhuNMsicahkfaES6L7zPou07MvegL+fXHFx2t3LVAWjgDBMVu7W3nFdXX/54asDVxcN9aYoTKRtykbIht/vioq9dNmdXY1t+pdw+vFw25lcgmFMtfakNSEpoQYYmkWOziY19LR7+FcAbQojnpJQlQggvgAcQ3m+2a4tq185GAeBzAGVSyrsAIDIxYyPCEzv2uEGkEGICgA1SytrIZJQqhDugiwGcKKXcKoS4s5u7dvd8mwAYUsq7RbiJYB2APRZlbIqfkWLM5KbmDW8nxO/191QKoT15nGfGa4fLb+9cGKwKNGL8YOWjPmPnYRf2LB6GVYLFw5h1cW39tNcSE5at0fXpHZcFPcJ31zmemUd/Gnr/8ldC+3MZU0dgFzF14Ey8GPX7svKs0/Jy2/50omfmQRvbVwytxhTVmajP2tC3jheyB3YeutRMz6cl2H2AEACQEQxlTm1qXvJOQnzMTd4IacK7JQMFWzJEwdtd1y6RUg6pw7bh5bJ8VKmsN8rQnlcl9bR6pMa1Yaiw9+fQvpxfc3DZ3Thh08XSUb/bmsyX1tRNeDyQUotw9zB1o80r4jZnYsTmTDGiu712tZBsz6zF5rxKWTW8Ag35FbJt6HbpSa9DYmIz0r0h5Irw0sqDpU/dLlLKbUKICwAsEELoAPwAngbwBwCzADwghDgRwI17eIg/A3hYCLEMQBDhyWbn9OCpvQAsIYREuAj7qkFna/EAACAASURBVJTyMyHEXxGeKLIZwFc9fL7zANwb2RfXD+Cxnrx2m+F4R4y5tKYu6+2Ens1D2zZEFFz6E0/+OYtDy059Vx4qwpOiyJ7YediF3YuHe1j9nGLBU9vKjziqIO/LFk0bvfPlbx2qTVpTIDYXPxncnNiCsaryUY/wgyx14Ml0jBrV1m5MbG5Z+kF83IxbZnvGPfFI8Ct/O7rZ1YocYOuYdWv3OEhMtsfOQ5eapX3cuLfrf1lRNXZmQV7nlgAEQAhRFUBuVUDkfjx696uTG2V1QYXcOqIUtSNLZVt+pfQMqUMgoQXZmuy+UDuIen1+zcFl12PnoYvFoTW762UJUiYe3tyy9KP4uBkqMrlBSBPesjQMK0sTw7r7OwApZVoDyvOqZEV+BeqGl8vWvCopMuoQn9SEVH87ckR4Sedo6fN5mpTyIwCF3Vz1XwA79+VP3uk+83e6/Jpu7nvRPp7zfQBHdXP5gwAe7ObynfN193xn7e35bG9+bT3mB1owuAVnUujwlpYxXik3tgvR/carXQkh/na0Z/p/x8utdz0d/CK9AUcMcETqGxYPuxBSStUZujc/8DKAItUxSK31Pt/XZ+blZEOIxK7XeYKyzfy/0DvjvpEzRHhGLNnP8WPWrX1ddQiygfmBaQCWq45BatRoWs2MgjxIIVKHVciSBx8Pptm8q4O6t3zMurXT930zsivDtFoQHnQnF/lAv+LjTFE7YW+3uSo7c/HShPjCQYrkanqr3DGsEltHlMqqkaWyZXiF1DJrkJjU3LnP4kAugxcEEDdm3dqu3YEUwwzTugHdDNaT86WivuaTuLndrri03uf7+sxhudzrUqGkJlmTux1l+RWyZni5bBlWCZlVK/WUHQjobcjSgCG9eLj7xqxbaw5Y2H4QQnwfwA07XbRFSnmuqjy2NT+wHsD+qmPQ4Lk6O2PxkoSEwr7c9/S3Q8vPXhoay1X1bOegMevWrlUdwk7s3HnIpZUIB7S1jfxJde3bv0lPndb1uqBH+O452zOz8NPQ+1e8EhotgN2W8yDl2HlIHb5RHYDUSQ2FUs+qb1j6TEryjM2ZwnisSHv/Cis0kRM/HGeT6gDUb2UA8lWHoGiSMgO1+1yt5e6KqnEzCvL+n737Do+qTNsAfr/nTEmfVBJIlQAyIIIIiIqAFZW1Lh+WVaKIoiDYd7HtRkWN69oVXdfC2taOumJZG01R6Q6aQSAkQHqbmWRmMuWc9/tjQk/PzLxTnt91cV0yOeUekOTMW56nBYz5c5dEVHLpWPzOQRi6cxA7Yq+KrHDPwCbsKajlDYU13J5fB2Q18bgkB1K1CnL8UAJvT6hOHNLgslC08zBCFbKqGnQysHy0xzM4RVE2N8vymI6+TgKvNZYlb89G8vbsjj/S6N3cntWMmtwG3pxXxx25DeDtfRcTY9xIlzgyGSC1H743eMl7h3P+CYBPROcIA2WgycOocq3FNmhlXN/aii87WZq04lhWd//ryo+Z1gO7golwu0UHCDWhPHnYUfkSEoWutdpO/l983BqzXndESQQAWDFamvBbPqt85BVlb7wLo4Kdj3SpSnQAEjKqAbQBiBEdhIjx58bmEz9ITCj3MFaw4lhpwtgdfOXEbTzqenCFOZo8DH/VoMnDiHI021POGI7q7rgUVU091eFc8V1831ZHk55RZKbdm4GCvRmsYM3hzRU45xlWVOfX8drBNbzlqFqogxq5LqUVKXpfn8We9L8pD0Bsv6DBZaFCdtKB9M9waY+1q6/Pa7a2PZieGqw4pJdcOhZfkYnCikwGHN57F74FJwMs2JvTwBtTWrGDtg+HvTLRAUhwjXa5h2k53+VhrNtn8Y40J7IBC+ZpBpyzTl1b9LU6VALS/Z2R9EqV0VxqFx0i1ITy5OHvogOQ0PFade3YU/Kyd7gkqcM+WXXJLPuam+XMRe+qK0bv4lNoN0tIaDaaS2tFhyAhotjKUWyoAHC06ChEDC2gvauxqe6+9LQCAHj8Imny888p69JaMF5wNNJzNHkY/ipFByD+dZq0qQrofvIQAB5oaBozKS7WBsZ6MklF/I0xVp+MgfXJbOD6DvYlJNl5Y149rxlcA8tRvj6L2jQbkmLdGCjx/YNJVMmBdGSb6AAkMIysoq2rr89oaR33cFpKterrBUrCjCIzbXUa8qrTWB5oEUAkoMnDKDTZ4dz9TXxcnyYP9/l8vHTi9yNYY/Gbyg85jTjJX9lIr20XHSAUhfLkIT0Ak/1iOY97o7qW/d+gLHtH/Q8BX8Prhy6Vp042qevmfaoWSgAtwROLakSTw+0CTR5GtRkt9glPpSRvtsjyGDDGbr9GHvavp5UKjYqeNRknotHkYfgziw5A/OtUebPS02MNqpp8hsO54mvafRiSbPEsbWs8S9tacOTXYty8NacelQOb+eYlQU9GQl15yfTqgkXLraB+0hFnqFTZ5aJoDaA50+74/cuEeJo8DH808RT+6O8wCs2x2AZ9E9+30qUHs8WztFuv05x06hb15+s+V/Nkjiw/xOuXpxvq8aPdASdXcXVKKs43HHjMaPJ68XBdHXZ73FA5cKHBgD+lpKDR68WtVZVo4xx/zhiA4+Pi8FR9PYbH6DEtMeTXL9JGtg5I3R8izA4AqugQJHQMd3sKb7RYN3V33KpR0vgb58muVj1+CUYu0imaPCSHo1U8BM/U1seAcxUA7LHMcO8s2c0BKg0RHmhhV/j7VXQA4l9GtjutN8cXNzQeB867LINHQk+bjiXsyGZHrz5GoqoepDP0MzoC5bD6bls+3NFkGQ7OQ7IXKumxWlORySE6BOk3qg4QhY5xu4fqVL7TX9f7brQ0Yc5NcmxZJtb465p98b3djm1tLryZl4e38vLxanMTGr0HftQ0KgquS0vDO/kFeD0vDy80NoBzjuU2G2YkJ+OZ7Gz8u7kJFW43zK62cJg4BGjMskOhO3lYbHWBmlSSw8y12CYNc7m/7+64BgMbOOdmecTGQraCAzwY2Q63y+3C5RUVuK3qQIWwJ+vrcXlFBS6rKMfPjiPHyve43Zi3dw8uqyjH/5WX44sWGwCgzOW71p8qKrDL7QIALKquwi9OZ3DeTN/8JjoACTm044VgjMs9fJjbs3bf73cOZENfO13aIjIT6REX6GE6EtDkYQTRwutOgLPDkv6dMajccLbd0e1iPBKyaEU06Qw9Z0egVLSkdHdMpqJk5nq964ORhwQMPWNHBtp5GKWmOp1+LTtsj2WGRbM1k564UNqgSGJKGptdbTghLg6MMcRKEkbGxGDTQWPQQ/V6DNXrAQAWRUGWRrv/WJfK4VQ54iQJj9bX4faMASLeQl/Qc3YHQnfy0If+0sgR3qiuPa4nqzpUiWlKZspTnz1P2qACjcHIdrBfnG24IuXAs/6PdjvMrja8lZ+Pp7KzcV9tLbz80HnNRkXB3ZlZ+E9+AZ7NzsYzDQ0AgHesFtyekYHbB2TgXYsF6x0O6BjDsbGxQX1PvUQ7D8nhaFCDAACeq60vBOf7V9cunyCdZMpnK0VmIt0yG82lPS6PSEKWGVTZI2KMZb/vYAz63p7314amsYxzSyAykYCjAWbSGfrsFYFi4M7syXG3NVm63aFIQtpm0QGIHxRbbQAaRMcgwXetxZoTiOuuNUrHX32LnGzOxqpgb4wp1Omx1mGHwjkavF785HBA6SCCQ1VxZ0017s/yVVk9LykJv7na8GxDA4z6GORqtfisxYb7a2vwW1uXbXxDAT1nd4AmD0nYieU87vXqGn7wwHNXVh8jjbtxnuxujQluGdMLDAaka+T9v//R4cC0xEQAwACNFoM0Wuxyuw85Z0xsLLK1WgBAndeL/Pb/jmUS2rhv5YaOSXi6oR43p2cE6Z30Ge08JIejyUMCAMhSlKyzHM51B7/24KXSybZY+uAcwraKDkD6r7xkehsAv5XVIWKdKW/o0wBVIudJ59od9P02/OwyFZlaRYcgIYuesyNMMlosjKFHdd5OdzjH+LNsHgk6+pkcOajKRxQa7vYU6lU1IBNPbTqW8NdZmsmPzJB+8UqoCMQ9OjIlPh7D9TEo2rMb/6ivw1CdDvla3SHH2FUFN1dVYl5aOowxvjUsMZKEv2ZmYXFWFr5qbcHxsXHwcI5FGQPwTEN9sOL3hQr6nNyhUJ88pAdg0qERbs+QGyy2jT09vsHABs65SR6xYQhbKaqMabPiRYqs2f/7ZFlGs9Jxa4J6rxcldXW4N9O3cqMoJQWf2mz41GaDhgFTExLwUlMTHqitQaXH3eE1BLODyg6TwxVbqwBQnyUCAFhc3zhe4rxm3+9ViWlumyNnKwzVInORTtHkYeSgQY0IMUnaKnd/VMfuaWg6nnHe5M88JOA2iA5AQhqNnUSYQlZV0/1RB8xsaans/igSoqiceOSgv8sodbrDGdDvwRuHSqOvulUe8EsBW8mDUEmGA1iYno438vIxKyUVdlXFUL0erYqvGFGLouDGykrMSU3F+Li4I85/qakJMw3JAAAZDIwxONSQLoBTYTSXukSHCEWhPnlIH5BIp+ZZrJOGuLvvf7iPKjHNI/8nT3nmfDFlTGMlCS3qgYpvraqCJOnIMZ96rxe3V1XivqwsDGzfeZii0eChgQNxW0YG1jsciJck5Ou0mJuWhmcbQrIqgtloLhUySUtCHn1fJwB8u8hvsFgPWdllTWAZiy+Tmrivvx4JLTR5GDmoMkCEOIpVD+rruQmcJ57Xag9qVQ7Sb/QMRbqyA4BHdAjiP0Zpd6/KS89rto4B5/ZA5SEB4wEt7IokNHkYpa612PIDfQ+3lsUuvkye8sBlUqlbDuwuuUZFwZ9278blFRV4rqEBjw/KxmctNvyl2rfW+5+NjdjlduO5hgYU7a5A0e4K1Hp8jyGVHjc2OR0432DApPh4/NLmxBW7K3BpcrdtfEVa1/0h0SnUJw83AQjJbVUkNLxZVTtGx3mvmhKvGSmNmz9PdrfEYEugcnVkYlw8vmv1VRpq9nqxy+3GUTod3JzD2b76osbjwc2VlbgnMwtD9Ee2sHm8vh4L0jPQpnLIYJDA0BqaKzeo5wbpzA+iA5DQMddiOylWVQ/5fvFrvjRy2UnsZ1GZSKdMogMQv6EBqgiQCLtVB29Bf65xV2PzOMZ5SK5CIx1aLzoACV3lJdO9QHA/35LAMrKKXi2mS+Q86RiXu8fVmUjIKDUVmWjhZOSgf4NRaojHc1SMqm4Lxr22Fkgjr7pVzlk3lK3gQMcl7fopQ6PBW/n5eCs/H8/l5CBNo8F5SQY8l+Nr73j7gAFYUTgE/87L3/8rs30DTLZWh5dy8wD4ypi+nJuHd/ILcE5Sjypxi7JWdIBQFdqTh8VWF2jVBulCHOfxr1XVKuDc2ZvzGg1s4LU3yce0f6MNyg65KfHxSJM1uLyiAjdU7sWdAzKhlyS82tSIx+rrAACP1NehQfFicW3N/pUbCvfF2+x0QgHHuLg4nJuUhGVWK+ZX7kVRSmow4vcWDfyTztDkIdmPAaykvvGID8tvT5FP2ZmF1SIykQ5VG82lQeuvQAKOdi9FgEnS1jLGwPpzjXjOEy5qtdOu4vBBA5KkOz2uykNC31Cpstff4+9sah4QiCwkoKjfYWQpha+ND4lCZ9kdvSo33R9eDdM/OkOeeu+V8s42LYIyaRnhfhQdIFQxzkO8smCx4UkAN4mOQULbM8mGNS+mGCb15dyTf1XXL/hELZCAdH/nimKjjeZSKoVFjlRsSAbQBPRvwJNElmk5g36u0momHPyaxstdLz2l7IhzY6SoXGS/943m0v8THYL4T8Gi5Q0A0kTnIH33uHbJyovlNVP6ex0nY44T8nPsnLEMf+QiAbPLVGQaLDoECW0Fi5bPAPCe6BzEP37QL1g3iDWO7+15J+XlmFpkaVQgMpGAuMVUZHpSdAjiR8WGlQAmi45Bgq9co9l9Xu6gvGDfV1K5d/5/1e8n/cZPZIAu2PePAC4ASUZzKVW/7EBo7zz0oW2jpFsLLNZJhW5Pn1Zafj9SGjd/vuwNdhnTCNYMKm9HOlNstYD6bZHDLKmtGwDOD+nT49Uw/e1z5FSVoV5ULrIf7RiOPPR3GuYmSOYYf1wnlvO4GS2t9HM59FHJUtITtPMwgqTAltyX8+ZYrS3+zkICivpsRZ6fRAcgYhR4vXlxh7VlCQZVYppnLpCnLLpa3u3QUYuKPthIE4edC4fJQ9o2Snrkzaqa0VrOd/Xl3MYklnXtTfIxPw9lKzkQkk0Ew8hqo7k0xLc0E8Fo0JocotDjLRjf5jpisVCDgQ38x8VSZaDq+Hdnl9uFyysqcFtV5SGvu1QVF+zahWcbOp/XbPJ6MWXHDiyzWgAAZS7ftf5UUYFdbl+l1kXVVfjF2auq26LQYGTkoe/DYW4gGo/y17X+3GSZIHFe56/rkYCgBbWkW+Ul06sB9OnzMAk9MfBk9eW8K6wt1M82fNhBLV8iEY1jR7Gz7Y5aUffelcWGzL5FHv71GLaSA2Ex0BAi6N9sF0J/8rDYWgGgWnQMEvriOU/4d1WtB5y39eV8VWLyP2bIU568UNpEO136ZaXoACTk0aA1OcLjdQ3HMs4th7++fpg05qvjmJDJq1+cbbgiJeWI159paMCJ8XFdnvtwXR3OTEzY//t3rBbcnpGB2wdk4F2LBesdDugYw7GxsX7P7WdOUP/pSEQ9RcNYDquvlhn3W1+rGM5jL2lpDfoqadIr34gOQMIGLfiJACmwNTOGxL6cqwN0pzjbaOdJeFhtKjJ5uj+MhBka74hicyy2ISLvr0pMfvEcecptc+RaqrDXY7RIrwuhP3noQzPApEdGud3D5lht/Sr7sNYoHT9vnqzaYqlxdR/R5CHpDj1MkyMkq2ryJS2tHfZKfelseUplavD/v7nAYEC6Rj7ktS1OJ5oUL05LSOjkLOCLFhtytFqMjDlQVTCWSWjjHE6VQ8ckPN1Qj5vTw6LF2DqjuZQGNSLPz/Ctdidh6FRpc4W/r3lbU/MJEuc1/r4u8Ys6UEsA0nM0eRgBhrCqfu1cWdTYXAjOqaJS6PtWdAASAMXWGgAdfq4lkS/X682JV1XhCzj2ZrCCa26Wj/3vBLaKA62i84Q4mjzsQrhMHn4tOgAJHzc1W085yu3p1yBzUxLLvG6hPOqnYWwFlTHtFRtAk66kG8XW3wFQKR1yhD83Np+o5by8o6/9ZbY8xqXB9iBHOoRbVfFkQz3+MiCz02OavV68a7HghvT0Q14vSknBpzYbPrXZoGHA1IQEvNTUhAdqa1DpCeny+itEByD+V14y3QMaYA5bp0kbXf6+pp4j5nJbyzZ/X5f4xbemIhO1BCA9tUZ0ANJ/w6U9R1Tj6I1crzcnS1E2+CsPCRiaPIxcX4gOQMSZ3moPjfEuxtjrp8uTF14vWyzxoJ8JHSs3mkv3ig4RysJl8nC56AAkvLxVVTOqswHonlIlJj/2R3nq4xdJm6mMaY+tMZpLFdEhSFhYJToACT1aQHtXY1OHfbfcWhb3l9myjgPWYOfa59nGBlyVkgqDLHd6TEl9HW7PGAAdY4e8nqLR4KGBA3FbRgbWOxyIlyTk67SYm5aGZxtC47NFJz4XHYAEzArRAUjfjJbKDIG47i1NlokS59QuIvRQyVLSG7+CFumFveGsot+LRG5qsrDujyICNYNaA0QymjyMYrOttqHgPGQWftWmsJzrFmqOf/9ktkbkeEqIon+r3QiPyUNf30PhW35J+EjgPPHV6lpXX/sfHuyn4dLYG+bL3BZLD3Y9QBNCpKc+ER2AhKYZLfYJyYrS4Q7mqjSW/9wfpN85IORB/HeXC5/YrLitqhJPNzTgfy0teLu5GW7O4VR9m9TL3W683NSI26oq8UZzM962WPBli23/NR6vr8eC9Ay0qRwyGCQwtKohu8G9Ab7yliQyfSU6AOk9BlVNQUthIK6tA/SzrC1Cd3iTDlEVHtJj5SXTOWggLOwNlSr7PfE33e44XsP5bn/kIQGx0lRkCtkPAaTf1oBKRUatbK8yKFHlW0XnONy7k+VJ8+bLzoYk+ox/EFos3Y3wmDz0od2HpFdGu9xHX21t8cs3xOZENuDam+TRa4ezlVTGtEtUdoP01H8B0C5V0qFnautjOuvTsmqUNH7tcCZkocILObl4bFA2HhuUjT8aDDgrMRGXpqTg1aZGPFbv2zD5Tn7B/mNOTUjApcnJmJaYBADY7HRCAce4uDicm5SEZVYr5lfuRVFKqoi30xNfGM2l9DMvcm0AQCVawswIVrGLMSQG6voLmi0TZc4rA3V90mtlpiJTuegQJOzQ2EmYy2ENsf29BgPY+a32Xf7IQwKCdpVHsmKrB8B3omMQcf7Qam8WnaEjjUksa958zYQ3TpV+UIEm0XkEc4PGsbtFk4ckot3abJmc7/H4pfEpZ0x64iJ5ymMXS1uojGmHKgGsFx2ChIliaxOA1aJjkNA0xuUePszd+ffuJy+UJjckYl0wskyIi8djg7KPeP0iQzJuTM8AAMxNS8c9mVlHHHNjegYuMiTv//2Y2FiUDBwEAMjQaPBmfj7eyS/AuLi4AKXvt89EByCB07475SPROUjvnCFtDGhZUR2gu9pqKwvkPUiv0A4y0hdfAPCKDkH6LgW25O6P6t7NTZZR/qjGRAKCnrMjH/0Mj2KzrbZhnS2IDgWfTJROmrtAVqpT4Jcx8zC1ymgu7fUOYcbYcYyxlYyxHxljmxhjC9pfn8oYG9f+3wWMsR/9FZQxpmeMvcwYW80Y+44x9mI3x69gjA33x73DafLwBwD9ahpNotN/KmtGajiv8Nf1fj5aOu76G2VY47DRX9eMEB8ZzaUhU9ObhIVlogOQ0PVcbX0hOHd0+EXG2O1z5GFeCX773k6OoAD4UnQIEnD0fTjMTJW3BPxZa16zdaLMOe1KDQ3viw5Awk95yXQLgO9F5yB9FwPPkavS+iBFVVOHejwb/HEt4lcbTUUmWqgT+agcYhTLUpQsg6qGXOnSg1kTWMZN12tO/Nc06cco3STzcW9PYIxlAXgDwGzO+UQAEwBMYIzNBTAVwDi/JjxgGgAN5/wUzvmpAP4WoPscIXwmD4utXtAgFumDRM6TXq2udYLzfjcd38eSwDKuWyiP+YHKmB7sQ9EBSNihHS+kU1mKknWWw9np7kJHDDPcXSR7OGAPZq4o8qPRXBrtZUyiwSoAjaJDkJ4bxvZkBPoeWkA7x2KjUnfi1YH6iZO+o8UhYSoFtmZ/lqf+S2OzX3YxEr96T3QAEgTF1l0AtomOQcS5oNUeFpugvhorTZyzUNbszoi6hUe9njwEMAvAUs75TgDgnHsA3AbgZgBXAbiVMfZq+7Eaxtjz7bsFv2WMxTHGJMbYP9pfW3vQrsWljLHXGGNfM8au6eC+vwIYzxib2n7f6vbzhjPGvmjfjbiRMXbCwSd1cb87GWPrGWOrGGN3d/WGw2fy0IdKl5I+GeNyD59la/nJn9fkjElPXiRP+YevjGmdP68dhhpBgxukt4qtuwFsEh2DhK7F9Y3jJc5rOvv6riw2ZOkZ0i/BzBRFaLdLFCgvme6FrwctCQN6uNvi4BoSjHtdb7GeqOF8dzDuRTq1zFRkov7QpK8+BEBVYcLQEFZV68/rndDmGhmnqqX+vCbpN3rOjh7vig5AxLnKajOGcunSg7XGsZTb52hOfvYP0jqFIaBtEkLERqO5dE8fzisAsOPgFzjndQAMAJYCeJxzfnX7l0YCeJJzfgqAXQDOgW/yMb79tZMBXMYYy2k/voFzfgbn/OXDb9o+WXkegJnt5VLPbv9SC4BLAPwBwOsAig47tbP7nQvgGs75ZABvdvWGw23y8GMAVK+d9MkdTZbJeX7qf3iwdb4ypswS3WVMPzKaS3vdVyPa6kSTDtHuQ9KpWM7jbrBYd3Z1zOfjpRO3HMVWBitTlFABvC06BAka2p0SJiZI5h2MQROMe2kAzVyLNWiTh65qF3Yu3ok9S3yf4d31bpgXmlH2cBnKHi5DxROdV6lW3Sq237Mdtct84+1emxdlD5dh5/07Yf/dtzm99oNaWNdZA/9G/IsGl0mflZdM3wMEpz808a/h0h6/71SZZW1p8Pc1SZ9tNhWZdnR/GIkQb4gOQMTJUNSMFFXdIjpHb6waJY2ffbMcv2MgVovOEmB9/QxcAWDwwS8wxtLRcTWfXznn+3Yf7wGQDl9Z05MZYysAfAsgCUBe+zFfd3VjzvlOzvk8AOcDeIwxNhjAsQBeAHArgGwAcYed1tn9LgRwHmPsKQBpXd03vCYPi6020EAz6Ye3ff0P/T4QYklgGXMXymPWjGArua9PVLT5T29PiMY60aRDNGhNujTXYjsptpvV0g/PlCbZYmkXqx99ZzSXdrrjk0Sc/4HK/4aFM6QNQS0lfK3FdqI/+4Z3xVHmQNoZh35uTRiVgMF3DsbgOwcj/5b8Ts+tW1aHhBEJ+39vWWtB6pRU5C3IQ+OXjXDVutC2uw2G8YaA5Q+ABgArRIcgYe8D0QFI7w1nFX5rt7LPNVbbOMZ5UMvnHb4oBACcFU7sXLwTZQ92vCjEVePCrkd2+RaA3LcT1vW+RR+uKt+1yhaXwVXt++PZ++JeOMo6bo8e4qhkaTQptv4OWsgR1S5qsbeKztBbzhiWdNdVmlP+cbG0ySuhL7vzQh1H3yf2XwMwmzFWAACMMQ2ARwEswZEVHw7fZMMAbAXwHud8Kud8Knw7BvdtdOp0lypjbCxjzADs3+nYCCABQAmA2zjnDwDo6IdiR/f7CUAy53wxgLvRTfnW8Jo89HlNdAASvhI5T3qpus4Ozt3+vjZnTHr6AnnKo3+UTCqDX0uNhLgaAN/14byoqxNNOlBsNeGwLf+EHIwBrKS+sctBFFVi8m3XyrkKQ1WwckW4t0QHIMFTXjK9DdQaICycLP0alF2H+8iAPK/ZujcY90o5OQUaw6Fvr7W0FWUPlmHXI7tg22Tr8DzHTge8Ni8SjzvQHmJRsAAAIABJREFUHkzSS1A9KlS3CkkvoebtGmRekhnQ/AHwkanI1OuqHoQc5g1E58LWsDZUqmT+vmYM57ET2lxB3f1y+KIQxa6gamkV8ubnYfDdg5G3MO+Ic2o/rEXqqan7F41Uv1ENzjmavmtC1iVZyLokC00rmmDfZgfTMMQNPnyDRVigycPoQ7sPo9gsX+nSsPxZ/PPR0nFX3yKn/pqHVbyLia0wtMJoLi3vy4ntY8izACxljK2FbyJuC3y7/34AcD1j7GOg02ox/wIwoH1seQWAh3t4aw2A5e3n/QDgK875L/DNk33HGPsGQEcfeDq730OMsVXw7XZ8vqsbh+Pk4f/gm6wgpE+Od7mMf7K1+L186T7rh0lj5t4oS5Z4bAjUPULMu0ZzaV9+iBQgyupEk04tFR2AhLbTHM4xgzzen7s6xhrP0h+4TLZwwO+rtaOMC7RTIRq9IjoA6V4eq83p/ij/mm21TdRyvivY99Wma3H0Y0dj8N2DkT0nGzXv1OzfbbKP6lFR+34tBl4+8JDXk09KRltFG+qW1SEmPwa6ATpYf7Ki6rUqOCucwXwb/dHrqh6EHK68ZHoVgC9E5yC9k8MaYgNx3Tsbm/LBedD6YB6+KMSy1oLYwlhULa1C2YNlsG04clGI1qCFt9W3bkKxK5ATZDDGIOklcDeH6lbBtAy1H9Yic0bYLQoBgC2mItN20SFI0L2NI3cgkSiRpqrpaWFWuvRgLh2Lv+9PmskPzZS2emQE/TNBgLza/SGd45xvaN/JdyLn/HjO+ZPc5yvO+RjO+QWc8x3tVfb2nVPMOX+Bc65wzhe0V8Obyjm/rP3cqzjnnT6zcc5/5pxPaj/vpPadhuCcP8Y5P5pzfjrnfC7n/Kr216dyzs2d3E/hnF/COZ/MOZ/IOX+wq/cbfpOHxVYFNEBP+mlRk2VKjsfrtz56h7MmsIy5C+TjVkdHGdO+Dm5EXZ1o0qmXQQ/TpBtLausGwLdDuVO/5bMR709iXU4ykm59ZjSXhl1jMNJvXwEoFx2CdC4FtiYdU47cphFgMiAvaLYEfVc3YwyM+Tbf6NJ0SBiRgLbKtkOOqVtWh/Rp6ZDj5UNel3QSBs0ahOzZ2bCttyF+WDy4lyPrsizUfVgXtPfQDzvQt6oehHTkJdEBSO+kwJYciOsWerwFaYoqrMy/q9oFT6MHuQtykbcgD7Xv18JrO/Qj4ICLB6B5ZTO237Udu0p2YVDRIABA2rQ0WNZaYFlrAZMYksYkof6zelS9VgV3vd+LSgUS/XuMRsXWOnQzRkUi2x9trWHfImJLoXTsVbfKAzcNDvtxbhtCfLE0Y+x8xtiKg34JnQcLv8lDn3+LDkDC3ztV1UYN5wGr3cwZk565QJ7yyAxpq8IidrfsFqO5tK+TsFFXJ5p0othaA/qzI90o9HgLxre5ut01/t4p8inbI7+5dyDRM1YUKi+ZrsK3kIOEqCnSL2Wi7l1kbTlRp/rKzAeLq8YF1e17nFPsCuy/2xF7VCy4yqE4feMVbXvbYPnBgj1L9qBuWR1s621o/PbAGrSGzxqQemoqAIBJvslIpS0sxjpeMhWZgrY7iES8T0GVm8JKDDxZgbr2jRaLsAWbTGIwjDdA0kjQJGkQUxBzxI7yqqVVyJiegaEPDUXhfYWofq0a3hYvNIka5MzJQdbMLNi32SHFSNBn6pFxXgbqPgqLRSGAb4zhddEhiDBUujSKXWlrOQach/2CeY+GxTx8iTyl+E/yNpcG4bqL+h2juTSkG+Zyzj/ZN/bc/utPIvOE5+Shr0dW2G75JaEhSeWGF2vqWgLR//BgG4dKo69fIGua47E+kPcR5Jm+nhiNdaJJl14QHYCEvsfrGo5lnFu6O+5vV8onOHT4NRiZIswe+AYZSXR6BeG9ijSinSFvFLZiWQKkm5stQe3n7Wn2oPzRcpQ9XIbyJ8qR+cdM6NJ0sP5oxd5/+towFtxagNx5ucidl4uUU1KQNC4Jaaf5ikC4692wb7cj+aRkJIxKgKPMgbKHyvZ/PYR50M9SSoQcrLxkuhe+zzkkDKTA1swYErs/sm8uarEfL3MupEd43NA4tP7WCgBQXSpce1zQZ+mhelWoLt9iEVeNC7oMHQBATvDtKvceNN9Z814NMi/O9C0ukXwTkvsWlISBt01FJqruEb0+AtAqOgQRI1lVUzIUZbPoHP5SmsdGXH2rnP/j0Wwl9z27hhN6zu4lFsSS5/5VbLgZwBOiY5Dw91Baysr/JCVOCfiNOOfzP1VXTt7KT2GA3P0JIa8JQI7RXBo2zWNICCs2MAC/AxgiOgoJbQ+mpax6OylxcnfHpVl59XPPKxqJIyMYuSLEPUZzaZf17klkK1i0/GP4SnqTELNWP3/dQNY8XtT9VUCdkJ+z0yVJQ0VliBLvm4pM/yc6BIksBYuWD4XvOZuEuPHMbH5Pf//wQN7jLxlpKz9LiA/8+AeA1tJWNH/XjNx5ueAqR81/amDfbgeTGNLOSkPyxGTU/bcOXosXg64cBPs2O2reqQHTMqhOFUljkzDgwgEAAMcOB5q+bULOdTnwWDzY8+wecJUj65IsxB8dH4y3018TTEWmdaJDEIGKDc8CmC86BhHj+eSkNUtSkieJzuFvhVX897++pSixHhhFZ+kBs9FcGg45Q0o4Tx4a4FshH7BVWSR6TMsZ9FOVVnNCMO513A51y5/fVwfIHAODcb8AetRoLv2z6BBdYYydD18Pw30qRW/3Jl0oNtwB4O+iY5DQ5gE8JxTkVnraSx53Zex2dctf3ldHss53MJMD3AByjebSsKn9RPyvYNHy6aDdpyGpTP+nBonxdJEZ3kpMWPtweuqJIjNEgbNMRaavRIcgkadg0fKVALpdfEXEulL+6scHtK9ODOQ96mWp/rTc7GQwpg3kfcghNpqKTMeLDkEEKzYMBbANvjY8YcPSxnHdf53YY+PgHJg5UoOLjVpMfMmO4em+goYJOoZPL4875DyvyjFveRt+q1dh93A8emYMzhisQZ1dxcz3nHB6OR47KwaT8jS459s2jMmSMWNE5H5bskrMOikvJy4Sv/dKKleu/0xdM8XEJzJALzpPFxYZzaWPiA4RbsKzbCkAFFutoN4sxE/erao5WuZ8b0df45xj16O7sPdfR37ZWeHEzsU7UfZgGSqeqAAAeG1elD1chp3374T9d1+FqdoPamFd56tQsWmINHruAlnXlBDWZUxV+HoThrRQqxNNuvUqAFe3R4UwzjnOfN2Oqz7ybchdV6nA+FwrFn3d1uHxZc0qzvuPAye+bMe4F1vx3q++ig/mBgUnvWzHya/Ysa3BV4pn1jInfq4Mm7I8AaMFtHc1NvVogmvjUGn0l2PZD4HOFCHep4lDAuAL+BbnkRBSwKr3ip44BIDLWlonxqgq7V4KnDL4yuATEggviQ5AujecVQT8s1CGomYUeLzhPBYRjv4pOgAJAcXW7QjDRXouL0fxVD3WXhOPNbPj8Px6DxocHGcP0WDFVfFYcVX8EROHAPDKJg/0MrBmdjz+d0UcFnzeBrfC8ZbJg2vH6rDskjg8vtaNHU0qNteoET1xCAAGlRsyI6h06cFUiclL/iBPueMaudKuh0l0nk44QPNIfRK+k4c+T4F6sxA/MKhq8os1dVZwfkSt5qZvmhCTHXPEOYpdQdXSKuTNz8Pguwcjb2EeAMCy1oLUKanIW5CHxi8b4ap1oW13GwzjDfvPtcWztOtvlI9fMYqt5EA4Ns39r9FcWi46BIkwxdYGAB+IjtEfS9Z5cEzGgarEG6oV3DCu84fg2lYVz54Tg7XXxOPjS+Nw73e+8YIX1nvw6Jl6PHqmHv/c4MHqCi/0MjAhOxIqHvffjBb7hOQePni/Mk2evDcN3wc6UwQI+QUhJPDKS6Yr8PX4JSHkNGlzSEzoMoDd0WRpEp0jgj1rKjKFaVkgEgbeASCk1x3puaFSZVB2JN3e1BwWdT4jhA3AW6JDkJARdu23MhMkjGgf46i3c2gkIF4LfLPLi0mv2HHav+34ZNuRbe+21Cg4fbCvAFBGvIRBiQy/1qmI1zI4vRwOj2/H4u3/a8OjZ4byZjX/ucTW6hadIZB2D2CDZ98ij/xiLFvFfZN1oeQVo7m0QXSIcBTek4fF1nKE+UAzCR0T2lwjZ7a0HrJDxV3vRssvLUg7M+2I4y1rLYgtjEXV0iqUPVgG2wYbAEDSS1A9KlS3CkkvoebtGmReknnkDRljS/4gT3lopvSbwlAdmHcVMM+KDkAi1vOiA/RVuUXFZzu8WHiCbv9r14/TIUnf+RjAibka5Cf7fhRXtXAMTfP9d7wWcHoBhweI0QD3fOfCQ6dHxwN1Tz1TWx8DztWeHLvoavk4l4Z6/XRhs9FcShOsZJ/nALSKDkEOOFXaFDIDDf/X0npCrKqaReeIQE0AXhQdgkSu8pLpbgCPi85BupbDGmKDcZ8pzrZj9aq6PRj3InjZVGSi5yriU2z9DsAW0TH6YtHXbRi5pBW3TtRheLqE3TcnYM3seCy9MBZ3fOXaXzFpH2OGjC93+PZK/N6oYGO1AoUDVxyrxcZqBX9b0YbjsiQUpkh4e6sH85Y7sak6svcHXWprGQXOw7raVnc4Y9Ir0+TJN18nN9hisUl0nnZeAI+JDhGuwnvy0If+8onf3NvYPGWg1/sz4Cs/WP1mNQZe0XFrQle1C55GD3IX5CJvQR5q36+F1+ZF8knJaKtoQ92yOsTkx0A3QAfrT1ZUvVYFZ4XziOtsKZSOvW6hrG9MQLg0zy41mkuppBIJjGLrGgBhV2aSc46Fn7fh6bNjwPqwXrimVcXNX7Zhybm+Xc63nKjDmyYP3jR5oJGA84Zp8Mj3bsxf7kS5pUfzZRFvjMs9fJjbs7Ynx7q1LO7Ps+UYDlgCnStMUa9Rsl95yfQmhPFCjkg0StqVIjrDPgxgixqbbaJzRKBnTUUmu+gQJOL9E76JahKiUmBLDta9Lm1pDbcFzOHIBeBR0SFIyHlSdIC+KDkjBntuScRrv3iwrkoFax/4yDNIOOMoGb/WHzpOMWesFowBp7xqx9M/uWFMlzE4RUKslmHJ9Fi8fH4sPij1YlKeDLcCPDEtZn8lpkiVyHnSQEUJy8nj3qpOY3lzbpLHfDyRreZAi+A471D1vL4L/8nDYuvPANaIjkEix3uVNcNkzvc2fdeEhGMSoB/Q8W4fJjEYxhsgaSRokjSIKYiBq9oFSSdh0KxByJ6dDdt6G+KHxYN7ObIuy0Ldhx23k2qJY6k33CiP+/ZYtiIMypg+IzoAiXjFogP01gvrPZhWqEFhau9/rFa3qLj0fSf+dV4Mcg2+89PjJLx6QSweOUOPVRUKEnUMQ1Ml3D1Zj7+tiOwH6t54rra+EJz3qBxGdRrLe/Y8aQf39WwlB+wE8K7oECTkPA6g42atJKhkKF4D7ENE5zjYxa32CXGqWio6RwSxA3hadAgS+cpLpreCPsuFtBh4soJ1r+ubrceBc9EDupHuFVORiSZpyeH+A6BWdIie2tagoN7u+wgdpwUMeoZN1QqcHl+l9WYnx+rdCsYPkqGoHDaX73WNBCyZHovVV8fjnCEa5CczpMYeWGn9yBo3rm9v8SJLgMSAVnfkV2+/zNZyZI3XSMUYe/NU+ZQbb5BbmhIgstcuLZbuh/CfPPSh3YfEbwyqmvxCTZ3FudOp2n+3Y8+SPaj6dxXs2+yo+6gOitO3jT5uaBxaf/NVn1BdKlx7XNBnHZhobPisAamnpgLwTTQyxqC0dbEFnzH2wnR56oOXSKUKC9l+FHsAvCI6BIlwxdavgPDqUbeuSsGq3V5c+r4D13/qxMoKL+5f2fEkn1vhcLQ/aO+1qZjxnhPPnRuzv4/AwRZ97cIDp+rh8HDIEiAz7H8YJ0CWomSd5XD2eNf26mOkcd+PYKsDmSkM/d1oLo3s+jCk18pLpteAGsqHhGNZWRljiBOd43B3NTZTCTb/eclUZGoUHYJEjadBpalDUgpszYwhMVj3S+A8cbTLHSol5SKRB8AjokOQEFRsdSGMWgFpJIa5n7bh9NfsOOkVB4zpEoalSTjzdQemLLVj+lsOPHiaHrkGCW9v9eKKD30V136pVXHSy3ac+LId/9nqxUvnHajKXG5R8f0eL644Voezh2jwU6WCSa/accM4XWcxIsZMW+tocB5VizTrk9mg6xdoxr09WfpeQDWoz43m0l+CfM+IwjiPgEHIYoMEwARghOgoJHIUp6Wu/CApYQoAtJa2wrLGgoSRCbD+bEX+zfngKkfNf2pg324HkxjSzkpD8kRflRF3vRuVSytx1B1HQXWrqHiqAqpTRfq0dBhOMHR770QHb/r7K8rOtBaMD+y77LVrjebSl0SHIFGg2HAGgK9Ex+iLFeVeLN3swdILfQ/HSze7YW5QUXKGryTpQ6tdqG5R8cy5sZj5ngMbqhXkJh1Yy/PNrDjIEsPaPV48v96D1y6KRU2rij++64RX5Xj0zBhMztcIeW+hyMmYY2J+jk1lrGcrtTnnzy1R1mXYMCHA0cLBHgBDjObSkOmnRkJHwaLleQB2ANCKzhLN7tC8s3q+5uNTROfoyMT8nF/tkjRSdI4w5wFQaCoy7REdhESPgkXLHwNwq+gc5FDjmdn8nv7+4cG856863fZLs7OGBvOeUeRVU5FptugQJEQVGxIBlAFIFx2FBN85OYN+3KvVTOzNOa5qF/a+vBe6VB1y5+UCAGrfr0WruRXgQOaMTCQYE444r3VrK2o/qAXTMuiz9MienQ1XlQt7X9kLBobsa7KhH6jH3hf3IvWMVMQNDuyaxZQWXvfA68quAVacENAbHTDVaC5dGaR7RaTImDwEgGLDhQCWiY5BIgcH+Jm5g9bVajRiBpg553M/V1edtoWfzIBQmCn4HcBIo7k01MuqkkhRbFgNYJLoGCT0vZCc9P1zKckn9/T42DZue+lppVGr4KhA5goD843m0iW9PYkxdhx8vTr07b9e4Zw/wxibCqCVc76eMVYA4G3Oea8+FHVxTz2AJQCGwVfeezvn/Loujl8B4HrOudkf949WBYuWvwLgatE5otl/dXevGSXtCsmfhcvj49YvGpA+TnSOMEeDyyToChYtHwRgF4DI3+IRRq6Uv/rxAe2rfnlu6o1Jedm/WGX52GDfN8IpAIymItN20UFICCs23AbgH6JjkOB7PSlx7d/TUk7szTnN3zeDyQwtG1uQOy8Xrb+1ouGLBhTcWgBPswe7HtmFoQ8OBZMPlIZ11bhQ+Wol8m/KhxwngyscTGaofrMaSROSwMBgXW9F0tgkWL63IHt2tt/fa2fO/VldO+sbdagU2An0n4zm0qD/XI00kVK2FCi2fgRgregYJHIwgL1fWTNU5lxMCVHG2D/PlacsvlQqVRgqhWQ41N9o4pAE2X2iA5DwMNdiOym2F/23nDEs6Z5ZssKju2zXXvShLCXz7fB8A8Ds9onBCQAmMMbmApgKIFATCdMAaDjnp3DOTwXwtwDdhxyqBNQnVKghrDJTdIbOTLc7xiUoqkl0jjDmAj3rEAHKS6ZXAVgqOgc51HBWIaSx+XUWm13EfSPcuzRxSHrgOfg+k5Eo88eW1mPBuaM356ScnAKN4cC+EvtvdhjG+yrbaVO00KXr4Ko59MdI04omxA+Nx+7ndqPs4TI4tvtuKeklcDeH6lbBtAy1H9Yic0ZwP3J8NkE68bqFMqtMxQ8BvM09Abx21IicyUOfRaIDkMiSrKopz9XWN4JzYZNmpqOkUdculOMaEvGzqAwAtgB4R+D9STQqtn4NYI3oGCS02d0c85c7WcNdv+fvvG8nat6vOeTr7no3zAvNKHu4DGUPl6HiiQoAwM5UPmRay27vJRXl+LLFBgB432LBK01R03bqr0ZzaV8GqWYBWMo53wkAnHMPgNsA3AzgKgC3MsZebT9Wwxh7njG2mjH2LWMsjjEmMcb+0f7aWsbYAgBgjC1ljL3GGPuaMXZNB/f9FcD49t2N4JxXt583nDH2BWPsO8bYRsbYIeVPurjfnYyx9YyxVYyxu/vw5xAVykum/w7fZDERIA5t9hi4B4vO0ZW/NTZR2eO+e9ZUZKoQHYJErfsA9GrgkgTWUKmSdX+U/11maxnHOK8Xce8IpQB4QHQIEgaKrW0A7hcdgwRfHOfxeV7vlv5cw9vihZwo7/+9nCDDazt06Npd7YbiUFBwewGyZ2dj78t7wVWOtGlpsKy1wLLWAiYxJI1JQv1n9ah6rQru+uA92tviWdotczUnvXCO9JPKUOvny39uNJd+7edrRqXImjwstq4C8LnoGCSynOxsG3VRq13oBEZrHEuZN18e/9UYtpL7eqME2z1Gc2mE1DgmYaZYdAAS2ixtHJeP0qJsblzcpEV5P9vW2+CxHPptMmFUAgbfORiD7xyM/FvyAQCtpla4JyYk3zo5f9Wbzc2wKgo+tllxZUqqiLcRbFsA/LuP5xbA1wdvP855HQADfLsYHuec7ytzORLAk5zzU+Arj3YOfJOP8e2vnQzgMsZYTvvxDZzzMzjnR+yIbJ+sPA/ATMbYj4yxs9u/1ALgEgB/APA6gKLDTu3sfucCuIZzPhnAm336k4gedwGgXQkCTJR+28kY5O6PFOdsu+P4JEX5RXSOMNQM4EHRIUj0at99+HfROcgBOaw+RsR9tYB2qsP5m4h7R6h/mopMPa6IQqLeqwBol2oUutLa0q8FI5Jeguo4UCBGdaqQ4w/72CABhokGMMagz9RDk6iBp9kDTaIGOXNykDUzC/ZtdkgxEvSZemScl4G6j+r6E6tPvh0jnXDNTXLMrky/bR5QANzhp2tFvciaPPS5EwBNchC/uq+hacoAr3ed0BCMsX+dI09ZfKm0TZGCWtpgrdFc+mkQ70fIAcXWbwBQc2PSqewkCZPyfOU7/r6nNpPJjMtxhz40t5a2ouzBMux6ZBdsm3y7DCW9BO7h+McF7GSPBNvTDfW4IS0dWiZk0Xew3W40l/a1FGUFgEN2QjHG0gF0tGXzV875tvb/3gNfP4NxAE5u70n4LYAkAHntx3S5MpBzvpNzPg/A+QAeY4wNBnAsgBcA3AogG8DhHd47u9+FAM5jjD0FIK3rtxzdykumV4IGmIU4U9rQLDpDT9zX0KSIzhCGHjIVmcLi75dEtEeBkGiPQQCkokXYCra/NDUPBef0vbz/LAD+KjoECSPFVi+Ae0XHIMF3Yat9NDjvcxuV+BHxsG32jW14W7xw1bigz9JD9apQXb6P+nFD42D/zbcG1Gv1wtvihTZFu/8aNe/VIPPiTKhuFZAAJjEoTjE/CuyxzPCX2ZpJT14gbfBD666XjebSX/0SjETg5GGxdQuAt0THIJGlvf9hodReJk0k01HSMdculBPqk4JWxvSuIN2HkM4sAED9NkmXFJXjvvdb8yeenbxV0h14vNGma3H0Y0dj8N2DkT0nGzXv1MBV7UL8yHhwhWPPv6tk2x+SpVqv17nD5cIDtTX4wR7Rm6z6W77jNQCzGWMFAMAY08A3+LgERy7eOvzfLQOwFcB7nPOpnPOp8O0Y3NezutMJTcbYWMaYAdi/07ERQAJ8Pflu45w/gI7Lr3V0v58AJHPOFwO4G8DH3b5r8ih8E8AkiE6UftOLztATZzicxxkUZbPoHGGkAsAzokMQUl4y3QHf4msSAvTwZIm6d7ZXGTTIq2wQdf8Icr+pyBQ1PRCI37wLgJ6jokwM57FHebx9rt6RODoRmiQNdi7eiYonKjDw8oGQdBIaPm9Azbu+Vi5pZ6bBVePCzvt3ouKZCmRfnQ0m+RZLO3Y4AAWIPzoehhMMsKy2oOKpCqRPS/fPG+yjH0ZIx8++RU7alo1VvG+bw1pBizj8KvImD33uBUD9N4hfpahq6rO19fUi+x/u0xrLkufP10z4cmzAy5h+ZjSXrgjg9QnpXrHVBBpkI13wKBxXLHPi0pFafJTnymWcW/Z9jTEG1r6bUJemQ8KIBLRVtoExhqyZWci9IRd1W20JrgtT67a0OZV7BmRGct/DfpfvaO81OAvAUsbYWvgm4rbAt/vvBwDXM8Y+BqDp5BL/AjCgvQfhCgAP9/DWGgDL28/7AcBXnPNf4JvM/I4x9g2Ajrq8d3a/hxhjq+Db7fh8DzNErfKS6U5Qb/Ggy2H1uaIz9NTihibREcLJvaYiU196zhISCG8AWC86RLRLha2JMSSIzHBLs6WzZzfSM9sBPCs6BAlDxVYOXxUVEmVm2Wy9+r6bYExA7jzfxwPGGAZdMQiF9xSi8K+FSBydCAAYcN4ADLpyEABA0krIvT4XhX8tROE9hUgYceDHTNyQOORc5+seok3WYvA9g1H410LEHx3vl/fWH049S7x3lmby32dIW7wSetsf/O9Gc6m/+ydGNcZ5hFb4LDY8AOAe0TGCwdLGcd1/ndhj4+AcmDlSg4uNWkx8yY7h6b754QQdw6eXH17JC1hXqWDWR05ccLQGJWf4SuzX2VXMfM8Jp5fjsbNiMClPg3u+bcOYLBkzRmiPuEa0uTs9deUniQlTROfYZ2SF+uvdb6sGjYqc7o/uFQeAkUZzabmfr0tI7xUbEgGYAQwSHYWEFrfCcdkHTswwanHZKN/PqPuTk1e9HRM/WY6V4apxQZuqhaSToNgVlD1chvxb8qFL0wEAmtc0w9PkQeLoRMgv1dZ/FJeTcXlFBd7Kzxf5tgLlRaO5dK7oECR8FSxa/gOAE0XniAYD0Fz/c8z8DNE5emNyXvbmZlkeIzpHiPsRwMmmIlNfS0cT4ncFi5ZPArBadI5oNoGVlr6rf8AoMgMH+PEFuRWe9uoSpNcuMBWZPhEdgoSxYsPrAK4QHYMEjxtwHV+Q6wZjiaKzhCqdhzv+8p667pgKfgrrfhNcJYBhRnNpRxWJSB9F6s5DwNeAvkx0iGBweTmKp+qx9pp4rJkdh+fXe9Dg4Dh7iAYrrorHiqviO5w4BIAN1QpuGHcFjv7QAAAgAElEQVTohOBbJg+uHavDskvi8PhaN3Y0qdhco9LEYbvFDU2TM7zekFmd+Wu+NPLahXJinQE/+fnSf6OJQxIyiq0toNV4pAMvbfRgRbmCf25wY+pSO6YutYN/Unvy3md3OwDA0+xB+aPlKHu4DOVPlCPzj5n7Jw4Vh4LmFc1IPycdMXkxqMmSMs7Zu6vlrMSIfHavR5iUoWaMnc8YW3HQrzdFZyL73QLqLR4UU+Qt5aIz9NaD9Y2R/NnSH7wA5tLEIQk15SXT1wB4X3SOaDZc2mMVnYEB7OKW1t7u8CA+39DEIfGD2wBQP+QoogP0hR5Pn0uXRgO3lsU9cLk8ZfGl0m9uGTu7Ofxumjj0v8jdeQgAxYZzASwXHSOYqltUnPaaAx/OjMVZbziQb5Cgk4GbJ+pw/tEdT/4t3eyGuUHdv/PwXxvcYAyYWqDB/StdsLk4Hj5dD2OGHMy3EtIaJanhtLxsj8rYQNFZDjb7S2XVtI38RAb0d6Z3M4DxRnOp8BKthByi2PAVgDNExyCh7/3E+J/vS0+b0NvzNAp3/+spZVu8C6MCkUugK43m0jdEhyDhr2DR8n/DV7qWBNAL2sdXni2vD5lKFz01NS97Y6MsjxWdI0Q9aioy/Vl0CEI6UrBoeQF8fYLF1yuLQg9pXlp5ueZb4d/zrRKzTsrL0YKxjlefk464AYw1FZl+FR2ERIBiw7UAXhQdgwTPsoT4dX/NSBsvOkc40Hi565aP1B/HbecnsyPbpKwwmktPFRIswkX26tBi62eIohV0i75uw8glrbh1og7D0yXsvjkBa2bHY+mFsbjjKxe2NSg9us4Vx2qxsVrB31a04bgsCYUpEt7e6sG85U5squ7ZNSJdmqqmP1NbXwfOQ+oP5JVp8uT7Lpe3eyXs6cdlVADX0cQhCVHzQT1tSQ/MaLFPSFaUXjee98pMd/scOUNlqA9ELkH+RxOHxI9uBUB9JAJsrLRdaO+rvnqorpFKlXSsHECx4AyEdKq8ZHo5qLetMEOlSiY6AwAYVG4wuj0bRecIM4tp4pD40UsAvhcdggTP9Fb7aHAufPd5OPBqmP7RGfKUe6+Ud7g02HbQl9oAXCcqV6SL7MlDnwWIkm3fJWfEYM8tiXjtFw/WValgzPf8mWeQcMZRMn6t71mFnFgtw5LpsXj5/Fh8UOrFpDwZbgV4YloM7v3OFci3EFYmO9tGT7c7Qq43xG/5bMS1C+WkWgN+7OMlnjWaS9f5NRQh/lJs/R3AP0THIOHhmdr6GHDe6/JwjUks65EZUhX3lZgLdw4A14sOQSJHecn0RgA3iM4R2ThPh7VQdIq+OKmtbVS6V9kgOkcImmcqMlEZJRLqngOwUnSIaJTD6mNFZ9hnUWNTmugMYWQzgIdFhyARpNjK4fvs5hEdhQSHDtANc3u2is4RTn7PYcOvulUevGYEW8l9mwvuN5pLt4vOFakif/Kw2FoD4A7RMQJpW4OCertvbDROCxj0DJuqFTg9vpK0zU6O1bsVjB8kQ1E5bK6elap9ZI0b17f3Q5QlQGJAqzuCy9z2wUP1jZNDcYDEHssMC+ZpJn42jq3ivdultQfA3YHKRYifLIZvBT8hXRrjcg8f5vas7cu5m4ZIo784nkXCqs/7jObSXaJDkMhSXjJ9GYD/iM4RqYaxvRUSQ7LoHH31SH1DjOgMIeY9U5Hpc9EhCOlOecl0DmA2fAuPSBCloCVFdIZ9xrrcxnhVpZ103fMAuNpUZIqExYYklBRbtwJ4XHQMEjxXW2160RnCjSIz7dMXyFPumSV/BeBR0XkiWeRPHgJAsfVlAN+KjhEoGolh7qdtOP01O056xQFjuoRhaRLOfN2BKUvtmP6WAw+epkeuQcLbW7244kNnt9cst6j4fo8XVxyrw9lDNPipUsGkV+24YZwuCO8ofEiA9F5VdZ7EeUiW71p6pjy5+E/yjl6UMb3RaC5tDWgoQvqr2OqEb2Cj1zvKSPR5rra+EJz3aRDs1bPkKXvSw7pszCbQB08SOAtA5UsD4jRpU5XoDP0xoc01coDXS1UsfBoBLBQdgpCeKi+ZXgbgTtE5oo0enizRGQ52tcVmEZ0hDJSYiky9bpFASA/dD2CH6BAkOKbZHaMZ51FRNdHP3Nuz2V3UdiuwGOdRspOs2JALYAuAkFnRRSLHt3Gxm28akD4KjMmis3Qkro1bS15VSrMsmNjFYR8YzaUzghaKkP4qNjwEGtwgPXDbgPSV/4uPm9KXc3Ue7nzpKWV3jAdH+ztXgDkBHG80l5aKDkIiV8Gi5RcB+FB0jkjzju7+VSdI5sk9OXZbg4KrP25DnoHh7RlxAIC7v2nDd+UKOICHT9djaoHmkHO2NyqY+2kbVA44PByLJulxsVELc4OC2R+3gTHglfNjcHS6jFnLnLhxgg4Tsnv3iLs+Rv/b1QMzR/TqpMg0w1Rk+kB0CEJ6o2DRcgZgBYAefR8i/ZMKW9PGmOtTO/u608NxzSdOVFg53ArHOUM0uP/UAxu86+0qbv6yDTuaVCgqcNUYHW6coEOdXcXM95xwejkeOysGk/I0uOfbNozJkjFjRNftaV0MbePzcx2csU5zRbmtAI43FZl6U+WJkN4pNowD8AMA6icdBWYOylpdqtedIjpHmLnHVGR6UHSISBcdOw8BoNi6B8Ac0TFIZDrN4RxzTgj2P9zHEcMMC2/QTFzeeRnTvaDmsiT8/BXoc29PEkUW1zeOlziv6cu5bi2L/fNsOY4D4bYC+1aaOCSBRuVLA2MEq+hxv6mfKhUsPOFAZZBvd3mxuVbFD9fE44OZsbj+0zZ41UMXi97znQs3jNNhxVXx+PTyONz4WRs453hhvQePnqnHo2fq8c8NHqyu8EIvo9cThwAwrs01Isvr/bnXJ0aWf9PEIQlH7eVLrwGVLw2KIayyy138Szd7kBLD8P3sePx4TTy+3OnFpmpl/9fr7Bx3TtLjpzkJWH11PBavcoFzjrdMHlw7Vodll8Th8bVu7GhSsblG7XbiEAD0HDEnOttM/X93EUmBr1wpTRySwCq2rgdwj+gYJDhmW23xojOEmXXA/7N35/FxVeUfxz/PpGm60bSlLYW2EKBAy76vBQqUzSC7iIAMu+wiogT9CRcFDIsioogbAoqAICgaVEBa9goCwgVaoJRQKHRvp0uSZju/P84NDSFptpncWb7v12tenczc5blJenPmPOc8h8q4gygEhZM8BAhSDwG3xx2G5KfKRUv2G9HU9ErccazLXQcX7XfVKUXvNSaY2+rlZuDkSbNmLo0rLpEeCVKNwEnAirhDkew20LlB5y1PvdfT/eePsPG3HpmY7XKnVO5fJ82aqfaO9JWLgB4l5+Xz+tHYMITaCV3d/tQd+jNmiH369b/nNPKlrf1Mw43WS7DJMOPtxZ+9dY0ZnGBxzdq10dcfZJgZg4uhthFqGmBAP59kvO6gni/BcuPCxUN7vHPum4PKlUoOq64snw1UxB1HIZiY+DC1rvfHDDGWr3E0NTtqGqCxGYYPXHvf32Z0EduO9oM8ltQ6xg1tuacbtY1+nyH9jcseq+PGg7t+T79iybJNKZhSZd3y/TAZ/jfuIKRg3Ag8EXcQknlTV9dsb84tiTuOHFEDJMNk2NTpltJrhZU89L6BLzEgklYJSPx53ifjE84tjDuWdZk13iad9fWi0vnDeCF66ZpJs2Y+HWtQIj0VpN4Hzos7DMl+X1u+Yu+Bzc09non37DaJXZ/dxnLhXvkJqrQgfai6snwJcCJ+JL700s727mwzepyxW1TjGDlobafyyEHGoprP9v3+4MASfv1KPdvctoopd9Vwe7kvf/eNvfpzT9jAPWED/RLwxS37cf1z9VxQVUv18u6PndhxTf3EjRoa/9PTa8lhDcBXwmSowU2S06ory28FNHs2wyba3DXrev+YScUMKDI2++kqJty6iuQOxZQN+3xX3up6x6kP1/KbIwcCcMr2xbzySRNXTa9jpzEJNh+e4L43Gji/qvYzMxc7UtbYuPGopqaXe3hZ+epJ4Jq4g5ACEqQccCqwOO5QJLP6Qb9t1tS/FXccOeKcMBmqylIfKbzkYZCqA76CXwtIJK1GNjWP+tHCxfNwLqtnp0RlTPf66x52B34hZpHcFaT+CNwddxiS3QysctGSdXbOdObWLyb2X1hKNneEOyA5adZMfbiUPlVdWf4U8J2448gHU4teWdSb/QcXG6m6tV+n6mD4APvMNl/7ey0Vk0t48/whvPq1wVzwaB2La5oZOSjB744ayPVTS3j6gybW629sMSLBd/cr4arpPbt93rRw8fACnLlyZZgMC71kq+SP04F34g4in22RmGfrev+X/61ncH9jzsVD+OCSIUyrbuKx9xo/s83KNY7jH6jhqv1L2HGMn4U4sNi4rXwgvz1yIH+e2cjkjYuob4KbDx3A96Z17Z5+0bJUod2/12UhcHKYDLO6r0fyUJD6BH8vljx3ZmrFkLhjyAE/C5PhPXEHUUgKL3kIEKTeAC6NOwzJT1Nranc6pKY2a9c/bGXBPQcWfW/SrJmaKSD54ALg3biDkOx2YE3tjhs19GINLjP71hlFkxqKeD+NYaXTDyfNmvl43EFIYaquLL8BeDjuOHLdvomwV5/PDtqsiEfeaQBgcU0zby9pZquRCeqbHDUNvg/47cXNbDbcn2ZEVPruk5Vr+4crnljDDw4ooabBUZSAIoMVa3rWf7xdff2W4xsLavbhP4Hr4w5CJF2qK8tXAscCq+OOJV+Ns0UD1/X+20ua2bjUKEoYA/oZYwYbMxc1fXpfTtU5jr6/hsv3KWH/sn6f2//6Z+s5d1e/zmFRAhIGq+q7dk8/atXqXYqc+6i715SHmvGJQ5Vpl3gEqb8Dt8YdhmTWATW125tzvRpImOeeR/mcPleYyUOAIHU78GDcYUh+unHh4n2HNzW9Gncc69AEnBQmw4/jDkQkLYLUKvz6hw1xhyLZ7bYFC0fjXI9/T2oH2NDvJIuaHaxKZ1xp8CjwvbiDkIJ3GhrI0Sub2ccb9Wb/8i36scHgBHv/djVH/LGWWw4rYUA/46bn67n8cT8l8ZbDBnDBo7Xsf+dq9vjNao6ZWMx2G/iZKi982EhjM+y7ST++sl0xv/tfA0feV8M39uzf45huXLhk/QKZffguvlxpj67VzO40s8PMrN7MpkWPh81sfAfbH2xmz0TbPWlmk9dx7Clmdl9P4hKprix/Ezgn7jjy1XBWDl/X+9/auz9PzGlknztWs8dvVrG0zjFsgHHKQ76Y1rXPrGHW4maC6WuYcudqpty5mnkr/OS46uXNPPdhI6ds35/DJvTjP/OamPy71Zy3a9fu6QlIlK9a3eN1w/PI98JkqHXnJG7fArTeZh4rgqId1tSrHGf7FgBfCpOh+vz6mBXG57gOBKWDgWeBHeMORfLPwqKihVPHb2TObFTcsbTj/8JkeG3cQYikXVB6JvCbuMOQ7HbGmNFPvzRwwH69OcYhLzfPOOux5j3TFVMvvQvsPmnWzOVxByJSVlG1HTADGBR3LLlmCDUrwpKz1jNjnSXsctER4zZ84YPi4r3ijiODVgJ79Gb9FTO7E7gPuNM5NyZ67TjgOOfcSe1s/0r03vtmVgSMcB2MVjezKcC5zrkTexqfSFlF1c+B8+OOI9+8X3LSKjOytlTdkkRi8ZSNxw7FrOejSHLbI8DRPR0YIpJWQelGwEtArwabSfaaPnDgaxeNGbVD3HFkmUZgapgMn4o7kEJUuDMPAYLUauBIQKUHJO1GNzWN/tHCxR9m4fqHfwKuizsIkYwIUr9F5cKkEz9euHh7c65XibbHdkns+crmNj1NIfXGSuBoJQ4lW1RXlofAuXHHkYsmJ954Lx8ThwA3LVw8OgvbxOnigFN6kzhsj5klgAlAR+vYvghcbGbrO+eaWhKHZnalmU03sxlm9tt2jrtLNFPxSTP7l5mNNbPxZvZcNJPxMTPbLJ3XInnjG/jfO0mTEaxYms2JQ4D1m5tHbtbQWKiznd4BkkocStYIUh/j+7Fr4w5FMmO/2trtEs4tiDuOLHO5EofxKezkIUCQ+hA4CqiLOxTJPwfX1O48NbvWP3wONX4l/12BylLLOgxrbh725ZWrXu/tcW44PrHv8sG8nI6YesgBp06aNfOtGGMQ+ZzqyvLfAz+LO45cc3DRyyvijiFTJtY3bL5pQ+OMuOPIkKvCZPhIGo83wsymA9OA0fh2TXvOB14F/mpmt5nZetHrfwYOxK9Td5CZjW6z393AWc65A/HrJ10JbIkfULsfcByQSt/lSL6oriyvB45Hg6/TZoLNy4kO4m8tXbZe51vlnUXA4WEy7NEAPZWilowJUi8DSfxnQckzCUjsVLdmVtxxZJE/hcnwx3EHUciUPAQIUi/i12gRSbsfLVy877Cmpv/FHQcwGzgqTIZKlEt+C1IOOBX4T9yhSPb69pJlexU7V92bYzQnrOibZxVt2pTgozSF1V3BpFkz/xLTuUU683VAv5/dsLvNGhB3DJl008LFG+JcU9xxpNlDwDVpOpbhOwKXOuemOOf2d8590zm3ur2NnXPNzrm7nXOT8bNjbjGzAcAlwM3Al/ADZD8tIWxmI4HxwB1RgrICGO6c+zfwK+An+JnDK9N0TZJnqivLPwS+gH5H0mJi4sOcSNRPrq3bbkBz89txx9GHaoEvhslwThqOtdQ5d4Bz7gDgD3RcJed64NRou4OBQvp+S3cFqQeAIO4wJDPOTK0YEXcMWSIEzow7iEKn5GGLIHU/cHXcYUj+SUDiwXnzN7QO1iDpI4vxo+aWxBiDSN8JUrX4WeUfxB2KZKdiKP7OkqULe3uclYNsRHBS0UrX9xUMfj1p1szv9/E5RbqsurK8GfgKvuqBdMFGtmSTuGPIpC0bGjad0NCQT7MPZwCnprGix+b4mS5dYmYHtvoyBIYBhwPOOfd1/PqJ67fZbQlQDRzrnJsC7A9cZmZlwJPRfsOAs3p0BVIQqivLX8XPbG2IO5ZcN9Hmrok7hq46ecXKXrebc0QzvhR1WgeiqhS1pF2Q+j5wb9xhSPpNrq3bNuHcJ3HHEbM5wKFhMlwVdyCFTsnDz7oauD/uICT/bNDUtMENi5bMjWmtlzr8jMPZMZxbJD5BagFQjkpvSQeOX7l693TMDH97vE26f79EX64F8whwXh+eT6RHqivL6/DrsqR1Lbh8tBGL5xdZ85i448i0mxYuHpsnsw/fAsrDZNjurMDuMLPfmtlzwH/xZUi76jgz+4+ZTcOXNv0OPqG5k5nNAH4EfKbjyTnn8H8/Hor2mwZMArYGpkevTQb+2cvLkjxXXVn+BHAGKpvXK1sk5uXMOrfnLF+xM87lbXntVi4Lk+FDaTyeSlFLJp2BKi7lHQPbtW7NO3HHEaP5wCFhMiz0BGpWMP/5QT4VlA4A/gZMjTsUyT8Xjx45fdrgQVP68JQOODFMhn/qw3OKZJeg9GDgUaBf3KFI9vlfSf9ZX91wgy3xo4F75Qd3Nz691Tz2S0dc6/A8MHXSrJm1GT6PSNqUVVRtDLwAbBR3LNnqpKInZlxXfMeeccfRF47baMxz75T03yfuOHphLrBPmAzjKlktkjXKKqq+TcdlGKUTL5Rc+NKGtnS3uOPoquSGo59+ZcCATLd143RrmAwvTseBzOwu4I/AXc65bg0OMrNLgO3xCcVbgRr8LJzzgMOAMnyJ6Quj11+Jdu0HfOycO8HMDsWXGP4IuMU5V9/ba5IsFZSOAp4Btoo7FEmfGQNK3jh7ww22jTuOGCwH9guTYRh3IOJp5mFbQaoOX+rumbhDkfxz88LF+5Y2Nb3Wh6e8XIlDKXhB6nHga2hktLRjxzX1E7esb3ghHccKTi7aa3UJmWzkvgUcocSh5JrqyvK5+A6sQpix0CNTE6/kTOm63vrRwsXjca4x7jh6aDF+JHSfJg7N7KGobF3L4+C+PL9IR6ory28Afhp3HLlqOCuHxx1Dd1yxZNnYuGPIoIfxa8ami0pRS98IUovwE2C0ZEse2bNuzbZFzhXaQLUa4AglDrOLkoftCVI1+FJ3L8YdiuSXIih6cN78Dcy5jurcp9P3w2R4Yx+cRyT7Bak7gIviDkOy088XLNoc52p6e5ymIiv+5llFo5uNTKwJ8yFw2KRZM5dl4NgiGVddWf4acDSgke/t2CHxXmncMfSVssbGjSfV5+Tah6uAL4TJ8O2+PrFz7ljn3JRWj8f7OgaRdfgG8EDcQeSiEhpyqlz1xPqGzdNR8j8LPQJ8OUyGvV5mRqWoJRZB6iN8AnF+3KFI+uxRW/de3DH0oQbg+DAZPhd3IPJZKlu6LkHpcOBJYMe4Q5H88ujgQf+9fNT6u2CWqTUOfhgmw+9k6NgiuSsovQS4Oe4wJPtcOnrkU48PHrR/Oo6143vNr1/xp+ZJBsXpOB5+FOkBk2bNfD9NxxOJTVlF1RH49Xv6xx1LtjCam+eUnLLKjKFxx9JX5vbr91H5uA03wCxd98lMqwWODJPhE3EHIpKNyiqq+uNnRh0Tdyy5YgQrlr4y4NwRccfRXfcMHTKjcv0R+VRm+2/4DmsNbpLcF5Rug08ij4o7FOm9lwaUvHXGhhtsHXccfaAZOCVMhvfGHYh8nmYerkuQWgYcDLwZdyiSX76wumbX/Wrrns7Q4X+kxKFIB4LUT4Bvxx2GZJ9rFi3ZNeFcWkZq/m/zxPaP7mbPp+NY+MThFCUOJV9UV5b/HTgWKJgynZ2ZZHPfL6TEIcDGjY3jtq2vz5XZh6uBciUORTpWXVleD5wA3B93LLligs1bEHcMPfHlFat2TTiXk7G3o4oYEocqRS0ZE6TeBA7Cl7SVHLdb3Zqt+zk3N+44+sBFShxmLyUPOxOkFuOnfr8bdyiSX366YNHkoU1Nr6f5sDeEyfCyNB9TJL8EqRuBb8UdhmSXQc4NPnd5ana6jnfX1KL9PxjFs708TDWw/6RZM6t7H5FI9qiuLK9CCcRPHZR4pSBLTN24cPFmOJftMz1WAoeFyXBa3IGIZLvqyvJG4GTg7rhjyQUTEx+m4o6hJ/pBv4NqamfGHUcaPAocF8eMQ5WilowKUiE+gbg07lCk9/aqrcvnQcTNwPlhMrwt7kCkY0oedkWQmg9MwS9aLJIWRVD0wMfzR5lz6RoRdE2YDC9P07FE8luQugm/BqJqd8unvrZ8xd4Dm5tnpet4300W7VJXTE+P9z4+caiF7yUvVVeWPwocAfR6vdFcN6Xotaa4Y4jDuMamsduvqf9P3HGsw3Lg4DAZ9nYgiEjBqK4sbwJOB34ddyzZbqLNzdkBNN9esmwizjXGHUcv/AM4NkyGOfszEFmnIPUacCBt1smU3HPO8tQGcceQIfXAiWEy/EXcgci6KXnYVUHqY2A/IFOlJqUAbdTYtOF1i5a8T+8XH/1emAy/l5agRApFkPoZcA5+tJMICUj8cNGS2nQdr77YBn7rjKIhDpZ1c9e38YnDQihRIgWsurL8CeAQICdnX6TLVvZhwa5Lc+OixRNwLhs7b5cAB4XJMJuTmyJZqbqyvBn4GvCzuGPJZlsk5lncMfTUmKamMeMbG/8bdxw99BBwjBKHkvd8AnFv4J24Q5Ge23FN/cRi56rjjiPNVgFfCJPhA3EHIp1T8rA7gtRy4FDg4bhDkfxxxOqaXSf3fP3DRuCsMBlek86YRApGkPoNcAp+1JMIB9XU7rRhY+OL6TreghE27pajEnNc15PUzwP7TJo188N0xSCSzaory5/Dj4xeHHcscSihvm4wdRPijiMuGzU2bbjTmjXZlqD7BDggTIavxB2ISK6qrix31ZXlFwE/ijuWbDXOFg2MO4beuHTp8gFxx9ADPwW+pMShtMfMysxsRZv1KC81s/vabDfdzCZ2cIyTzOw5M5tmZo91tF207WlmVpnu6/iMIFUN7AOk7fOt9L3JNbXVcceQRovx7ex/xx2IdI2Sh90VpOqALwG/jDsUyR+3Lli0z3pNzd1d/3AFfqTGbzMRk0jBCFL34tcEKMiOa/m82+YvGoVzDek63vNbJ3Z5elvryiCRh4GDJs2aqQXupaBUV5a/AuyFn3VbUHZLvD3bjOK444jTDQuXbIlzdXHHEXkd2CNMhlquQiQNqivLLwMuR0sFfM5wVg6PO4bemFpTu2N/5+bEHUcXOeCyMBl+PUyGqjoj6/JW6/Uoge4OJLoRONg5dwDwRWBBugPstiC1GD9Q7x9xhyI9c/byFWPjjiFNPgAmh8kwV2euFyQlD3siSDURpM4Fvh93KJIf+kG/Bz7+ZKQ519XSdh8C+4TJsFcLa5vZnWZ2mJnVRyOjppnZw2Y2voPtDzazZ6LtnjSzyes49pS2I7QkP+TpiLxngT2AmRk9j+SECQ0Nm+5at+aFdB7z518smrJgGDPWtQlw/KRZM7OlA12kT1VXls8G9gQKahTq1MTLS+OOIW5jmprG7Fq3JhtGxP8T36Ghmd8iaVRdWX4DcAKgNk4rJTSMiTuG3jp+xaqP4o6hC9YAXwmToWbBSl94HbjQzIY459a4qI/PzG6P+tBeNrOr2+5kZoe06mt72MyGmtlOZvaSmT1tZn8zs54POAhSq4Ejgbt6fAyJzXb19Vvk0GCNjryJ78cuuMGiuU7Jw94IUlcB5+FLR4r0ytjGpo2+v3jpu11Y//AV/IjoN9J4+qXOuQOi0VF/AK7vYLvrgVOj7Q6mAGcIyKfycUTeHPzMl8fiDkXid/PCxduZc8vTecxvn1G0TUMRbRv9DqiYNGvmhZNmzdRIaClo1ZXly4HDKKAKH/sk3uwXdwzZ4PpFSybiXNrWnO2B24EjwmS4MsYYRPJWdWX5g8ABwMK4Y8kGI1ix1IwhccfRWxcsX74Dzq2OO451WAYcEibD++MORHLG1q0HSQP7d3P/o4Fa4Ekzu8bMWqpL3IrvQ/sScGHrHcxsKPAT4Oiof+TfwAXAzsAzzrn9gBLqjEEAACAASURBVDPo7VIrQaqRIHUakNmB2ZIR+9XUzo07hl54Htg3TIbz4g5Euk/Jw94KUrcDU1EjWNLg6FWrd9973esf/h3YL0yGn2Ti/GaWACbQcfnGF4GLzWx951yTc25RtN+VUeNqhpl9royqme0SjbJ60sz+ZWZjzWx8NPPsmWjm2WaZuCbJWtk6Ii8FfAG4rcfHkLwwrLl5+AkrV72WzmPWlth6V5xWhIOWzulVwJcmzZrZ0YANkYJTXVneWF1Zfi5wKV1fKzRnbWLz86UMUa+MbmoavUc8sw+b8aXszguTYVMM5xcpGNWV5TOA3YG0tq9y0QSbNz/uGNJhaLMr3ba+PlvXh52Dn03elaUDRFq0HST9T2BQm20GATXt7Rz1bdyKr2o0GLjCzEYCFfjB+F/g8+3bLYGRwJ+jhOUpwCjgDuA/ZnYrcGxH5+y2IHUFkMQnOSVHnL081W6FuBzwG+DAMBl2tdKeZBklD9MhSD2FHxGyrnJkIl3y8wWL9hnS1NzeOiu3AEeHyTATI/tGRI2UacBo4IoOtjsfeBX4q5ndZmbrRa//GV9D/VjgIDMb3Wa/u4GznHMH4kdcXYlvIM0H9gOOA1LpuxzpA/k8Iq+JIHUBcDGgjsQCdvmSZXsXO1edzmPOHW2b/frQxJsOZgN7TZo188/pPL5IvqiuLL8ZOIq1yfa8U8qq5f2taZO448gWlYsWb41z6ekY65rlwDEqZSfSd6oryz8A9gYejDuWOE1KzF0RdwzpcsWSZW0/+2eDR4BdwmT4VtyBSM57G9jezEYBmNmm+MTe5wb0m9kAM9sLwPmKYm8Aw4CvAjOdc5cBjwOlbXadg18L7rAoYbk/vlLT5sCfnHMX4fvNDk/bVQWpu/FVl95L2zElo7aub9i8pLl5dtxxdEM9cG6YDM8Ok+GauIORnlPyMF2C1Dz8Df72uEOR3Batfzii1fqHK4Evh8nwkgyMiDZ8ybyl0ciq/Z1z33QdlB5xzjU75+52zk0G3gFuMbMBwCXAzfiETx2tRmZFo6zGA3dESaYKYLhz7t/Ar/DJoHPJ487BPFUII/JuBY5Aie2CVQzFFUuWpb2k7hM7JxbfcUhit0mzZqaz/LRI3qmuLP87sA++zZF39ku8rg6bVkY2NY/au7bupT463Sv4juVH+uh8IhKpriyvwa+B+D0KYIZ5eybZ3LzpSN1+Tf1W6zU1Z0ubtgn/efLoMBmmdfkBKRhtB0mfAZwN/NPMngfuA053zjW0s28zcImZvWBm04Bj8H0bjwNfMbPngIvwg5c+5ZxbCvwAeCLa7x/AhsC+wHNRHOuT7gkrQeo1YFd8hTPJAQfU1OZK2c9PgClhMiyYpSjymXW+vJp0W1B6GvALYEDMkUgOe3jI4BevHLX+QOBLmVpQ1syexc+uetQ51+mC7WZ2oHPuyej5QfhZX78HDnfOnWNmG+BHV+0GlOGTgl/Bl6aZ4pxbamZFwFj84IV5zrkGM7s2eq5SkTnAzMqA+5xze7Z6bRjwP2A359yiaETek8CWbRvWUcJ5J+fcC9HXZwLbAB8CA51z15nZVkDonOtvZqcBE4EbgH8B+zrn6sysBBiBTz6+55xzZnYPcI9z7tG0XXBQWoZfC3SftB1Tcsrkjcf+L1VUtGMaDtWE7yirDJOhGmAiXVRWUTUE+Bm+xFLeuKX41qeOKnqhuzP389qSRGLxlI3HDsRscAZP8wvgGxoFLRK/soqq/fHt7HFxx9KXHuwfPL1r4p394o4jXX5bOvT5n4wYtnfMYSwAvhImw2kxxyGSW4JSA74LXI0mGWW1d4qL3z9u3Iabxh1HJ54ATgmTYdoHYUs8lDzMlKB0Z3wpx7KYI5Hc9ds/rTfkohO+OS/tdcijdQknAi8B3wA+6WLy8Of4kUk1+E7wC/Gzsh6Jvp4NbA8cSZQ8dM6daGb7ANfiZzkWRc+L8A2UenwD5XTn3Jz0XaVkSpQ8fB0/ar/FI0CIX3x7Df7ne7lzbno7+/fHJ503xs9UXQ2ciZ9FeC+wAl8e9wTn3OiW5KFzrsLMjgS+DTTgf58uA3bAjwasj453UjR6L32C0pbf1yuja5MC8kpJ/5nJDTeYiJn14jAL8R0aT6YrLpFCU1ZRdRK+ysd6nW2bC54vufDFjWzp7nHHkW3O32DUU88MGpiJpOoq4JwwGd6bgWOLSA+VVVSNwK+JdEzcsfSVF0oueGlDW7Zb3HGkSz2s2bVs/ErnK8nE4Vl8taaPYzq/FJioT+OxNi9f5Jxrbwmi3BCUHgL8ET/LUbLUbpuMe6cukdgy7jja0YxPQF8TJsOCrCqQr5Q8zKSgtGV9rtPjDkVySgr4GkHq/rgDEZE2gtK9gHuAbB/tJWl27Ngxz73bv39PZ59WAWeFyXB+OmMSKURlFVWb4wea5Hyn65ySkxclzI2KO45ssyyRWLrfxmOLWbu2djqEZLCah4j0XllF1dfwS2EMjDuWTJtVknxvgDVsHncc6ZTBgR/r0gTcBPxfmAwb+/jcIvknKN0Y+B1wYNyhSPuuGLX+9L8PGTwl7jjamA+cpJnf+UnTkTMpSK0gSJ2Bn4WlDkPpiueAnbIhcWhmD7Wu9W5mB8cdk+QeM+vf5vdoupltF3dcPRakXgB2xJdXkgLy8/mLNsO57q6n2TLL5QglDkXSo7qy/D18Gekb8TPQc9ImNn+eEoftG97cPGJKTe0rnW/ZJU3AdcCuShyKZLfqyvJf4qvcvB53LJlWQkOnVX9yTcWSZZvjXF/ONnkbmBwmwwolDkXSJEjNBabilyhaHXM00o6zl6eybSD7PcC2ShzmL8087CtB6frAbfiFwUXaWglcAdxGkNJ/SpFcEJR+Bb9uUmncoUjfuHT0yKceHzyoqyOqnwWSYTJUOWaRDCmrqDoE+DW+DHZOOa3ony8ExXfvFXcc2SqVSCyfvPHYBGZDe3GYt4DTwmT4UrriEpHMK6uoGoBf6/xCoDcl47PS+qSWvDzgvLwsCzh1/EYvLejXL9OVAZrxFb6+GybDugyfS6RwBaWbAXcAWp87y+y+ybiZtYnEpJjD+BA4N0yGj8Ych2SYZh72lSC1hCD1ZeBEYEnc4UhWeRTYhiD1cyUORXJIkLoXv97iv+MORfrGNYuW7JpwrrMZhKuAi4D9lDgUyazqyvLHgK2BH+NnmOWMAxOv1scdQzYrbW4eNrWm9tUe7t6EX4N5ZyUORXJPdWV5XXVl+cXAvsAbcceTbhNs3oK4Y8iUry9bnulk77v4NvY3lTgUybAgNQc4APg60N0KPJJBh66uWRjj6R1+EP02ShwWBs08jENQOgY/C7FgFgSXdi0GLiFI3RN3ICLSS0Hpl/Cd1+PiDkUy6xfDhj572/Bhkzt4+zF8mdIP+jImEYGyiqqdgF/hS95lvVdLzn59uK3ePu44slkqYanJG4+zbs4+fAs4PUyGL2YqLhHpO2UVVcXApcCVwKCYw0mLZNG/ZlxdfNeecceRCc3QvEvZ+I8azdJdEaAZuBX4TpgMlcQQ6WtB6QTgTvzSARKzD/r1+/CI8RuNj+HU7wBnhcnwmXQczMzuBO4DHsEv4wWwHLjYOfdhO9sfjG8PNOKTmFc6557t4NhTgHOdcyemI9ZCppmHcQhS8wlSxwKHADPjDkdi8UdgkhKHInkiSD0ATMTPdNBskjz2teUr9h7Y3Dyrzcvz8SVKD1XiUCQe1ZXlrwJ7ApfgZwBnrQTNTcNYvXnccWS70mZXeujqmq7OPlwBfBPYUYlDkfxRXVneUF1Zfj2wDVAVdzzpMMnmrok7hkxJQOKLq1a/n+bDPgfsHibDS5Q4FIlJkJoN7AecCeTt7OlcsUlj4/jBzc1v9eEpG4HrgR3SlThsY6lz7gDn3AHAH6Jzted64NRou4Pxa99Khil5GKcg9TiwPfANIBVzNNI3XgMOIUidTJBaHHcwIpJGQWo1QeoKYDv8DDTJQwlI/HDRktroy3p8A3bLMBneHWNYIgJUV5Y3VVeW3wJMAv4adzwd2c7mvGfG4LjjyAVXLV66kzm3fB2bOPx6PFuEyfDHYTJs6KPQRKQPVVeWV1dXlh8BHAfMizue3piQmJd36zi29o2ly7fDuXSUFP0IOClMhpPDZPhyGo4nIr0RpJoJUncAW+A/A+ftQIhccPiq1Yv66FTPAXuEybAi0+WizSwBTMBX6mvPi8DFZra+c67JObco2u9KM5tuZjPM7LftHHcXM3syevzLzMaa2Xgze87MnjGzx8xss8xdWW5T8jBuQaqRIPUT/M33N/hyDJJ/5gGnAztHSWMRyVdB6h2C1KH4zo25cYcj6XdQTe1O26xZcxu+zn9FmAxXxh2TiKxVXVn+UXVl+dH4Kh9Z1+F4cNHLGrHdRes5N/Tw1TWvdfD2DHxnxplhMoxz7RcR6SPVleUP4QeIXE+OrsE11hYNjDuGTBre3Dxii4aG3vztrQN+AGwVJsN70xSWiKRLkFpJkKrArzv+cNzhFKozUysmkNm16N4EjowGcLySwfMAjDCz6cA0YDRwRQfbnQ+8CvzVzG4zs/Wi1/8MHAgcCxxkZqPb7Hc3cJZz7kB8CewrgS3xFaT2w/fdaVJXB7TmYbYJSncBbkF1pPPFSnwZw5sJUrWdbSwieSYoHQRU4MvordfJ1pIb/gN8iyCViXIdIpJmZRVVBhwPXIP/kBi7R/p/95ntE+/vG3ccuWKV2cq9NxnX4MxGRC/NBf4P+EOYDPVhVqRAlVVUbYi/F5wNFMccTpfNKkm+N8Aa8rp09YwBJW+eveEG2/Rg1weBy7QMgEgOCUoPAH6Cr6wnfWivTca9sSqR2DbNh52LT679PkyGGZ3gZGZ34Zf1uss5N6ab+16C/507H58QrAHmAOcBhwFlwLnAhdHrLQnQfsDHzrkTzOxQ4Av4me63OOe0BFE7lDzMVkHpF4CrgV3jDkV6pBH4FXA1QUojoUUKXVA6Al+i+mJgaMzRSM/MBr4TrW+ZFlogXKTvlFVU9QPOAK4CNoozlpklp70z0OqzIpGZK747csRTj6w3ZCvgOuCXYTLUh3sRAaCsompTIABOIQeqa71fctLqQihdvfsm42bWJhKTurj534Dvh8nwv5mMSUQyJCgtApL4GWMTYo6mYFy7/vCn7hu63v5pOtwSfDv752Ey7JOStGb2LL6P7NGuJA/N7EDn3JPR84OAC4DfA4c7584xsw2AN4DdWJs8/Ap+CbEpzrmlZlYEjMW3F+Y55xrM7Nro+W1pv8g8oORhtgtKj8I3hHeMORLpmnr8jesGgtQ7cQcjIlkmKB2Gn4X4dWBYzNFI17wB3AT8kSCV1rW0WiUP72xpLJvZccBxzrmT2tn+lei996NG74iWOv/tbDsFJQ9FPqesomog/kPq5cDwvj7/QNbUvFVyeokZRX197hw2f2kiUbn/JuN+HSbDnCxTKCKZV1ZRtTW+3OWxccfSkfVJLXl5wHnrxx1HX7h1WOmzvxpeOnkdmzj8+sTfD5Phq30Ulohkkk8ingh8B1/WVDLok6KiTw4Zv9EYzHqzlm4NcDNwY5gM+6R0Z7Qu4UTgJfwg+0+6mDz8OX6SVQ3QhJ9VmMIPxm7CD/jeHjiSKHnonDvRzPYBrsX/3SmKnhcB38X34yeA051zc9J3lflDycNcEZSW43+p94o7FGnXCuCXwE8IUh/HHYyIZLmgtBTfeX0JMKKTrSUeTwE3AP8gSGWksdQ2eRgtEP4tYKxz7uJ2tr8dqAWucc4tafX6lfga/wOAN51zZ7ZOHprZLsCN0eYN+NlXiejczdExz1VjWQpJWUXVUOAs/L14k7467wGJV1//Xf8bVdapaz7C34d/TZCqizsYEckNZRVVu+KXDTgasmugxh721lv3l1xTEB3qtWY1u28yrgGz0jZvOeAh4AdhMuxoTVsRyWVBqeEHcnwX2CnmaPLaPhuPfX1FUVFPPlsswVfM+2mYDOenOSzJI0oe5hpfS/pbwKHkQEmOAjAfv0blLwhSWlxVRLonKF0PP1rqUmBkzNGIT6Q9BNxIkHox0ydrU7b0ecCA/+LLka5uZ/sEviTXOcDrwOXOuZVmtg0wExgTHWd3/EjPluThm8AXnXNzzOwI4IvAn/DrAxwPDAH6t05IihSKsoqqIvz/g0vx/3cy6tp+v3nq5H5Ppqu8UL56A/gZ8DuClMqTikiPlFVUbQJcBJxJllT8SBb9a8bVxXftGXccfeXMMaOfenHggJa/efX49uf1YTJ8I8awRKQv+ckw/wcUzL2vL10/YtjTfygdul83dnkD3499T5gMazMUVq+Z2UN8dqD9tc65x+OKp5ApeZirgtJNga/hZw+MijmaQjQLP637LoJUn9SCFpE8FpSWAMcBZwNT4g2mINUBdwI/IkjN7quTaoFwkexSVlG1D/BN4CgyNEjvyf6XvrBZYr4qiXxeHfAA8EuC1HOdbSwi0lVlFVWDgdPwM81jXW+2st+vnzqx37SCGUAyu7j4/WPGjinB7Jf49WoXxB2TiMQkKN0TPwj2y8CgmKPJGwuKihZMHb/RKPxA4440A38HbgmT4ZN9FJrkCSUPc53vcD4e31m4T8zR5LuV+JFydxCkno87GBHJU0HplvgkYhINDsm014G7gbsJUu2uHZhJWiBcJDuVVVRthv//dTKwQTqP/W7JVz8qtqZx6TxmjnsbX/r/LoLU0riDEZH8VVZRZcDh+LXHD8ZXfOhTD/YPnt418U53ZojkKgc8CfwyWH/Ew8FF7zfGHZCIZAm/hMvJ+AkxKuWfBvtuPPa15UVFO7Tz1grgDuBnYTJ8r4/Dkjyh5GE+CUq3xycRvwwMjzmafPIM/mb7AEHqc2XkREQyIijtj1+r5Rz8enZ93sGRpz4B7gF+T5B6PY4AtEC4SG6ISpoeAnwVfz8e2JvjjWT5ov8OOF+DQvx95yHgdoLUU3EHIyKFp6yiamP8AKuT6MPO6xdKLnhpQ1u2W1+dLwYf4Evy/6Yvq3mISI4KSvfA93eciGYj9tiPhg97+s5hn5YudcDT+D6P+8JkuDK+yCQfKHmYj4LSYmAqcAK+7JISid1XjW/03kGQejfmWESk0AWlmwOnA8fg17KT7qkBHsbP0nuCINUUczwikmPKKqrWw1f7+Cq+vHS3B3QcX/TUSzcV/zKfO43XpQk/IO8vwB/jmO0tItKesoqqbfFJxJOATTJ5rlklyfcGWMPmmTxHDD7Gl52+H5hBkFIno4h0T1A6FN/XcSx+4N6AeAPKLYuLEosOGD92Lmb34ROGH8Udk+QPJQ/znRKJXeWAl/GzN/4a12wUEZFOBaUT8DPLjgQm42eQyeetBqYDDwIPEqRWxRtO92iBcJHsVVZRNR5f6aMcv2xAcVf2+0XxzU8dXvRSwax1BawC/gX8FahSWVIRyWZRWdO98eX0jgG6tR51V7xfctJqMwan+7gxWIhvY98PPEuQao45HhHJF0HpEHyJ6WPxbe314g0oq/0X+DPwZ018kUwpqOShmZXh1zd6pdXLjwC7O+dObLXddHypr1ntHOMk/Boo9UADcHF720XbngZMdM5VpOcKemltIvEw4CBgm3gDil09vg7/I8AjBKl5MccjItI9QekIfIP6SPy9fUi8AcXK4df2+1f0eI4gVR9vSCKS78oqqobi29eHR4+xHW37n5LzX97Alu/SV7HF5BPgb/iE4b8JUmtijkdEpNuiROL2+Bkwh+IH7JX05pjrk1ry8oDz1k9DeHFoBF4EHo8eM1TJQ0QyLigtwbezWxKJaV2LPActxQ+Q/jd+YN4H8YYjhaAQk4f3Oef2bPXaFKI1gVq9Np2Ok4fzgC2cczVmVgIMcs4t6+B8p5FNycO2gtINgAPwa2kdBGwWb0AZtwa/vtSzwHPAUwQp1X4WkfzgG9YHRI898Wvj5fu6AQvwHRj/Ah4nSC2IOR4RKXBlFVXb45OIhwF70GqdxDklJy1LWN5VAVkM/AeYgb8fv6iSdSKSb8oqqgYC++MTiYfQg2UE9rC33rq/5JpcWn7gHdYmC6cRpFbEHI+IFLqgdBt8H/aB+HtyvrWr21qNL/v/b/zkl/9pprf0NSUPu588/AcwDbjNObeq1eu3A1sCpcDfnXNXtU4emtkhwPfwI7aWA0lgc+BXQC2QAk7tKBHZJ4LSTfA34D2AHYHtyO2O5yXA8/hk4bPAyxr9LCIFIyjthx8xvWerxxaxxtQ7q/AzC1+NHv8FQnVSi0i2KquoKsa3qffa2BZs93TJNw7AD9br9nqJWaIBfx+eQUvCMEjNjjckEZG+V1ZRtRGwG7BLq8c6Z8Qki/414+riu/Zc1zYxWopfxuVlfBv7RYLUh/GGJCKyDkGpAZPwSwjsA+wFTAAScYbVCw6YA/wP39/xFPAfglRDrFFJwSvE5GHbsqXTgEndSB6WAOcAXwUeA652zjWY2TbALPwC2y8559ZvSR4C1+E/ZO/rnFtiZhfiazYvBLZxzl1qZqOAGufc6vRedS8EpQl8R/OOrR47ABvGGVY7VgAzo8dbrZ7PUaeyiEgrQen6+CTi7viG9pb4+3y2DRRZxNokYctjtkbZiUjOC0pLgZ3wHc074+/DZcDIGKNqzzLgXfzMk//hP8u8TJCqizUqEZEsFSUUWycTtwPGE3VkV/b79VMn9psW97q3zcAHrL23+2RhkHo/1qhERNIhKB2Inxm+DbBtq383jjOsdtQBb+Dvwy2P11UdT7JRISYP28483AP4rnPuyFavvQgc75ybu45jGfBj/Afr24Cb8eXTqoGrnHOjWiUPHwQexSe2AAbgZ8R9EzgBXz//DeBXLhd+IL7TY2N8Q3jjVo+Wr8cCxWk6WzN+FNxC/BoqHwPzgI+At4GZWqtQRKQX/Ii9cfgk4iZtHuPwM+qH4v92pcMq/D285TGvzdcfEaQWp+lcIiK5ISgdjE8itjw2afP1qDSerQFYiW9Xz40eH0b/zgbeJUgtSeP5REQKUllFVX/8PXzzW4p/Nvqooue3Zm2/yUbAMHw7uygNp2vE908tjR4f4xOF1dFjNn6AtaoxiUhhCUrXwycSN8Pfezds5zE0jWdcxNr2dcuj9dcfa91YyRVKHpoNw2f4d3POLTKzTfF1hLd0zjW02X8AsJNz7oXo6zPxN58PgYHOuevMbCsgdM71b5U8vAG/HtO+zrm6aPbiCGAw8J5zzpnZPcA9zrlHM/gt6Dt+7a0hHTwGR1s1APXRo6HNv6vxa6gs1UwTEZEs4MugDo0e67V6PhQowa8r29ljOUEq1eexi4jkOj/QY1AHj8GtnhcDNfiBGqujfz/7XOWPRESyS1A6BJ9ILI0ew/Br5ro2j+ZWz2tpnSzUjBURkZ4LSgcBY/D33pJ1PMC3q9s+Vn36XIlBySOFmDxsW7b0ESAEKvEdm0XA5c656e3s3x/4PX6UWB3+pnAmfiTwvfjyma8CJzjnRrdZ8/BI4Nv45JgDLsOXAD0bnyyrA05yzi1N5zWLiIiIiIiIiIiIiIiIdFVBJQ9FREREREREREREREREpGP94g4gW0WzDB9r8/JFzrkwjnhEREREREREREREREREMk0zD0VEREREREREREREREQEgETcAYiIiIiIiIiIiIiIiIhIdlDyUEREREREREREREREREQAJQ9FREREREREREREREREJKLkoYiIiIiIiHzKzMrMbIWZTW/1uNTM7muz3XQzm9jBMU4ys+fMbJqZPdbRdtG2p5lZZbqvQ0REPkv3dxEREemqfnEHICIiIiIiIlnnLefclJYvzGwKsHs39r8R2MI5V2NmJcCg9IYnIiI9pPu7iIiIdEozD0VERERERCTdXgcuNLMhzrk1zrllAGZ2u5k9aWYvm9nVbXcys0PM7JloRsvDZjbUzHYys5fM7Gkz+5uZDe/zqxERkRa6v4uIiBQAzTwUERERERGRtrY2s+mtvp7Wzf2PBs4BnjSzx4CrnXMNwK3ALGAT4CXgqpYdzGwo8BNgX+fcEjO7ELgAWAg845y71MxGAfU9vCYREdH9XURERLpAyUMRERERERFpq21Zuz2AXdpsMwioaW9n59wa4FYz+xnwY+AKM7sNqAAWANVAc5vdtgRGAn82M4ABwPNAJXCCmd0KvAH8qjcXJiJS4HR/FxERkU6pbKmIiIiIiIh05m1g+2hmCGa2KTAK+KTthmY2wMz2AnDOOXyH8DDgq8BM59xlwONAaZtd5wAfAIdFHdv749fW2hz4k3PuImA/4PC0X52ISOHS/V1EREQ+RzMPRUREREREpK22Ze0eAc4G/mlma4Ai4PSoVF1bzcAlZvZjoA5YDZyJ74y+18zKgVeB5a13cs4tNbMfAE+YWQPggMuAHYC7zaw+Ot6M9F2miEjB0f1dREREOmV+oJCIiIiIiIiIiIiIiIiIFDrNPBQREREREZEeMbP+wGNtXr7IORfGEY+IiKSH7u8iIiKFTTMPRURERERERERERERERASARNwBiIiIiIiIiIiIiIiIiEh2UPJQRERERERERERERERERAAlD0VEREREREREREREREQkouShiIiIiIiIiIiIiIiIiABKHoqIiIiIiIiIiIiIiIhIRMlDEREREREREREREREREQGUPBQRERERERERERERERGRiJKHIiIiIiIiIiIiIiIiIgIoeSgiIiIiIiIiIiIiIiIiESUPRURERERERERERERERARQ8lBEREREREREREREREREIkoeioiIiIiIiIiIiIiIiAig5KGIiIiIiIiIiIiIiIiIRJQ8FBERERERERERERERERFAyUMRERERERERERERERERiSh5KCIiIiIiIiIiIiIiIiKAkociIiIiIiIiIiIiIiIiElHyUEREREREREREREREREQAJQ9FREREREREREREREREJKLkoYiIiIiIiIiIiIiIiIgASh6KiIiIiIiIiIiIiIiISETJQxERERERBXRXngAAIABJREFUEREREREREREBlDwUERERERERERERERERkYiShyIiIiIiIiIiIiIiIiICKHkoIiIiIiIiIiIiIiIiIhElD0VEREREREREREREREQEUPJQRERERETkM8ysKO4YpHv0MxMREREpXGoLiqSfkoc5xMxONrN3zWy1mf3HzDZbx7bXm9kaM+sXfd3fzOrNbH6rbTYwM2dml5hZhZnNNbMRrZ+3OWbCzK4xsw/NrM7MXjKzL2TuirvOzKZH1+LMbLmZ3WlmI+OOS0RERKTQmVm5mb1qZqvM7BUzO7yL++1oZv+M9ltiZs+Y2f6d7BNE7cEBrZ93I9ZiM3sEWGNmz7Z5r6W92WRmi6PY+rQt3CqGc9q8vllLW7gHx5wS7XtY+iL9zPHPi46/cavXqqPv46Do60T0GecnPTh+hz+zdDGzcWZ2v5mtNLOFZvZrM1svE+cSETCzSWb2Yqt+h527sE91dK85uNVrd5rZ9AzElzV9I2ZWFl13vZkNbvPe96P37uzBcbeM/tad1I19TmvVL+OifqWTu3tuEek7ZnZM1Ca7r83rY83scTOrNbM3zGxyF4+n9vvn42vdZ11vZk9a1Kffk+ttc+zqtj+7DrYbaGY3mdn86GfzDzOb1JNzdhZHV2OS3KDkYY4ws6OAPwCPAacBbwJj17HLi0B/YGL09TZAMbCBmY2JXtuh1bZF0cPaPG/tfKAC+ClwEvA+cEZPr6kjZjbVzIIe7DoLOBz4BlAOPJDOuDpiZhOim31ZX5xPRHon6kRw7TxO62S/6lbbfmJm37VORra1+jB/blovIo1adRo7M2s0s7fM7LgeHKels2Bim9evM7O50fNC+B46M1tgZt9s9b4zs8o4YxSJi5ltCTwMzAdOBxYAfzGzCZ3stxPwLLA+cC5wMeDw7bxMOgT4InAF8P123p+Fb2d+A2gCqsysSzGZ2Vmd/a1pte1wMytexyZT23x9cLtbZYcXo3+3B39twCb4z6LbR+9NAAa12rY7OvuZpUMFUAKcCdyI/12+NkPnEiloUQfqY6z9P1cD/N2iwQZdkPY+inb0Sd9INxUDbTvoe/O3IYHvE+rXg33PBo4EXgbuNrMdOtleRGJgZqcDdwP17bx9L7At/n6XAh4xs2GdHE/t947b7y191mcAW9FHfdat3If/mVTi/7aOAZ5RX7Z0pieNAInHDcAfnHMXRF93dpNp/SH9DWAn4CNgZPT8H9F7jcArzrnnWfsB+Fra/zA8FXjTOXdj9PVDZrZLD66lM1OBy4Ggm/ulnHP/hE87JX5kZps45z5Ic3xtTQCuAqYD1Rk+l4j03o/wDacWOwHX4Tu2O/MUcBMwmbWN0nzpPPw/4H/4DpAHzexA59y0NBz3YODfrb4uhO/hUcBNZvaOc+5vMcckErcj8B2aZzrnPjaz5/Ft0nLglnXsdwvwMTDFObcawMzuBU7McLwtlSsecM5Vt/P+p+1N4Pdm9nvgejO7zzn3SSfHPguoA+5c10ZmtikwE5iG72Ro6xPgQDMz51zLTMOp+O/XRp3EEIfX8de9PfB3/N/dRvzvwU7ADNYmEXuSPOzsZ5YOtzjn3m35IhpBn80JW5FcVg6MA05yzj1jZtOAD/F/T/7Uyb4fAceY2Qjn3NIMxthXfSPd8Qk+rkcBzGwosBv+b0O3Oedm4RMAPfGsc26Wmb0AHA0cBrzWw2OJSOakgF3wAzY+Fc1I2xc4xzn3OzN7DngbOAH41TqOp/Z7x+331n3WY4AbzWyDTs6dFuarixwJnOCceyB67QngLXxfjGaIS4c08zAHmNmOwJb4jsgiM2s7I/BznHMf4jvCWz6I74RPIr4dPSd6L3TO1VnXpojXAFuZ2V6tzvNyFGPLPj+MZly8Z2antrqGK8zsYzOrMbOHWm6Q5qduvxn922Bmj+MThy0zNaZH13y7mS01P736djMb2Mm3oOXD/ejoWKeYL5mxPDr/yOj1o81stvkp209Ho2Raymu9Zb4EyYtmtnub6/yl+anmV+ATsQDTrAelokSkbznnQufcP1se+I7WJXw2wdWR+c65vzvnKoC/4UfV5ouXnXNV+NntS4BT171556KBHDvz2e9tIXwPzwNWAFlR2lskZi2DFVe3+bekox3MbDy+w+LnLR0PAM65ZufcH82sn5ldZmah+VKXL1s3yu6Y2RDzs9BXmC9f1NLGDljbMfC+da0SRiU+OXqktSn/GbWrXdR+nA7sAewfvXavtZlVbWZXm1kt0Iy/D8/r4JwvAsOJ2vRmlgAOBF5oc53ttmej9y6Lrn0+vlOk9X6bmtlTUbv9dTObGr3ett2+T/T8RTO7w8yWmdlrZrZt6+M55xrwAytafy6Zje9Ibv25ZKlzbraZDTaza81sVvTznW5mG3YQw+O0+ZmZn7F+t/lygikz+130PWr5fFFlZu+bWV302kgz+0t0vW9bOyX2WicOI834jiQRSb/No39fB3DOfQwsBrpyn38U/3en3Y7Q9voFovtGnUXVMMxsppm9GD0fYL4yx+VtDrWuvpE77bPLxZwb3XvKbG2ljh9H96iPzOzbrbbdyXx579VmNqNV/0S1+dJ/r0X9EOPbubwX+Oys9AOAZfj7bcvxu3x/tDbVP8xsT/PlWeui+3BXSpA3RP82tfob+fvo3C2d6Ge0Oue/zWyL6PUhZvaA+b/Vc83sui6cT0S6wTn3kHPunXbeahkM8Uy03TvAQvyAhHaZ2u+dtd9b+/Te2OYaR5nZz8xsjvl+6r+a2ZDovf7R346F0T30YTMb1Wb/SvPlWY9qc74T8dVfHmp5wTm3BD+o/pjo2B3+fbKe9ctLnlDyMDfshO9oOTP6d4WZXdSF/V4Etmt1jFejR8uH9B3o3ujeu/ClUJ+ObmYj2tnmaPw08DeBO81sC/MfwK8FfgOcg+9IvqvVPlvjRwieAVzI2tGEhwPfBr4CfA34IX424mGsu2QrwAb4afezo0bt74EH8R26OwM/N7MSfCnY2fjSQ8uA48yPFnkYCPGd5yuAR1tu2JFd8B9I3sPPNAGf9OzSGj4ikh2iToIT8CPUGjrbvo1ZwDjztjKzadGH3jlmlmznXMXmBykstLX17Tsa2FAdfbD/S9SwvsnMJpvZO1FDuaLVcTsa7NDSCL7GfAfsMjO7sW1cbUXfhw9YO/ii3U7V6Lpvihqu1fjR4G0diG9rPFlg38Mm/IeHprbvWZsSpuY7hqZHz4vMr1m8zPyAm+tNi75L7vszPslylfkE0JVALb5d1pEdo387aqeOBL6OL7N0JrAxcE03YroZP/r2Unwb9QLgW/h24Y+jbU6Lvu7MW/jr66zz49v4e16Iby9+D1/O7ZhW23wB+Jdz7gPn3Fjn3FmfPwwAy4FXWDvzbWdgKH5mN/Dp6Od227Nmdii+9ObfgMuA/VrtV4KvpjEQSEbX9xdbu5Z463b74ui13fDJzAuBDVn7PWytK59LXoqebxd9X/6fvfsOj6rK/zj+PikkIBCagIp67b1XrLh2Z+2uFZXVtXd/lrvWuOo6trX3hnXt/doLKrrYsWJ3xEKR3kPK+f1xbmAyJCGBJGfK5/U890nmzr0z3zuQM+ee8j034v5tBsZx1su8d8j8NzsQ93/kXODmeH8i7fxdcaPm/xk/fh63xMORuJH39xtj1mzkGjDGdDNunZwdgdsaO0ZEFtu0+GdPAGNMBe5vuiUzNMYAL+H+nhtoql0AN/u5DFjBuIbYVYEN4vv/VXFLuozIeLmWtI005yBcO8LLuNkv2xtj+uLK8XG48ncG8IwxplN8zla4AXkn4r5HM70BrGPmz2TZMd6XPsC5teUj4Mo+XMfsVNx3yhe474blaFwXY0xvXBvJLNIarHHfdScBDxq3htpd8WsPwf2bP2OMMcCpwD647/vrgKOMMcqeJtIx6jNZpM/KG4Or5zVF9ffm6+9FcT18FVwb9MvW2gkZx2yP+266DPcdsUd8LLhrPgW4Fff5VeDqrwAYYw7ElbmnWWufyXjddYBRcTtFus9wdf5V0/Yt8P3EorXLS76w1mrL8g2XS9/i8kYngLvjxwMXct45uPQeBpgO/A2Xb/oH3AiLKuDv8bGV8WuWp//eyGsegmsosMQzGzPO3zx+3D9+HALvAa+lvcbg+LlVcI0TU9PfCzcCxKY9PiU+fqf4cQ9giYy4huG+oLriCs8vgEvj596MP7uu8RbiUiVVxK97H1AcH7sMLn3h9PqYcClTLG52TP11bpH23rvE+wb5/r+iTZu21m1pf79bt+DYFPBw2uMnceubFOFmdX+KuyG/sb6MBoL492OBW3A3z5vF5+8aP/cfXGUsBTyS9l51cXl0ZXzc77gK22O4TqkBwAq4gRKP4DpBX4vL6K7AoPi8aXH5dWdm+RW/V/1xu6Tt+xW4Iv59BG4290HADXFca8axWFxa7X/gBmBYYPW017kF+LqAPsO9cN9Rx8evv2X8vAWSmb+nfb7D4t8vxzUUnYRrGKoCjvP9d6JN2+JuuDpobfz/vxY4YCHH19cV12zi+TKgT/z70rjG1lHx40qaqdPGf9tVwHlp++4Efo9/HxKfEzTyvsOAEY3s/xO4g4zyNI7BApXx43l/7/Hj0+LypwduwEYdcMhCPpthuNHVlwOvxvtC3IyTIcR1aJqvzz6CSylVFD93ZH3cuAZri1vjpmvaeUfQeL19WFxudY0f34ybQZgZ98G4UdZluEGGZ+IaRGbjZgn9DFwUH9sD6BL/HuC+g15Me7/MGBr8mwFLxz9LcKPFLXB2vM8Cr6Sdu228b7f4ervhOmf/1cTn/1F8/AOA8f23pU1bPm64+/m6uDwZEP+0wLULOS+FK/f3jo/fKC4vh8XPN9UusGT8frvjOqt+wA1Q2BFXL62uL5My3q+ptpGhuEwb9ccdW19GpZVXB8bPdYrLnFtxS6HMwnWSdgW2jI/9S3xt3zVx3UF83KA4jkPi/d/g6r3DgKHxvtaUj/WveyxuELgFBsTPdcZ9x1yaEUv99aVv/4qfGxQ/Pift+IeA79MebxUfsyOuo6AaWCs9dm3atLX9xoL36RfEf4ud0/Z9ALzezGuo/t70ZzMso1ycCmzQyLX3ww1YKcJ16E3HtYF0xtWZb017zRJcu3YK1wk4E7imiff/AXiikf17xO+9Jc1/P7WkXX7e/6HM/0/acnvTzMPccrx16dCOxxWaey3k+A9wle1NcQVt/QjfFXEVxU60cl0Ra+2D8fnX4Aq1zBEdH8XHjQUmAcviRnJ8nXbMqPhn/QiPH6y1zaX9qW/geMkY8zjQ06ZNgU+zCa5g/RL4wFp7brx/HVxBOD3eLsMVxj1xHbGHAqOMMftYa3+P4/q5PiZr7W+4RpH0ESlfNBOviOSOg4HRuIaEligxxvQ2xhyJW9fuUVx6oFWBk6y1D1trT8TNSj4x7bzDcTfdg62178f7zgLexVXMn8NVyvY18xfY/tpaew6uARhc5es23HqBRbjZGkfhvg8Ot9Y+iqvw9cZ1pNW7xlp7B25ACcDGTVxbeXxtp+EqojcYt6bTZrjK4nPxa0zDNaQcAbxvrT3LWnsnrsMv0w4smA42nz/Dp3CdqDfhRra/18RxCzAuVfhJuA7ae3ANT69lxCGSc+IZcLcAz+A6aO4G7jTNrw01Pf7ZrYnna4FTjTG/4QYFbIO7qW6JlXB14My66dLGrQ/VKsale+uO+9tvrYdxddIEbjDEXFxZhjGmZ1pZ1pg3gK3isqOxsra5+uxawEhrbV187E9p59XPDvwC9+/wa/y4fnZJY/X27621M+LfpxHPFsrwAe67ZSNgNebfl5QDmwPLM/++pBq3XMMEXKfiyjT8913YvUO5Meb5OP762ULp56fX4+uvN4qPn4ZriGlqNs0xuIb0XdHMQ5F2Ya39CteRdiyuDNocV19v6dp9z+PS62XOPmyqXWAJ4Dtgddz3yQjg/fj3NXBLvcxqJM6FtY00p77dZC6uzrtsHF9nXAfgdObfn9SXRy1pg3gT2MEYMwBX1mZ+N7SmfEy3BjA9/i7BWjsb1zjc1KydQ3CdnhcD55u0FH8Z77EG89uHoGFb0V24ztSRxpg7mJ/mT0TaX309q1Pavk40n7Jd9ffm6+9f49K6/hWXzv91Y0zmWuV1uHaEKbjB1V1xn9HKuDrzm/UHWmtrrLVT44f1SwNc1MR7T6fx+nl9ZpFpafsa+35qabu85CF1HuaG8bhC9guA+GZ5MvP/yJvyIW5kwGG4guJH5i9SfWi8b1TjpzbNWjvNWns6rsF3nTgdRb30KdBdcCMjMtdotPHP+v3NVgLjjsj1getxhezHxpjGpkfXF8SjgN3M/PzLxbiUWVtnbONwjcZD6o8xxhzXSLz1MafvV8VVJMfFZcTeuA4lu7DjY/viRhjfiWuYuIT5N82ZFdn0m+nNcaPd0lP2NNWAUV++fRv/nJLx+vUVxJ60bLDDJ/HPBimgGvFUfG1X4ma2/0rzjaprpb02NGx8xhizPK6Sm9lokc+f4Rm4kYtn4DpYL2viuMbUN46HadezG003YIvkiqNwjQiHWGtfxA0CmIwbtduU+vrpOk08fwquM/8KXMPtfa2Ip6l6XlPPLcyGuMaM+hlp6ToteHjam1o7BtcJuDfzUx5NiztcxwDPNnP6O7h7uR1w5WBmWdtcfbYM19BRrzjj91ksWG++J36+sTpwVTNxuje29gfcwMJD4vf4NP6emYi7LzHM7zxM4urnp+EGQr6V8XILq4c/gxuQsjuNl9fp59dfe4KG19to+W2t/TgehHIDLoVeUw1kIrIYrLUX4wYVbIRbu28p3KzllpxbjfteOJiG6+s21y4wAlf32wY3Q+Rt5nceNlhPNuO9Gmsbacl3QWPtJsW4+nRmfC/Fx7WkDeJ13PfCjsDouOxN15ryMV1L2kjSfWKtfdNaewFuMNzxTbxHk21F1tovcSmtH8INWhxhjFmiifcTkbZVn640PU3pUjRMY5pJ9ffm6+/TrbXD40lBB+PK4AMzjrkbV4YfipvV+Eu8v77sq6NxX+PaMBpbOgBcf8IacadpunVwHcLp614u8P3UinZ5yUPqPMwNn+AqkmuAW0AVl1rj5/hxj8ZOikcgfIeboTjSOtNwnYi7Ax+njTheKGPMYRm7/sAVsumND0F87Nq4URHf4r5A1k47pv73FlX+jTGBtfZPa+2p8bX0xDXOZppurR2Oa3DojxsZDC5dR9+4kB4eHzMaN8qkzFp7L64R/BdcmpJRwIrGmC7x+y+Ha/T6siXxikjO2AM3kuuhVpzzOi6dzirW2j2ttdNp2c30W8DAjHK0uQYMiG+s0zo2M/PTF7XwvTMbdZuqXJ+BSyNXzPwc/s01qjbX+Ayu0aIO1wCTLp8/w6+stW9Za6/GjRg8ronj0tXfnNR/fufR8Fr2b8FriGSzLsxPV1r/91hDfBNsjOmeeSNrrf0OV+86Kn3dT+MchWtI/tJae7219mca1jMX5idc2ZVZN/0tbfRui8SxXYSbJfIc8wcq1HcordXYeRkexJWXg3AplcF13k3EjcpuVDwL5n1c2W1ZcKZzc/XZP3AzbOqtl/b7N7h/sz/S6s2fMX/QxeL4EFeX/9VaOzHe9ynuviRlrf0z3rcdbsmD+3EppVZr6RvEazOujUvr9BputHRzvol/zkm73vfJuN54vZdMtbj/yyLSDqy1v1prP8Glx59GvIZ2U+0fGe7CDXjbKm1fo+0C8Sy6EbiZG+vi6pxv4TIbrc6C6x0urG1kCtA1XrcPGv8uCOLX6YmbUfNtHF8/4PO0+L7HDbxoqTdwgy4OJ2NQySKUj+lGAd3q1ziMv1tWpOVtJE2VlaNo+PnUfzd/GbcDpay1h+PWNlsRWN+4NdC7tiJ2EWm9j+KfWwMYY1bFdWZ9GD9W/X0R6u+NyCwbt8MNbn8GV8+sn5n4bfx4YNp1mLTJPF/g2nL+bozZo5H3eQTXTp5IO78rLsvRM9ba9PaOIH5+3vdTK9rlJQ+p8zAHWGtH4m6sHzDGHIRLh1EN3GeM2QKYaIw5s4nTP8AVNp+m7fsUN2KkVSlLgdONMY8aY/Y1xhyNm9H4VNzwW+9uY8wBuEW2p+FG4N0IDDLGXGyMGYxLXfFSI6Pg6k0BMMacaYw5BbjGGPOwMWYfYGdcpby5jseHcCk0zo5nFl0NbG2MuckYs7cx5jLcbJeBuBQYR+E6DXvgvujuwK0Jea8xZn9c6rgJuMK2yXiBwfE1NpdiSkSyxyG4tJafpe9cSIPEBGvtuxnlV/0Iu/SK7Fo0vJl+GFeWXG+Mqb9Rb64Bo6XacrDDV7i0Sz8AZ8XlZ3ONqs01PoMbMfeJtXZKxv58/gwzNdZQMiV+/fpUpSvF+3+Mjy/LuJ6xbRCHiE8v4wYbPGiM2ccYcwturdGXjDEBrrP/hkbOOxU3KvhFY8z+cR1yGG72wjhgJWPMYfHrbdjSYOKBdPcBpxljjjLGnI4b/dtY6uXGVBhjdjHGHI5LHfQX4LC43PkeV/893hizJ250bropwJrGmKONMfvF+57EDSLoQTxS2Vo7zlq7jLX2HwuJ5Q3cmn3vZtz0Q/P12fuA1YwxV8f14HPTznsQ9/k+bow5KH7+ExqW94uqpfcl44BNjDEH4ur1/VvxHtNwI6j3iu9JHlzI8a/iGlzuNMYcbow5FDfLaFDGcVcZY54yxhxgXPq9U3H3Qa35vhGRFjAuvf2Tcdn/T9zg4AuttbNb0P4BgLX2G9ygigFpu5tqFwDXQbghMN5a+z3wOW7w2No0PvOwubaRj3EDZM5Ney7TdXEZdy9uUNpQ3NqOxcCTxpj9jDEn4wZv9GruWjOu+yfcoOhtWXBGemvLx3T/xXViDk37TinBZRJpzFbGmN2MMZfi7gmaeq+bgRWMMTfHn8f1uBk0b+AyQ91ijNkL14FRhbtPeRb4yWgWoki7sdaOwi0P8i9jzN9xGSimAI+q/g4sWv29PoZ9cPXbWbjsT+nGAdsbY/6GGyRdGr/2ZFy6/BOMMefFr/EUcedufMx9uHTXdxg36Yi05yLcLPahxpgT4td/CXePln4fAI1/P7W2XV7yiDoPc8cBuFQWQ3HpO3az1o7GLYg6labzNNevC5V5kw6t7zy8DJdW7V5cB+CzuNRT6d7FjfLrG8c41bq1AE7DjRi8HTdSJXNqdrqHcRXGSlyj6i24UXH34mbDHBd3qDbKWluDmwbfHzjGWvt4HOeeuJkgOwOX424mPgD+hau0voi7KfkJ2AV3o3A/rpF3Wzt/LZdMH8bnHgLsxIJT3kUkyxhjeuH+zh/K2N+iBokMr+JGgt1gjDnQGHMzbrTWzRnHnY2biTfUGGNovgGjpVo72KFZ1tpaXPlYP3u7uUbV+4AdjTH/jCvvR9W/Tnx9f2HBRoum5MtnuFF8Q3AmLtVIY7NaP8Y12uyN+07sDhB/x9wG/J8x5qy4MeoR5q+zKJKT7PxUpWvhBsDthJthezuuIXAKbpRu5nmv48rprrg64JW4eu9xuHVMv8L9zayA+7ttjROBx3Gpfc6NX/uKFp67Oi6V8+W4kcWbWmtfjWOehVuja2Vcg+rrNBxEUN/IkiROpRc3hnwKvBL/3hr1ZewbmU8spD47FHe9h+LqwbelnTcDV8bPxjUU/TN+n89bGVtjWnpfEuLube7B/R+JWvoG1q3PcjywCm4d3P/iZi82dXwd7nP6Jj7+37hGpNcyDj0a93/xLtxn9xju3kZE2t4s3KzBobgZZ2dYa2+Kn1tY+0e6u9IfNNMuAK6+O4s4TXJcNgwHJjYx6Lm5tpFH49c/E9cO0thaiC/i2jk2Ava31n5vXSrn7XFtKQ/gvqvuxi1j0xqNfje0tnzMOHca7ruhAndt6wA7WWt/aeKUO3Bl95G47/xrm3jdd3AzX3bD/XtPjF/X4r6jN8N1PG4EHGStHRfHPAnN/BZpbwfh6tu34Gaa7Rl3Yqn+vmj199VxZf8juM9np7jcT3cSLgPIPbjBI+l15tOB63DpX+/FDVLJbNc/Hjfg5PZG3n9fXPl9Ae6znwVsba39MeO4Bb6faGW7vOQZa602bYu94Tr6LFDuOxZt2rRpW9iG6xizwAoZ+9fD3Yz+o5FzUrgUEo293rK4EWxzcCml94v3B/H7HBs/Pi5+fEr8+Cigfo29T3Brgi3wXvE5Q+LfV894vB1u9lwVbjDDmvH+QfFxu8SPy+PHlRmxZx7XCfgVl6+/M26WyAu4huRfcQ0NfXCV2rtwjTc/4RoFbBzf+vHvOxbYZ1i/TcLd1JSnvXcy/n1d3ALp03ANTSOAYfFzZbgbgvqbsdeBjXz/vWjTpq39NtyN/xxgsO9YtGnTpk1b+2649VwtsLrvWLRp06ZN26Jt+Vh/1/eTtqY2Y60mScniM8ZUAhcCna21czyHIyIiHhljzgAuAXpapXQTEWlUnDppW2BXYEWVlyIi+c0YMwQ3o2QN61KriohIDsnX+ru+n6QpJb4DEBERkbzzM3BqvlSkRUTayU24dHQHqrwUEREREcl6qr9LQdHMQxEREREREREREREREREBoMh3ACIiIiIiIiIiIiIiIiKSHdR5KCIiIiIiIiIiIiIiIiKAOg9FREREREREREREREREJKbOQxEREREREREREREREREB1HkoIiIiIiIiIiIiIiIiIjF1HoqIiIiIiIiIiIiIiIgIoM5DEREREREREREREREREYmp81BEREREREREREREREREAHUeioiIiIiIiIiIiIiIiEhMnYciIiIiIiIiIiIiIiIiAqjzUERERERERERERERERERi6jwUEREREREREREREREREUCdhyIiIiIiIiIiIiIiIiISU+ehiIiIiIiIiIiIiIiIiADqPBQRERERERERERERERGRmDoPRUREREREGmGMCYwxc4wxp6btG2qMGRT/foIx5jNjTJ9mXsMYYy43xrxrjBlmjHncGFO+ASiPAAAgAElEQVTazPFDjTG7tOmFiIiIiIiIiLSCOg8lJ6jhRkREREQ8eQ440hjTrZHndgAuAA5q5vx1gM2stVtaawcBxwN1bR6liIiIiIhkBbVlSz5Q56HkEjXciIiIiEhHmwncDpyRvtMYszrwG/AisEcz548G+hlj9jLGFFlrx1tra40x/YwxTxtj3jTGfGqMWeA1jDFnxI0Fw40xyXjf4caYT4wxbxljbmyzqxQRERERkbaktmzJaeo8lFyihhsRERER8eE2YG9jTN+0fYcBT1pr5wKjjTFrNXaitXYKsB0wEPjAGDM4fqoaOA7YFbgUODb9vHhU8iBgG2vtVsDKxpiBuIaGi6y12wJXtc3liYiIiIhIG1NbtuQ0dR5KrlHDjYiIiIh0qLieeSVwfryrCNgXOM0Y8zSwGnB4M+ePtdaejauLHmOM2QZYCbgWOAdYFeiScdrG8f7XjTHDgJWBZXF11ZWMMTfEryEiIiIiItlJbdmSs0p8ByDSGtbaucaYxhpu1jbGnAL0wTXcnNXE+WOBs+Pp4i8YY0YDs3EjQL4F5tB8ww1AD+Y33BwTN9w8DaTa6DJFREREJPs8CJwKTAUM8LK19mQAY0wR8JExpthaW5t+kjFmNWC6tfYPa+10Y0wKV5/8P+Bya+17xpgjGnm/L4F3rLVHxq/TD5gODLDW/id+zx+NMetZa6e1yxWLiIiIiMgiU1u25DJ1HkouUsONiIiIiHQoa22dMeZC3NolK5E20zB+7kNgR+CljFNrgfuNMWXx45FABHQFhhpjfgc+b+T9XjLGbGKMeReYC0zDjVI+yRizAa4e/ILqnyIiIiIiWU1t2ZKT1HkoOUcNNyIiIiLSEay1KWBI2uPncXW/xo49pon9PwDbN/LUQ/GWeXz6+10MXJxxyEnNRy0iIiIiItlCbdmSq4y11ncMIiIiIiIiOc8YsylwRdquWmttYx2HIiIiIiIiIllLnYeSl9RwIyIiIiIiIiIiIiLZTm3Zko3UeSgiIiIiIiIiIiLtyhgTAN8AobX22njfUGCotXaYMeYE4Ghge2vthCZewwBJYCugGpgAHGStrW7i+KHAw9bazHSAIiIi0owi3wGIiIiIiIiIiIhIQXgOONIY062R53YALgAOaub8dYDNrLVbWmsHAccDdW0epYiISIFT56GIiIiIiIiIiIh0hJnA7cAZ6TuNMasDvwEvAns0c/5ooJ8xZi9jTJG1dry1ttYY088Y87Qx5k1jzKfGmAVewxhzhjHmXWPMcGNMMt53uDHmE2PMW8aYG9vsKkVERHKcOg9FREREWsEYExhj5hhjTk3bN9QYMyj+/QRjzGfGmD7NvIYxxlweN14MM8Y8bowpbeb4ocaYXdr0QkRERERE/LgN2NsY0zdt32HAk9baucBoY8xajZ1orZ0CbAcMBD4wxgyOn6oGjgN2BS4Fjk0/L66rDwK2sdZuBaxsjBmIm+14kbV2W+Cqtrk8ERGR3FfiOwARERGRHFSfbukua+30jOfS0y3d0MT589ItAcQNJ0q3JCIiIiJ5z1o71xhzJXB+vKsI2BdY2xhzCtAHOBw4q4nzxwJnx6lPXzDGjAZm42YzfgvMAbpknLYxsCrwuls2kR7AsrhOxmOMMTcATwOpNrpMERGRnKaZhyIiIiKtp3RLIiIiIiKL7kFgC2A5wAAvW2v3sNbuBWwD7GCMKc48yRizmjFmaYB4EF8K1xF4HnCdtfYCYGwj7/cl8I61dlC8VuLOwPPAMtba/wCnAHcaY7q37WWKiIjkJs08lMUShFERsDSuspe+LQt0B0qBTk1s6c8BTEvbpsbbZGAcMD5tGwv8kEomZrb7BYqIFJAgjDoBA3Bl+IB4648rz7s1sxXh0gQ1tc0B/sSV501uqWQi12be3QZ8ZIy5KW3fvHRLxpjRxpi1rLVfZZ5orZ1ijNkOOA04zxhzrbX2AeanW5oM/BU3EvrZ+vMy0i3VxulO09MtPWOMCdrhWkWkgwRhVIorh9Pr1fU/ewPlQOeMn03d183Elb/12/jmHqeSidp2uSgRkQIXl+0rAisBSwG9gJ6NbPX7O+GyUtj4Z+ZWy4JlfOY2HvgllUxM6YhrbC1rbZ0x5kJcRo+VcDMN05/7ENgReCnj1FrgfmNMWfx4JBABXYGhxpjfgc8beb+XjDGbGGPeBebi2p4OA04yxmyA68B8wVo7rS2vU0SyRxBGZbh27GXSfi6T9rgXrl5dBBSnbY09BleOTM7YJgBj4u2P+p+pZGJWu1+gSBsz1lrfMUiWC8KoBJdebUNcZTe9k3AZXCdgR7PAL8BXGdsoFcYiIs0LwqgXrkzfAFiN+Q0ZA/CXlWA2LsXQKODrtJ8/pJKJak8xNSrunKu01g4xxhwKbIrrRL0PuAV3HXW4dEvvWWsbTbeU9nrdgBeAc1kw3dJO1tpBxpihwMPA2sDRuJsQcKOs/41rMDkGWAF42lr7ehtdroi0gyCMKoBNgLVYcABeP/yUxRY3c/qzeBsZ//wxBwd3iIh0uLiDcCVgZWCVjJ/L4RqcfRgHfBNvo9J+H51KJtQoKCJ5JQijYmB1YKN4W4X5HYS9PYY2BjewoX77AteOPddjTCLNUuehLCAIo+WBzeJtU1wDc2au+GxVh0tZ8TXzOxRHpJKJ730GJSLiSxBG/XAV5g3TtuW9BtU61cAPuIr1/4DhwKc+Z8dkdB4WAR/iZstfCuxprT05Pq4I+AjYxFpbm/EaqwHTrbV/xI/vBx4DjgQut9a+Z4w5Ajgso/MQ4G/W2iPj8/oB04EB1trv4vf8EVhPo6ZFskPcgLEWsHnatjpuhkMumIkrg9M7Fb9IJRMzvEYlIuJREEYGNwhvU9xgkE2A9XCzwXPFLNyAtY9wdezhqWTiJ78hNWSM2RS4Im1XrbV2e1/xiEh2ievZazC/o3AjYH1ypx27GlcOf0Fax2IqmfjNa1QiMXUeFri0Uc/pnYX9vAbVPkYDrwOvAa+lkonxnuMREWkXQRgtg0vvswMuveUyXgNqHzOAEcSNHLhBIh2Wyjq98zB+/FdcuqXRwOHW2mFpx94GPGWtfSnjNVbGpT1NT7d0CnAAUAnUp1taL73zME63dD6wCw3TLV2Cm0lqgJHW2hPa+LJFpIXiQRvpHYUb41Kp5ROLG6jwNm7m9KupZEIDFkQkb8WzCjcFtoq3LXDp7fLNGOBd5tezRyqltYhki7gdeydga3Kvo7A1fgNeibdXU8nEJM/xSIFS52EBCsJoBWCveNsSf6kzfLG4hbJfi7e3tH6iiOSqIIy64joJd4y3NbwG5EcN8CmuAfuZVDLxqed4RKSAxCOetwH2BXbDpQ8uNNW4xuYXgBdSycQCa72KiOSaIIz64Mr13XGN1d39RuTFDOA9XIr8p1PJxGjP8YhIgQnCaBVcOfxX3OANH8tn+VSHmyH+Mq4zcUQqmajxG5IUCnUeFoggjDZgfofhup7DyTbVuBksrwFPppKJLz3HIyLSrCCMBuBmqO2Jm9VSaJXnhfkFeBZ4Gnjbd8Va6ZZE8k88A2V7XIfhXrg1TmW+X4AXcZ2Jr2tNchHJFUEYrYVrpN4dV8/2tR54tvoEeArXkai2ExFpc0EYleAG5v013lbxG1HWmQq8getMfDmVTKT8hiP5TJ2HeSoeAb018zsMc2l9K99GAvcCDym9qYhki3jk89+Ag3Cj7XJlrSzfJhOPlMbNhpntOR4RyVFBGJUDO+M6DHcHeviNKGdUAW/h0js/nEomJniOR0SkgSCMNgYGA3tQmLPHF9UPuDr2U8D/UsmEGhhFZJEEYdQNNzh6d1x9u8JvRDnlY+AeXDv2ZN/BSH5R52GeCcJoI+BYYG+gt+dwcl0NbhTHvcCzqWSiynM8IlJggjDqjivPD8LNcCnxG1HOmwo8BNyh1KYi0hJBGC0BJJifkjTf1i7saHOB54G7gZe0jpaI+BIPzDsU+Duwjudw8sFvwH3A3alk4kffwYhIbogHbxyNa/NQPXvxVOEGdNyDWyexznM8kgfUeZgHgjAqA/YHTgA28xxOvpoCPALcl0om3vMdjIjktyCMNgdOwjVWl3kOJ199CtyJG503xXcwIpJdgjBaHVe3PozCXOOqI4zBNTTfmUomfvAdjIjkvzhD0y7AEbhUeJ38RpSXLPA2cBfwWCqZmOM5HhHJMkEYdQUOBo4BNvQcTr6qH9Bxj+rZsjjUeZjDgjBaDjfL8B/Akp7DKSQ/AEOBW1PJxETPsYhIngjCqBNuHcOTgE08h1NIZgNP4Bqv3/IdjIj4Ezcq74HrNNS6pB3HAq8ANwGRRkmLSFsLwijANVIfBiztN5qCMhE3A+aWVDLxk+9gRMSvIIw2xJXFB6NZhh1pOK4sfjSVTMzwHYzkFnUe5pggjAyuMeNE3Ei5Yr8RFbQZwO3AValkYozvYEQkNwVhtDRuIMjRQD/P4RS6z4ErcWty1fgORkQ6Rpwi+mjgZGBZz+EUuhRwC3CXBumJyOIKwmhtIMQN0FP6f38sbkmYy1PJxDDPsYhIB4qXAKifZbiR53AK3VTgRuAa1bOlpdR5mCOCMOoCHIkbCb2a53CkoSrcTMTLU8nEz55jEZEcEYTRusA/calJSz2HIw2NBq7BrY0403cwItI+4sEbp+IaM5SaNLvMBm4GkqlkYoLvYEQktwRhtCWunr0bYDyHIw0NBy5OJROv+A5ERNpP3I59EnAm0NtzONLQDFw9++pUMjHedzCS3dR5mOWCMCoBjgLOB5byHI40rwZ4GLgslUx87TsYEclOQRitAVwE7IcaM7LdBOA/wI2pZGK672BEpG0EYbQabibKwWi9q2w3HbgWl+ljmu9gRCS7BWG0G67TcCvfschCvQ9ckkomnvcdiIi0nSCMynGZlUKUWSnbzcJl1LtCGfWkKeo8zFJxetIDgIuBlT2HI61jgaeBS1PJxMe+gxGR7BCE0cpAJXAQUOQ3GmmlycB1uJF5WiNAJEcFYbQkbvDGUSh9Xa6ZBFwB3JBKJmb5DkZEsksQRvsCFwDr+o5FWu1T4BLgqVQyoQZKkRwVhFEnXMa8c4FlPIcjrTMHuAuXUe9X38FIdlHnYRYKwmhn4N/Ahr5jkcX2MnB2Kpn4zHcgIuJHEEbL4xozDkON1bluLC4TwN2pZKLOdzAi0jJBGJUBpwDnABWew5HFMxa4FLg9lUzM9R2MiPgVhNEmuFTzW/qORRbbl0CYSiYi34GISMvFGfMOw90nB36jkcU0F7gXl1FPy3IJoM7DrBKE0aZAEtjOdyzSpmpxuaTPTyUTU30HIyIdIwijnsC/gKNRWrx88zlweiqZeN13ICLSvCCM9sfVr1fwHYu0qV9w37H3ppKJWt/BiEjHCsJoAHAZcAhaBiDfvACclkomvvMdiIg0LQijIlxWpQuBVTyHI21rLnAVLrX0bN/BiF/qPMwCQRitjhtBu4/vWKRdjQfOxjVy6A9PJE/FaaeHAJcDS/qNRtrZ88AZqWTiW9+BiEhDQRhthluzdAvfsUi7+g74ZyqZeNJ3ICLS/oIwWgK3jtb/AZ09hyPtZy5uyYCLte64SPaJZ33fDqzvOxZpVyngJK1NW9jUeehRvIjsv4DTgWLP4UjHeQ84IZVMjPQdiIi0rSCM1gNuQqmTCkkNcAtQmUomJvkORqTQBWG0HG6m4YFoNkoheQo4PpVMjPUdiIi0vXiGy+G4QddLeQ5HOs5YXGfxfRqALeJfPIDjEuAk1I5dSJ4FTk4lE7/4DkQ6njoPPQnCaAvgbmA137GIF7XArcB5qWRiiu9gRGTxBGHUHTcY5ERUiS5U43AN15r9IuJBEEadgfNwg/LKPYcjfkzGpZQe6jsQEWk7QRitBtwDDPQdi3jzPm72y4e+AxEpVEEY7YobNLu871jEi1m4juOrUslEte9gpOOo87CDBWHUBTda7mSgyHM44t943Ei6oRpJJ5KbgjA6CLgajYIW51HgxFQy8afvQEQKRRBGGwAPAmv4jkWywsvA0alkYrTvQERk0cWzDU/DNVZqUIjUAdcA56aSiSrfwYgUiiCMlsSlET7IdyySFUbhsum96TsQ6RjqPOxAQRhtA9wFrOw7Fsk67wKDU8lEyncgItIyQRj1Bu4A9vYdi2SdCbgOxEd8ByKSz+KG5bOBi4BSz+FIdpmBG6B3swboieQezTaUZnwJHKplYETaXxBGQ3ADpXt5DkWyz0PAaalkYrzvQKR9qfOwA8Q5oZPACWjtFWnaVOAfqWTicd+BiEjzgjDaCRiKZhtK857EpTId5zsQkXwThFEA3Ads7TkUyW5v4+rX3/sOREQWTrMNpYWqcQOHkqlkotZ3MCL5JgijlXBLLe3gOxbJamNxE2Fe9x2ItB91HrazIIz+AtwJrOA7FskZtwOnppKJ2b4DEZGGgjAqxw0GORkNBpGWmYTrQNQsRJE2EoTR4cD1QHffsUhOmA1cAFyjRmaR7KXZhrIIRgCHaYCISNsJwugYXIrgzr5jkZxQh1ue7SLVs/OTOg/bSRBGnYD/AMejBmZpva+AA1LJxFe+AxERJwijdXFraq3tOxbJSTfj0nrM9R2ISK4KwqgXcBuwn+9YJCf9D9gvlUz84TsQEWkoCKPBuPK9i+9YJOfMAs5MJRM3+w5EJJcFYdQVN5lBaxvKongLOFj17PyjzsN2EITRssDjwKa+Y5GcNhs3A/F234GIFLIgjAxwKnAZUOY5HMltHwJ/SyUTv/gORCTXBGG0Iy5d9NKeQ5HcNgbYN5VM/M93ICICQRiVAtfiBl2LLI5ncGshTvcdiEiuiQdKPwas6jsWyWl/4srhl30HIm1HnYdtLAij7YGHgT6+Y5G88RhwVCqZmOo7EJFCE4++uxfYx3cskjcm4SrUL/gORCQXBGFUAlwJnIKyeUjbmAuckEom7vQdiEghC8JoGdy9rtKUSlsZBeypNKYiLReE0RHAjShNqbQNC1wBnJdKJmp8ByOLT52HbSSemRICFwPFnsOR/JMCDkolEyN8ByJSKIIwWgV4GljTdyySdyzwb+CCVDJR5zsYkWwVhFF3XDaPHX3HInnpVuDkVDJR7TsQkUIThNF2uEHXfX3HInlnKi51ngbqiTQjnvl9A3CM71gkL72La8f+1XcgsniKfAeQD4Iw6gI8imsIVMehtIcAeDsIo0N9ByJSCD67YIMdDHUjUMehtA8DnAu8EoTRkr6DEclGQRgth7vpVMehtJdjgTeCMOrnOxCRQhKE0VnAq6jjUNpHBfBcEEbn+A5EJFvFdZ83UMehtJ8tgZFBGO3sOxBZPJp5uJjiVBvPABv5jkUKxjmpZOIy30GI5K3KitOAK1+r3eCdf1SfOch3OJL3fgR2SSUTP/gORCRbBGG0MfAc0N93LFIQfgP2TiUTH/kORCSfxYOu7wP29R2LFIzHgSGpZGKm70BEskUQRpsCTwLL+I5FCkINcGQqmbjPdyCyaNR5uBiCMNoE13G4lO9YpODchEuzpHR3Im2lsqIEuBk4qn7XxdWD37urdrct/AUlBWIC8NdUMvG+70BEfAvCaC/gQaCL71ikoMwBjlHDhkj7CMKoF/A8Wt9QOt4XuHUQf/YdiIhvQRjti6tnl/mORQqKBf6ZSiYu9x2ItJ46DxdREEZ/A+5FC8qKP0/hcvnP8R2ISM6rrOgMPAYk0ndby+z9516Q+tCuvoafwKSAzAIOTCUTz/kORMSXIIxOB65ESyuIP9cB/5dKJmp9ByKSL4IwWhZ4GVB9WnwZA+yYSia+8h2IiC9BGA0B7kTLbYk/1wGnpZIJdUblEHUeLoIgjA4H7kYNG+Lfu8AeqWRiku9ARHJWZUVPXHq8LRt7usYWjdmi6oaS8fTU2nTS3mqBE1PJxK2+AxHpSEEYFQPXA8f7jkUEt5b94FQyUe07EJFcF4TRmriOwwG+Y5GCNwnYNZVMfOA7EJGOFoTRycC1gPEdixS8R4DDUsnEXN+BSMuo86uVgjA6CrgHfXaSHbYE3g3CaHnfgYjkpMqKpYG3aaLjEKDE1C31atmZY0upUeVG2lsxcEsQRpf6DkSkowRh1BV4FnUcSvbYH3gyCKNy34GI5LIgjAYC76COQ8kOvYDXgzD6i+9ARDpSEEYX4GZ8qeNQssEBwItBGHX3HYi0jGYetkIQRscDN6ICV7LPGGC3VDIx0ncgIjmjsmIV4BUgaMnhX9UtPzwx97Kt2jUmkfmG4hYW19q2kreCMFoSVw6v7zsWkUa8gcvwMdN3ICK5JgijBG4Wr9avlWxThVsq4GnfgYi0tyCMrgZO9x2HSCNG4maDj/UdiDRPnYctFITRqcA1vuMQacZ0YK9UMvGG70BEsl5lxVq4RsG+rTnt3pqd3rqwZsi27ROUyALuwXUgqrImeScIo97Am8A6vmMRacZ7uAF6U30HIpIrgjA6FLfMS4nvWESaUAsckUom7vMdiEh7CMKoCLgN+IfvWESa8TOwcyqZ+N53INI0pd5sgSCMzkYdh5L9ugHPBWG0te9ARLJaZcXqwOu0suMQ4LDiV7ZKFI34uO2DEmnU34HbgjBSxgPJK0EY9cKVw+o4lGy3BfBqEEYVvgMRyQVxx+FQ1HEo2a0YGBqE0Um+AxFpa0EYlQL/RR2Hkv1WAIYHYbS670Ckaeo8XIg4N3TSdxwiLdQFiIIw2tR3ICJZyaUqfQPotyinG0PxDaXXr7SS+f2Xtg1MpElHATf5DkKkrQRh1BN4DVjPdywiLbQJ8FIQRt18ByKSzYIw2h+XNUHtTJILDHB9EEbH+g5EpK0EYdQZeBq3frNILugLvBaEUeA7EGmc0pY2Iwiji4HzfMchsggmA9ulkonPfAcikjUqK1YE3gIGLO5LzbGlP25UdWvfmXRWQ6J0lBtSycTJvoMQWRzx7K3XgI19xyKyCN4FdkklEzN8ByKSbYIw2gt4DM04lNxTBxyUSiYe9R2IyOIIwqgYeAZI+I5FZBH8BGydSib+8B2INKQRYU0Iwugy1HEouasnLsXSGr4DEckKlRXL4WYcLnbHIUC5qV7p1bIzRxnq6tri9URa4KR4wXuRnBSPhH4OdRxK7toSl+Gji+9ARLJKZcVOH5cdc25XZs3yHYrIIigC7g/CaCffgYgspptRx6HkrhVxMxD7+A5EGlLnYSOCMDoeCH3HIbKYlgReCcKoTTpLRHJWZUUf3EyX5dvyZZc2kza9o/Tqt9vyNUUW4vQgjC71HYRIawVhVAI8AmhdZsl12wBPxf+nRaSyYiDwZG8zfeMRZSf+1oPpk32HJLIIOgFPBmG0ue9ARBZFEEbnAUf7jkNkMa0BvKylArKLOg8zBGG0M3C97zhE2sgAXMHb03cgIl5UVpQDzwKrtMfL71D86aAji194rz1eW6QJ5wRhdJTvIERaKggjA9wN7O47FpE2shNwre8gRLyrrFgLiIAlALqaOWuOKDtxQj8mjfcbmMgiWQI3u3wt34GItEYQRocDF/uOQ6SNbAg8EYRRqe9AxFHnYZq4kvAoUOw7FpE2tCbwXJwuTKRwVFYUAQ8AA9vzbc4reWCDTcw3o9rzPUQy3ByE0fa+gxBpoauBQ30HIdLGTgjC6DjfQYh4U1nRF9dx2GCQarmpXuWdslNmL2vG/+4nMJHF0guXvSnwHYhISwRhtCNwh+84RNrYjsBd8SBU8Uydh7EgjPoCzwPdfcci0g62BB6OF1AWKRRXAfu295sYQ+f/drqkR18m/9ne7yUSKwEe17q2ku2CMDoFOM13HCLt5HoN5JCCVFlRBjxFE0sCdDK1y7/Z6XSzivkt1aFxibSNpXEdiL19ByLSnCCM1gOeADRDS/LRocBlvoMQdR4CEIRROfAMEHgORaQ97QFc7jsIkQ5RWXESHdhgXWLqlnq17MyxpdTM7aj3lILXA3g+CKMlfQci0pggjLbCDeIQyVclwGNBGLVLanSRLHYnsEVzB5SYuqVf6nT2EuuaH7/voJhE2tIqaPC1ZLEgjJYFXgC0Npzks7OV6cM/Y631HYNX8RTYh4ADfceSj6y1jH/kfIq79aa4a0+qfv9m3nPVf6ZYasj1lFT0nbdvQnQtNVPHzns8d+z3LHf6E1RP/JWJL1wHxtB711Mo7T2ACc9fTbcN/0rZ0qt16DXlgX1TycSTvoMQaTeVFbvg0ih1+ACZr+qWH56Ye9lWHf2+UtDeA/6SSiaqfAciUi8Io/7Ap0B/37HkqtHXHkCnvivMe9x3vwuZ8cVrzPx6GFjovsmeLLHGNg3OqZk6jjH3/x+lvQYAUNSpM333uxBbM5c/n/o3tbOn0X3TfVhi9a2Y/tnL1M2ZScVm+3TkZeWrb4HNU8nEFN+BiLS7yopzgEtbenidZfJBc88b875dc812jEqkvVyRSibO9h2ESLogjHoAwwGtz9lOWtuWXa921lTG3HMSPbY5jK7r7KC27LZRDWydSibe9x1IoSrxHUAWuAh1HLabGZ9GlC65PHVzZtBz2yHz9tfOmsqfT1xMcfeGEyb6JE6d9/vcCaOZ8ta9AEz/9EV6bHcEYJg+8kW6rDoQU1yqwnbR3BOE0eepZOIH34GItLnKigB4EE8z69cq+mWri0qGvnVhzZBtfby/FKQtgHuAg30HIgIQhFEJbg1xdRwuhk59V6D/wcl5j6snj2HmF6/R/9CrsDXVjLnvdMpX2JDi8q4Nzuu8wkb0STSceD/7p48pW2YNum+2D+MeOZ/yYH1mfvkG/Q5scfu/NG814NEgjHZLJRM1voMRaTeVFfsCl7TmlCJDz4c7XVJyZPUZn71Rt+F67RSZSHs5Kwijj1LJxGO+AxEBiGfDPoE6DttVa9uy60167Xa6rDp/Yr7asttEKa6evUEqmZjkO5hCVNBpS4MwGgyc7zuOfFUzdRyzf/yIbhvtvsBz0z56lm4b7Y4xTa99Ou1/j1Kx+X4AmE7l2Jq52JoqTEknprzzAD22PftPGJUAACAASURBVLzdYs9z3YEngjDq7DsQkTZVWVGOq0j38hnGYcWvbJUoGvGxzxik4BwUhNGZvoMQiV0BbO07iFxXPWE0Yx88m7EPns30z15hzi+f0XnlTTHFpRSVdaF82bWp+n3UAufN+eUzxj5wFmP/ew6zvncDdE1pOXU1c7E11a4e/fb9VGx5EKZY40jb0I7ANb6DEGk3lRXrAPcBTd/AN8EYut1VetWqexa9+1HbBybS7u4OwkgdNZItzgf+4juIfLaobdkzvxlOSY/+dOq/8rx9astuM8sB98fZI6WDFWznYRBGG+Jy9Us7sNYy6bXb6LnDMQsUqnVVM5nz88d0Wb3pzH7Vk8dQO3MKZcusAUD3jfdk5lfDmPnVMExRMZ1X2pRpIx5n4iu3UDN1XLteS55aF7jZdxAibewmYEPfQRhD8Q2l16+0kvn9F9+xSEG5NAijzXwHIYUtCKO/0YHrzeazASc9QP9DLmfJfc5lxmcvUzdrKkWdu897vqhLd+pmTW1wTnH3vixz3D30H3wFfRKnMnnY3VRP/I3yYH2oq2XiSzfQZdUtqJs9jeo/f2HiK7cw++dPO/rS8tmJQRgd6zsIkTZXWdEFeATosqgvYQydry29ad1Di18Z0XaBiXSIrsBTQRhV+A5EClsQRtsA5/mOI58talt27aypzBj5Ij22bJjYUG3ZbWo3IPQdRCEqyM7DeMbVg0CZ71jy1YyRL9J5hQ0p7bnUAs9N//h5uq63C6ao6bWnp414jO6b7TvvcXGXCvokTqXnoCHM+fVLiso6U9JraSoG7s+U4Q+2yzUUgCFBGP3DdxAibaKy4ijgCN9h1Csy9Ig6nVPTlVnTfMciBaMU+K8aNsSXIIzWAO72HUe+MMbdphV37k6X1bbA1tViq2bNe95WzaQoI2WpMWZeQ0dJ976UL78+1RNGY4yh56Ah9NnjLGZ9M5yu6+9C1Zjv6LXjsUz7QMtgt7Eb4sY9kXxyE7DG4r6IMXT6V8nQTU4ofnp4G8Qk0pFWAR7UrBfxJQijXrh27KYbUmWxLWpb9uQ37qTndkdgiksb7Fdbdpu7OAgjLRHUwQo1V82VwOq+g8hnVWO+w1ZXMefXr6irmkn1pN+Z8u5/6b7J3sz8djhLHfafecfa2mpsXS1FpeUA1Ez7k+qJv9F5hQ0WeN3Jbw2lx9aDmTv2B0ynzpiiIurSGlKk1W4IwujjVDKhYeeSuyorNgBu8B1GpnJTvdIrZWd9sGXV9RtbigpysI50uBVwWRX+5jsQKSxBGHUDnsSNzpfFVDN1PEVlXSgq70pddRWzf/iAHtscypS37qX75vtha2uYM/oLKgYe6DoVq6soKutC9aTfKe7Wh6LSMmrnzKDqt6/mLQEAMPPLNyhbbm2Ky7vO62i0c2d7vNK8VALcG4TRuqlkYrrvYEQWW2XFocCQtno5Yyg+o+TRLSvMjLf/XTNYHe3tqG7ODCa+dCM10/8EC0usvhW1s6dS9fs3846p/jPFUkOup6Si7/zzqmYx8aUbqJ0+EVtbTe9dT6JT3xWpnvgrE1+4Doyh966nUNp7ABOev5puG/61UNbvSgAXABf5DkQK0t3AAN9B5LtFbcuunvQbU0c8DkDN5D+gqBhTWs4S8SxFtWW3mWLg4SCM1k8lE5q62UGMtdZ3DB0qCKNdgBd9x1FI5oz+nBlfvE6fxGlM++ApMIbum+w17/mp/3uU2hmT6LWjy/Iz6bXbKF9unQaLzAJU/T6K6Z++QJ+//h+1Mybz59P/xtbV0nO7Iyhfdu0OvaY88xOwUSqZmOI7EJFWc+scfkIbjIZuL6/XbvDWkdVnanSUdKTjUsnErb6DkMIRhNFjwH4LPVBaZO6fKSa9dhvU1WHraui67s50W28npv7vUWZ9PwIwdFt/Z7quuxMzvnqTWd+8Q999L2DO6M+Z8vYDUFQEtTV0H/g3uqzsshnXVc1k/GOV9Dvw31BcwoRnLqdm+p8ssdpWdN90b78XnJ9uTyUTx/gOQmSxVFasBnxEOw0MebRmm2Fn1Rw7qD1eW6B25mRqZ0+nU5/lsHW1/HHnsfQffBXFXVySitpZU/nziYvpN/jKBun5Jr91L8Wdu9F9032onvQ7E567iqUOv4ZJr90ep+szzPp2OF1WHcjML9+g964ne7pCL2qBbVPJxLu+A5HCEYTRCcCNvuMoNK1ty643ZfiDlFT0o+s6OwBqy24nbwI7ppKJWt+BFIKC6jwMwqgP8Dmw4PxjkcL2LLBXKpkonAJB8kNlxXVA1t+xXlp9yHt31Ca2WPiR0tgo6S6rbcGY+/+P0l5usGVRp8703e/CBufZulomvXIz1RN+pa56Dj23O4LOwfrUzpzCn88ksTVz6fmXIykfsBaT376fTn1XmDcSMA/NATZNJRNf+A5E8l8QRqcB/1nogSKFZ5dUMvGy7yBEFokboDcCWK893+bV2g2HHVV9xqD2fA+BmhmTGPffc1hqyHUUlbrVeya/fT+d+izHEms2HOM4/rFKemxzGJ36rQjA77f9g/6HX8u0D56kfLl1AZjzy2dU/T6KJff657zOyALyE7BeKpmY4TsQyX9BGK0LvA+U+45FJMtcmkomtAZoByi0NGq3o45DkcbsARy70KNEskllxQ7ASb7DaIlzSh7cYBPzzSjfceQCW1tNxVYHs9ShV9N/8BVMH/kCtbOm0XmFjeh/cJL+BycX6DgEmPH5q5jiUvoPvoJ+B1zMpFdvxdZWM/Prt+i63s4sufe5TPvwaaon/0H1+J/yueMQ3M3lI0EYdfEdiOS3IIxWBS7zHYdIlrorCKMevoMQWUSX0c4dhwA7Fn8y6OFOF78FBTSqvYNNHjaUMXcdT/dN9prXcVhXNZM5P38czyRsqLT3ssz++WMA5vz6JTXTJ0JdLd033pOZXw1j5lfDMEXFdF5pU6aNeJyJr9xCzdSCyh63InCt7yAk/8X3co+gjkORxpwThNFOvoMoBAXTeRiE0d8B5eQRadplQRipc11yQ2VFD+AeICcWrTeGzv/tdEmPfkwa7zuWbFe8RE869VkOcOmUMMUUlZYz55fPGPvAWYz97znM+v79Bc6bO/5nypd3bVzFXSoo6daL6gmjMaVl2Jq52JoqikrLmfzm3fQcdESHXpMnawCX+w5C8t6tQJnvIESy1DLAdb6DEGm1yoqBdGBmj82LRm0bdTrnXUNdXUe9ZyHpOWgIyxw3lJlfvUHVH98CMP3j5+m63i6YouIFju8+cH+q//yFsQ+FzEmNpLTXMhR3qaC4SwV9EqfSc9AQ5vz6JUVlnSnptTQVA/dnyvAHO/qyfDsyCKPdfQchee96YHXfQYhkKQPcpgHT7a8gOg+DMFoR3biJLEwFrnIikgtuJscWDC8xdUu9WnbWuFJq5vqOJRekj5Iu6T2AZY67h/6Dr6BP4lQmD7ub6om/NTi+tPcAZv/8CQDVk35n7tgfsXV1LLHWdswd9yNThj9Ip34rUdKjPzNHvc3EV25m7rgffVxaRzo+CKMtfQch+SkemLed7zhEstxhQRjt4TsIkRarrCgD7qKD24rWKvplq9c7nfF+CTXVHfm++ax64m9uIB5gSssoKluCujkzqJs7h5nfDqfrOtvPO9bWVlNXPQeAorIu9Nn9DPofnKR4iZ50XnHjBq87+a2h9Nh6MLa6CkwRpqiIuqpZHXdh2eNWzS6X9hKE0b7Akb7jEMlyAbBgWippU3nfeRiEUTFwP9DNdywiOWC/IIz+6jsIkWZVVuwBHOQ7jEXR3cxa5+lO53/gO45ckD5Keu6Y7zDGTTIt6d6X8uXXp3rC6AbHd1tvZzCGsQ+exfSPn6W097KU9OhPUWkZvXc6nj67nsKsb9+jfMCa2Lpqev3lKKa884CPS+tIRcCdQRhpZpi0qSCMlgSu8h2HSI64PQij3r6DEGmh83HZCzrcikVjB75TdurIMubO8fH+eaeomIkv38i4h89h7ANnUNp7WcpX2JAZI1+k69rbY4pL5x067YOnmDJsKACzf/6EsQ+cxZj7TqN60m/02ObQecdV/T4K6mopX3ZtllhjW2Z+8Rrjn7iY7pvs1dFXlw2WBq7xHYTknyCMuqGB/SItdXoQRuv4DiKfGZvnqeWDMArRWiwirTEaWDOVTMz0HYjIAiorlgC+BpbzHcriuLdmx7cvrPn7Nr7jyEbVE3+jqHM3irtUYK3lzyf+ReeVN2WJtf5CUWkZtXNmMO6hkL77XUhx117Y6iqKyrpg62rnpV6a9eOHzPzqTZbc46x5rztl+EOU9FyKotIyqsb+SI8tD2LcI+fR/+Ckr0vtSFpMXNpUEEb3A4N9xyGSQx5NJRMH+A5CpFmVFesDHwIlPsOYaLt9uk3VtavMpHNXn3GItNCuqWTiJd9BSP4IwuhK4AzfcYjkkP8BW6aSifzu5PIkrzsPgzBaBvgOUP5bkda5JpVMnO47CJEFVFZcAZzpO4zFZS21J1afPDKq23wj37Fkm+rJY5g87G5s1UzqqqsoH7AWnVfc2M0S/H/27jw8qur+H/j7c++dmWSyTHYSksCQECBssu+QuFtxrWvdd+suKnS0VmO1ltbWrxVbrdXa2qptbX9q61grLiyKgCCrEGRLAgRCyL7Ods/vjwlbDASynXvvfF7Pw/Mks74TJveeez5nURQgFET81MvgHDwZjd98hubipUi75DH49m1DzcKXICBgS8hA0tl3Q7GH95YP1lWg6sMX0O+KJ6EHfKj815PQ/c2In3gRYvIjooYbADCmZP7sTbKDMPNze7xnAvhIdg7GTOiKkvmz/yE7BGMdKnJpAFYCGCs7CgDUi+iNM3y/ya5HrEt2FsY6UQZgWMn82S2ygzDzc3u8+QDWAbB19ljG2FHuKJk/+yXZIazI6sXD1wFc2+kDGWPthQBMLpk/e7XsIIwdUuQaCWANJI+G7im6QO2Z/mfqtovMgbKzsIiwpGT+7ALZIZi5uT3eaAAbAeTIzsKYCVUBGFoyf3aV7CCMfUeR6yEAz8iOcaRmYd8yy/dc0gEkpMrOwlgnHiuZP/tJ2SGY+bk93o8BnN7pAxlj7dUiPJCjQnYQq7Hsnoduj3cieDklxrpKRXh/FlV2EMYAAEUuAvASLFI4BACFkOC1PxKMRXO97CwsIsxye7w3yA7BTO8xcOGQsa5KBsBLSDPjKXKlIbzXoaE4yT/0C8e9jZmo3Cs7C2Od+FHbymeMdZnb470MXDhkrKsSwPvQ9grLFg8BPAeAZIdgzMTGAbhXdgjG2twIYLrsED0tigK5HznmFRN0XXYWFhF+6fZ442WHYObUthE977/CWPfc6fZ43bJDMNbOkwAM2T5wUHDQIscDoUFUXiY7C2PHEQMgIjZSZ73D7fHGAPi17ByMmdwP3B7vWbJDWI0li4duj/dKANNk52DMAp50e7wDZIdgEa7IFQPgadkxekt/qp70iu3XS2XnYBEhFcA82SGY+bg9XgXAH2Ch2d+MSWIH8JTsEIwdUuQaBeBm2TGOx0ahrI/tc+3DqWS77CyMHcfVbo93suwQzLR+DCBbdgjGLOB3bo83SnYIK7Fc8bDtA/IL2TkYs4gYAI/LDsEi3oMA+skO0ZtOV9cU3Kp6l8nOwSLCHLfHmy47BDOdKwBwhxhjPeMqt8c7RnYIxto8i/CWFYamkkh/3/7jhAm0ZbPsLIwdAwH4jdvj5RXQ2Elxe7xDEO7zYIx1Xy7476lHWa54iPAHhGdKMdZzrnN7vLmyQ7AIFd6DJSKWyXtEe2PsRCrmDhHW25zgQSHsJLTNOjTcXliMmRiBB7syIyhyXQDgDNkxTpRCIvlt+xP9Zynr1svOwtgxTAZwtewQzHSeR3hlAsZYz3iAt2vpOZYqHro93gwAHtk5GLMYDdxpyOT5CYA42SH6AhGi37I/ldAP1ftlZ2GWd4vb482THYKZxhUA8mWHYMxiznJ7vKYp2jALKnJpAJ6RHeNkEcH1Z9svBp+rrPhadhbGjmF+2/51jHXK7fGeDeBs2TkYs5gkAPfKDmEVlioeAvgZgFjZIRizoGu4o5n1uSJXLoDbZcfoSxrpGQsd8ypsCPplZ2GWpsHC+4iynsOzDhnrVb/g5e2YRNcBGCI7RFcQwflb229GXKl+ukJ2FsY6kAngHtkhmGk8KjsAYxY1h2cf9gzLFA/dHu8oANfLzsGYRangzkPW954CYJMdoq/FU/Ood+0/WSk7B7O8S90e70TZIZjh8axDxnrPOABXyg7BIlCRSwXwiOwY3UEEx8+1V8bfpr7/hewsjHVgjtvjjZYdghmb2+OdCWCG7ByMWRTPPuwhlikeApgHa/08jBnNVW6Pd6jsECxCFLmGI9xpHZFGKKUzntBeWyI7B7M83nOLHRPPOmSsTzzl9nh5nyPW164GYPo97YmgPay9OfUh7e9LZWdhrJ00ALfIDsEMz9SDOBgzAd77sAdYotjm9ngzEcGdzIz1ERXAY7JDsIjxCICIXsrrOnXh9NnK8tWyczBLO9Xt8U6THYIZFs86ZKz35QD4oewQLIIUuRQAP5Ydo6cQQblbe2/mU9qri2VnYayduW6PN+JW0WEnxu3xjgNwjuwcjFlcIoD7ZIcwO0sUDxH+IPBJmbHed6Xb4+WORNa7wnsdRvwyXkRQF9iez82lPaWyszBLe1B2AGY8POuQsT71iNvjdcgOwSLGlTDpXofHc432ScELtt8skp2DsSNkA7hWdghmWDzrkLG+wXsfdpPpi4dujzcOwG2yczAWIRQAj8sOwSzvIYRnukY8hZDwgf2RYCya62VnYZZ1kdvjNf3SZazH8axDxvpOPwA/kB2CRQCLzTps7zx1ReFfbD/nGYjMSDxtA7IYO8Tt8Q4DcLHsHIxFCJ592E1WOIndAsAlOwRjEeQyt8c7UnYIZlFFrjQAN8iOYSQOCuR+5JhXTNB12VmYJSkA7pcdghkHzzpkTAru1GB94UIAw2WH6E0z1Q0F79p/spTbzcwg8gBcJjsEMxwPrNEfz5hZ8OzDbjD1wcrt8WrgCy3G+poC4F7ZIZhl3Q0gSnYIo+lP1ZNesf16iewczLJudHu8ibJDMMO4HDzrkLG+Nsbt8RbKDsEs727ZAfrCGGX7zP/Zf/SlilBQdhbGwMtTsiO4Pd6BAK6WnYOxCJMI3mO8y0xdPER4BM9A2SEYi0A/cHu8sbJDMIspctnBJ/RjOl1dU3ir6l0mOwezpBjw3x47jAcIMSbHHNkBmIUVufIBnCY7Rl8ZouyZvsg+Z7UdAZ/sLCzijXZ7vGfJDsEMYx4ATXYIxiLQLbIDmJXZi4cPyg7AWISKRXg/JMZ60vcBpMoOYWSPaG+MnUjFm2XnYJZ0j9vjtcsOweRqW5Z8quwcjEWo83gPWtaL7pIdoK9lKwcmf+G4d2M0fM2ys7CId6vsAEw+t8ebBOAm2TkYi1B5bo+3QHYIMzJt8bBtWZfxsnMwFsG4Acx62u2yAxgdEaLfsj+V0A/V+2VnYZaTAeBK2SGYdHwcZkweBcBtskMwCypyxQG4TnYMGVKpbvxyx13b4tBUJzsLi2gXuD1eHiTLrgRv0cKYTDfLDmBGpi0egmcdMibbZLfHO0p2CGYRRa6hAAplxzADjfSMhY55FbwME+sFvJRHBHN7vNEArpWdg7EId4Pb47XJDsEs5zoAcbJDyOKi5tHLHXeXJ6GuSnYWFrHsiNACPjvK9bIDMBbhLnV7vC7ZIczGlMVDt8ebDuBc2TkYYzz7kPUYnu1yEuKpedQ79se+kp2DWc4Mt8c7SHYIJs0VAPhiijG50gBcLDsEs5w7ZQeQLYZ8+csc99amo7pCdhYWsXjGSwRze7xDAUySnYOxCBcN4GrZIczGlMVDAJfBvNkZs5Jr3B4vL7vAuqfIFQUehXfSRiilM36qvbZYdg5mKQSeeRbJeOYpY8bAS5eynlPkmgpguOwYRhBFgdyljvtaB1DFbtlZWETKd3u802WHYNLwzFPGjIGveU+SWQtwvCcPY8aQCOAS2SGY6V0EIEl2CDO6Vl04Y7ayfLXsHMxSuHgYgdwebw4A7tBizBhOc3u8ubJDMMu4SnYAI7FRaOCn9gfVoVS2U3YWFpG40zoCuT1eAnCN7ByMMQDAWLfHO052CDMxXfHQ7fEOADBVdg7G2CG8dCnrLh4Q0kVEUBfYns/NpT2lsrMwyxjMo6IjEndoMGYcBF6RgfWEIpcK4HLZMYxGIz3jv/aHY0+hbd/KzsIizmVujzdedgjW504FMEB2CMbYITyQ4ySYrniI8H4sJDsEY+yQArfHmyc7BDOpIpcLwDmyY5iZQkj4wP5IMBbN9bKzMMvgZXUiD884ZcxYLpIdgFnC6Qjvo8naUUikvmN/LG2asvEb2VlYRIkBD5yNRHxtxZixXOX2eKNlhzALMxYP+UTLmPHcKDsAM62LADhkhzA7BwVyP3LMKybouuwszBIud3u8/HcZIdwe7xQAg2XnYIwdZZTb43XLDsFMj5csPQ6FkPCG7emBZylfrZGdhUUU3vYlgrg9Xif4/5wxo3EBuFR2CLMwVfGwbXYTr0vLmPGcLzsAM60rZAewiv5UPekV26+XyM7BLCEBfFyPJLxkKWPGdKHsAMzEilxRAC6WHcPoiBD7e9v/5V+sLP1KdhYWMQp56dKI8n0AsbJDMMa+g1f5OEGmKh6CZx0yZlQj3R5vtuwQzGSKXEkAzpAdw0pOV9cU3qp6l8nOwSyBG9ORgzuXGTOmC2QHYKY2GwAXKE4AEaKetb045nr1wy9lZ2ERwQ7ge7JDsD7DexgzZkxnuD1em+wQZsDFQ8ZYTzlXdgBmOhcD4JN1D3tEe2PsRCreLDsHM72z3R6v2dqJ7CS5Pd6RAPrLzsEY69Ast8ebIDsEM63vyw5gJkSwFWmvT7pP/dfnsrOwiMCDQyKA2+N1AThVdg7GWIfiAUyXHcIMTNMp5PZ4RwEYLjsHY+yYuHjITtZ5sgNYERGi37I/ldAP1ftlZ2GmlgJgkuwQrNedKTsAY+yYNHD7mnVFkUsFcI7sGGZDBPV+7V/TH9NeXyw7C7O8c90eryY7BOt1pwJQZYdgjB0Tt7NPgGmKhwAukx2AMXZcp7s9XrvsEMwkilwagNNkx7AqjfSMhY55FXYEfLKzMFObLTsA63VnyQ7AGDsu3veQdcVUAEmyQ5gREegm7cOCZ22/WyQ7C7O0BACzZIdgvY63aGHM2HgJ6RNgpuLh6bIDMMaOKwZAgewQzDSmgfdh6VXx1DzqHftjX8nOwUyNR+JZmNvjdYA7rhgzunN4cB7rAj5/d9P31c8LX7U9s0h2DmZpPDjE+rh4yJixjXR7vNmyQxidKYqHbo83GsAE2TkYY53iC1V2os6WHSASjFBKZ/xUe42XXmJdNdbt8abLDsF6zXQATtkhGGPHFQ+gUHYIZjrczu4Bp6trCt+2Fy0BhJCdhVkS73toYW6PNwvAUNk5GGOd4tmHnTBF8RDAFAA84pIx4+PiITtRvA9LH7lWXThjtrJ8tewczJQI3Ji2Mt7vkDFz4Nkp7MQVuVIAjJUdwyomKt/O+sD+8BcK9JDsLMxy3G6PN192CNZreNYhY+bA/didMEvxcKbsAIyxEzLE7fHmyg7BDK7IlQbu1OgzRFAX2J7PzaU9pbKzMFPifQ+ti/c7ZMwczpcdgJnKGQgP/mE9ZLhSNuNT+4MrNQQDsrMwy5khOwDrNVw8ZMwcTuctAo7PLMVD3o+FMfPgURusM6eCOzX6lEJI+MD+SDAWzfWyszDT4b1sLcjt8fLMFMbMI9vt8bplh2CmUSg7gBW5lYqpnzvuWxcFX4vsLMxSpskOwHrN6bIDMMZOSCx40tpxGb546PZ4bQCmys7BGDthPMKKdYaP6RI4KJC70DFvC0HXZWdhppLi9nhzZIdgPY5npjBmLuNlB2Cmwe3sXpJONRO+dNyzJQYtDbKzMMvg4qEFuT3ekQB433jGzIP3ij4OwxcPEb5QcsoOwRg7Ydy5wTozRXaASJVB1RNftf1qqewczHQmyw7Aehzvd8iYuUyQHYCZQJErFsAI2TGsLJEaxyx33F3mQmOt7CzMEoa0rQbBrIUH1DNmLhNlBzAyMxQPeclSxswlkxvA7JiKXA7wUnlSnaauLbhNff8L2TmYqXDx0Hq4U4Mxc+HBeexETASgyg5hdXHUMmK54+7KNNRUys7CLIFnH1oPt7MZM5dTZAcwMi4eMsZ6AxeH2LGMB8CbEUv2sPbmuEm0eZPsHMw0uHhoIW6PNxnAANk5GGMnhYuH7ETw6h59JJr8eZ877mvMospy2VmY6XHx0Hp4+WjGzCWR9xc/NkMXD90erwJguuwcjLGTxsVDdizcqWEARIh+y/6zxH6o3i87CzOFsW6Pl4v+1sFL2jFmPkluj3eQ7BDM8Lid3YfsFBy0yD5Hz6U9pbKzMFPj4qGFuD3eLABJsnMwxk7aGNkBjMrQxUMAIwEkyA7BGDtpXDxkx8KdGgahkp6x0DF3vx0Bn+wszPAc4KU8rGS47ACMsS7h2YesM7xSQB/TSM/6yD4vehTt2Co7CzOtiW6P1yY7BOsxfM3EmDlx8fAYjF48HC07AGOsS7h4yI6FG9MGEk8tI9+1/+Qr2TmYKXCHpHXwzEPGzGmC7ADMwIpc2QD6yY4RiVQSae/Zf5LMWwKwLooCD+yyEu7vYMycuB/7GIxePMyXHYAx1iV5bo83RnYIZjBFLjuAXNkx2NGGK2Uzfqq9tlh2DmZ4POPFOrh4yJg58XGYHQ/3nUikkEj6u/3JrFOVNetkZ2GmNFR2ANZjuHjImDnxzMNj4OIhY6w3KOCZw+y7hgJQZYdg33WtunDGbGX5atk5mKHlyQ7AegwXDxkzJy4esuMZJjtApCNC/B9tz+Sdp3zJbWp2sobIDsB6xvXq/2wjaOd2DcGA7CyMsZMywO3x8n6lHdBkB+gEFw8ZQ1458AAAIABJREFUM6+xAL6UHYIZCh/TDYoI6gLb87nF/uzS7SJzoOw8zJC4eGgBbo83BUCa7ByMsS5JdHu8OSXzZ++QHYQZEhcPDYAIzgW2BaPig03L3wydwXu9sxPFMw+toMhle8KG8wFoQiDgg237XpG0/xvh9q3Uhzm+0oelfSuyBoagGr0vnrFINQbAp7JDGI1hD1htGwYPlp2DMdZlvF40a4/3cjAwhZDwgf2RqvG+F+sb4YyXnYcZTprb440rmT+7QXYQ1i18HGbM3MYB4OIh6wgXDw2CCPafaX+cEI/mL14KXTBddh5mClw8tIZctPWzE8EWhUDuIKrIHYQKnKeuAAC0FRW3lYvkyraiYtRX+rC0rSJzABcVGZOOi4cdMOyB6Q3bz9wtsH++UQzS1um5cZv0gRkVSOKR0oyZBy9bytrjTmuDc1Agd6Fj3lfTfM+PF1CMvrQ563uDAayRHYJ1Cy9Zypi58eoA7Fi4eGggRNB+pP1tWgI1LpkfvGqW7DzM8HjZUmvo9DjcVlQcnEP7BudgH85XlwMAhIC/Fbate0VK5Ubh9oeLikP7bRVZA3QovPULY32D9yztgGGLh9PVb/IAFJ5xRB+VEGhogWNPhUis2Sb6+zboOdpakRu/SR+YcQAJqfLSMsY6kCU7ADMcHlFpAhlUPfFV268W3xSYVyA7CzOcPHDx0Oy4eMiYufWXHYAZUJErHkCG7BjsaESgH2rvz3KhafHDwVu5Xc2Ox+X2ePuVzJ9dITsI65YuD+Iggj0agbwc2puXg724QA3vACQEfK2wb98jUg5sFO7ASn2YY5U+tN82kclFRcZ63gDZAYzIsMVDADntbyBCnBO+YYNoHwZhH85Uvz50nxCob4ZjT4VIqtkqMv3r9RxtvchJ2KQPTK+CK6VPkzPGgPASd0rJ/Nm67CDMMLJlB2An5jR1bcFt+vtfvBw6j5daYkfi5eTNj4uHjJkbF4hYR3jWkoH9QPusIJEaF/0wMKdQdhZmaEMAcPHQ3Hp8dQAiOKLhHzKYyocMRjkuUpcBAIRAawvs2/aIlAMbRE5gpT4sepU+JH276J/NKwgx1mXpsgMYkamKh8dDhPgY+OJzaC9ysBdnq6sO3ScE6poQtWefSKrdKjIDG/QcbZ3IdW3SB/SvQXxSjydnjAHh40sKgP2ygzADKHJFA0iUHYOduIe1N8et1XM3rRT5vNwsOyhPdgDWbbysHWPmxsVD1pFM2QHY8Z2jflX4Jp5afFXgUZ6ByI5lKIClskOwbumzczQRopzwD82j8qF5KMf31c8BHCwqOkp3txUVV+jDnKv0of12inQuKjLWOS4edsDIxcMeG7FBBFcsWl2DqRyDUY7vqV8duk8XqG1C9J59IqnuW5HlX6/n2NaJnITN+sDMOsQm9FQGxiJUOrh4yMK4U8NkiBD9lv1nidN8z+/nPYdZG555aGJuj5cA8DL/jJkbL1vKOsKdXSYwTd1U8G/68dIL/U9O50581gFeLs/8+skOEC4q+oYOoT1Dh2APLlHD9Wgh0NICR+kukVp1uKg4JH2nyMgGiCTHZswoEtwer6Nk/myf7CBGYuTiYZ90biiEhDi0JMTRHuRhD2arKw7dpwvUNCG6vFwk134rsgLr9Vz7en1QwmYxILMesa6+yMeYyaUDWC87BDME3gPThFTSMxY65m6c4HvJ5YfNITsPk447J80tDgDvjcKYufHMQ9YRPj+bxGhl58yP7XOXneX/5aQQVCP3x7G+lyw7AOs2wx6LiRDthG/YUNqNodiNS9UlAAAh0NwMR9lukVq1Ts8JrBT5zlX6kIwSkZ7FRUUWodIBlMoOYSRGbqxI36dQISTGoSXx4MH1fHX5oft0QVWN4cJi3RaRFVqv59rW6zmJm8WAzEY44yXGZsxIuIODHcQzD00qnlpGvmv/yefn+ufPkJ2FScdLvZsbLx3NmPnFuT3e2JL5sxtlB2GGwtdcJpKr7J22xHH/ylN9z57Cg/PYEbh4aH7SZx6eLCI4Yw4WFZXduByHiopNTYgq3SXSqtfrOaGV+jDnKjEko1T0y+SiIrM4Lh62Y+TioaFPnAqJ5Hg0J8dTM4ZhFy5Uvzx0ny6osgHR+8pFSl2xyA6u13Mc6/TcxC0iO6sJ0bESYzPW1ww78or1OZ55aGLDlbIZT2p/XPyT4E28T0tkS3B7vErJ/Nm67CCsS7h4yJg1ZADYKjsEMxS+5jKZTKqatMxxz9ezfM8NbUZUjOw8zBCkT6Bg3VDkcgGIlh2jpxAhJhatw/OpDPlKGa7AIgCAEGhsQlRZmUirXqfnhlbqw2JWiyHpZSKNi4rMKnhAVjvGLB4WuQgmHt2ukEh1oTnVRWXIRxkuVr84dF9IUGUDnHv3iJT6YjEguE7PcWzQc5K3iOxMbjQyC+ILWXYQ77NlcteoH89Yoeevfl+fOl52FiaNAiABQLXsIKxLuHjImDX0BxcP2dH4msuEUqh+3JeOuzfM8P1mQANieFscZugJFKxTEXEcJkJsLFqHD6cyDFfK8AN8BiBcVGxEdGmZSKtZp+eGVuj5MV+LvP67RBrv1czMJiL+lk+GMYuH4Y4po2brFpVEagKaUhOoCSNQemjzWgAICaqoR8y+3SKlvlgfoK8XOY71ek7StyI7qwUOp8TYjHUVH3TZQbycs8kRQX3etiB3iz+7ZKvIcsvOw6RJAhcPzYqLh4xZA4+IZu3xNZdJuah51ArH3cUzfM8Fq+Hi4lFk4/9/czPdkqU9iQixcWgZMYJKMUIpxVX4FAAgBBoaEV1WKvpVr9Vz9RV6fszXel7mHqRyW4YZFbep2jFqgS4ip+urJPolorFfIjVilFKCyw6vNS10KHvr4Ny/W6TWb9YHhNaJ3KgNek7yVpGZ1QqHZabGM8vhgy47KE52ANZ9CiHhffsj1eN9L9Xz/r4Ry7QrQzAuHjJmETyKn7XHs9ZMzEm+YV867t1e6Hs2sBfJfP0cubh4aG4RXTw8FiLExaFlxEgqwUilBNfgEwCAEKhvCBcVa9bqg/UVen7s13pe/3KkcFGRycbn4XaMWjzkk+YRiEAq9IwkNGYkUSNGKztxBRYDCBcWQ1D21iFm3y6R1rg5PGMxer2ek7RNZGb5YI+SHJ9FNj7xs4O4eGgRDgrmLHTM+2qa7/nxAooiOw/rc1w8NC/+v2PMGrhTg7XH1/wm56BA7hLH/bvO9P9yV4nIyJadh0nhdHu80SXzZ7fIDsK6hPs7TgIR4uPRMnIUlWCUUoJr8TEAQAjU1cNZVir61R5RVMzkgRWsD/FnrR2jFg8TZAcwCyKQBj0jGQ0ZydSAMcr2I9ec1kNQ9tQitmKXSGvarA/Q14rc6A16TvJ20T/LD5tDcnxmfdyAYgfxZ8FCMqh64qu2Xy26KTCvUHYW1ue4AGVePPOQMWvgVWfYYUUuAhcPLcFGoexP7HP3zvY/vaNYDMiRnYdJkQxgt+wQrEtssgNYARFcLjSPGk07MVrZieuwEMChomLpTpFRt1bPFSvbior7kMQzPllP4xW22jFq8dCouUyFCIoGPTMF9ZkpVI+xyrYj153Wg1B31yJ2f5lIa9ykDxTrRG70Bn1Q6nbRPysIjU98rCfw3zI7iIuHFnOaurbwNv39L14OnTdddhbWp3hpNPPi4iFj1sDta3YkLhxaiEp6xgf2hw9c4i/askbkDZWdh/U5vmY2L+5D7UVtRcXRY2g7xijbcQM+AgDoArX1iCnbKdJr1+h5YqU+LH6NPjizAklpkiMz8+J2djtG/YWosgNYHREUG0JZqajLSqU6jFe2HjlNPBSEuqsGsftLRb+mTbpbrNNznBvFoJQdIoMLi+xkGPUYw/qeYS6EmvwCcxe2YlV5CALAmTka5kyx48b3WlHvE2gOCNw81o47JtqPet66fSHM+V8r/CFAF8BPT3XgjBwNxQdCuOm9VhABf7wgCkNTVFz3TgvunmTHpExrn84e1t4cv1bP3bRS5A+XnYX1GT6umxcXDxmzBr4WY0fimagWo5BI+X/2x23XBh7e8Lk+apTsPKxPWfvi0dr43CyBQkhIQFPCWNqOscp23IQPAQC6QE09Ysp2iIy6NXqeWBEuKmZXIjFFcmRmfNzf0Y5RfyF8wpSICKoNoew01GWnUR0mKt8euk8IBINQS6sRV1kq+jV/o7vFOj03ZoMYlFoi0jNDUI36mWJy8OehC4jIDWA9gK+PuPnfACYJIa484nGLAPxQCFHcwWtcBeAuAH4AAQD3dvS4tsfeAGCYEMLTMz9Bh+ydP6Rv1LYKXDXKht/NjoYuBPJ/24SqZoGCgSrmTnegOSAw/LeNuHyEhmTn4S39iIB/Xu5EUjShtFbH7DebsfHOWLy0KoBnznSACPj96gAuHibgUGH5wiEAECHqLfvPEqf5nt/Po/sihvU/2NbFs0YZswZuX7Mj8cxDCyKC6y+2n+fcEbjv6w/1yeNk52F9htvZ5sXFQwNRCIkJaEocR9swTtmGm/FfAIAuqKoOMbvbiopYoQ+L/1rPy6qCi4uK7CBuZ7dj1F8InzANigiaDaGB/VA7sB/VYpKy5dB9QiAYgFpajfjKEpHe9I3uxlo9N2ajcKeVivRMHQr/v0Yeox5jzGCTEKLw4DdEVAhg0kk8/xkAeUKIZiJyAHD2bDzzyoxXkBkfLgo2+QG7CrgTFFS1CABAvU/AaSNEaXTU80b3O3wI+7ZKx8CE8GvE2ICWYPj2KA149DMf/nlZ5AwCV0nPWOiYu3GC7yUX76UbEfhcbl7U+UMYYybA7Wt2pMhpdEYYIsS8aPvNiHnB21a+HSo8metAZl7czjYvLh6agEIiORGNyeNpK8YrW3ELPgAA6IIO1CJmzw7Rv+5rfTBW6Pnxa/TB2dVwJUuOzPoet7PbMeovhE+YJkQEzY7QwHTUDEynGkxRNh+6TwgEAtDKqhB/YKee3vyNcNNntUO1mCrBJ1hrCwKzZWeIVOsB3E1EvxNCNALwAQARvQRgCMIzUN4XQjx+5JOI6CwAPwEQBFAL4HoAuQBeBtACoA7AdUKImpPMY7hO65AucN27LXjmzCickaNi9pvNGLKgEbWtAi/OjkKMvePIhX9qwpYqHf++MlyPnTPVjrkLfQCA7HjC+UM0/OILP1oCAnOnO+BOUDp8HSuJp5aRC6Kf+PgXNd+PG7Q/RIoQhvv/Zj2jRXM083HdtIKyA7DusSHoj4KvNRp+XzT5/NHw+6Ph88dQa8AJX9CJ1mDdbkdQCwi+lrIwv2o7wMdhdgT+e7cwIjh+qb08zh6oWrh/V3aC7DysdzXaosHHd9Pivk0TU0ikJKExJYm+xQTlW9x2uKhYWYPY3TtE/4av9cFYsSfPprYatpbCekCI1F18HD6aUT/w3AC2GCLY7AgOykD1oAy1GtOwCeT+fElrZVzgtHViIvGsKKvyAU/IzmBWw9uWJT3os5N8/kUAbgPwKRF9BOAJIUQAwAIAxQAGAvgKwKHiIRHFA3gOwEwhRBUR3Y3w0qf7ASwVQjxARKkIL4VqaoFQuHB45Qgbzhms4eGPW3HGIA1zr3Gg3idw7hvNyE9VMDz1u6ejRTfEoKRWxxmvN2HjnbFIcSp47cJo7G/ScfnbLfjBSBvikgjnD9Xw8Cc+/Pki6w8IbyFqfnSAP7vV/Y+hjT7RMLxM7Bi3TdQOLxO2tFpkajoGkAELyKxL/gE8IjsD6xouHvYABXooCr7WKPhbneT3R8Hnd8Lndx4q4PkCMdQSioEv5ERrKIZahROtIoZ8uhOtFA2fcJJPiYKfouBXHAiodgqqdgRUG0I2FSFNQ8imQrcrEHaC7qDwsoQOItjRyTLgO5KiVjZ/lJim6jSwb34jTIJtwKOyMzDjMH27nB0fEbSF+SuyzqldUXXlEn00AfGyM7FeowC9uZMI60VcPLQghURqMhpSk2kLJipbUBgf/WXoy8Q8Angwh3XZgMdkZzAULh4yaa5papg48Xsu/3tTUPXEX0ObEpswQXYm1uNCsgOYWPtlSycDGN/uMU4AzR09WQjhA7CAiF4A8CyAh4nodwhfjVQAKAGgt3vaEAApAP5FREC4s3IZgPkALieiBQA2IjwL8WQZ5rPgDwn84F8tuDTfhitGhtv4W6p0XDUq/HWcHXBFEbZX6xicpCCoA04b4as9IZySrsCuEpKiCf4QEDziN+j52IcnT3VgVXkIcQ6CSuElUCPB5f3T17YqyjQAaHFQ3Oo8OmV13uH7Y1pE3chSsWPcdlE/bJdwpNYhS9ORJSsv6xYuQJlXQHaAniNEFPw+BwKtTvh8UdQ2Aw+tgWjyBZxoDcRSa8jZVsCLpRbdCZ9wolV3ko+caBVO+CiK/EoU/ORAQHVQQLUjqNgQtGlHFfAOFvFEFIAoImgAYtr+GU5OQuukT6+o+9L5XsIBV/N32g3MGgzTpmKGwMVDi/syKmpji6KMfGc6sGw47X76z6EdcS0YIzsX6xXczjYvo/avsx40NLFl6guzYz84zWsrIINeC7Bu4+NwO0Y9uLXv0GYWFCVE9PhW38rVSVEFt9+rZZ+/XF929SI9TxFIlZ2N9Rju3Og5WwCMJqJUIUQlEQ0CkApgb/sHElEUgLFCiC+FEIKINgIYAeBaAJuFEE8T0VCEi4pH2gGgFMA5QojWtr0SkxBetvQfQoi/E9EbAHYBbes4nDjDfBZe+TqARSUhVDUL/H51uL/lZ6c58PAnPjy/wo/mgMCkTBXfy9Pwyy/82NugY8G50ahuETj/rWYEQkBzAPj56VGIbVva9MtdQQR1YOZADXnJCi75Rwv+8LUfz5wZJfNH7ROPpyQtKrHbCo/3mKZocq0YRmNXDDt8W1yzqB5VInaO2yYah+0WUcn1GKAKZPRyXNZ9FipARZwevxCyIRhwwN8SDZ8/mvy+6PAsvICzrYAXg9agk1pDMfCFYsIFPD08C68VTvhENHwUTX6Kgo+iEFDtCCgOCqg2BG22cAFPUxGyKxAHi3gHZ+A5EB7gYv2DbBecJpqn/uUq9fPoj+IWjShDoew8rMdxpwY7kk92ANa7fpGcWHfw64pEyrrlPrX/rR/qi09fK6YQwPuNW4thrpnZSWuVHYD1jetcB6YXnZfx1S3vYxp1siIIMyXu72jHqMXDRtkBWN+YV12TeUVmuK/4P1OUaZ+NpppH/xZamlOBmZKjsZ7Bjd+ua79s6b8B3ArgQyLyITxD+8a2pUjb0wHcT0TPItyIbQJwM8LFxreIaDaANQjvaXiIEKKaiJ4E8DERBQAIAA8BOAXA60Tkb3u95V34eQxzAr5zoh13TvxuG2/Jjd89JT4y8/D1+NmDNZw9uOPT5tRsDVOzw/elxyr44qbIGIT2YYxz9f+LjenS8brBSUnLhlPSsuGHb0toFJWjd4qScdtE85A9wpnUiIGKQFpP5e0N9aEQHq/Yh32BAASAc+LicUNS0qH7q4NB/Hz/fpQF/NAFcJHLhasTE1EVDOKB8j1oFQLzUtMw3unEbyorMSzKgbPjDL0aFXdam9SV6qe7U1D3hZN8egxadSda4SSfcKK1rYB3aBlNxR6ehafZENTaZuHZFeh2FcJG0KPaOiujiGADL9NkSNc2NsxYcK6ydMM3sUuvWComcQezpfBxmB2Ji4cWdkBVKrfbtIlH3iaIlJe/pxZ8MkZsLfprSDiCGCIrH+tx3H9iXvWyA7C+Ea8L1zlpNfGvnpW0+uaPxCTi1ROthtvZ7Ri1eMgH3Qgx3B8YHBfS1zeoymgAaHRSoucmbeaEb/W1c97VXbYQBsnOyLqlSXYAMxJClODYe1ksPIHn+wFc0cFdFQBGHfH93W2P/9MRz/03woXKI30N4LXO3rcTPCjEYko0rWxeanIOiHqssVwbS6lLRlHqkiM+pcl1Yt8pO0XZ2O2iJa9cxCQ0wq2El9c1BL8QuCs5BYMdDgSFwHk7d+DC+HgkauEmVlUohNuSk5HncKBV13Hmju24KiEB3vp6XJqQgMlOJ56qqECKpqHY14r7Ug0/+Z4b0yY13/ZKPIDpsnOwvnNPbd3Mp0cri3+aHbP10bf0FFUgXXYm1iO4c5kdiZcttbBfJSVuAlFBR/dtz6C8Gx9Q/XP/qS8as0PMIkDp63ysx/FgAPNqkB2A9Z2zmlvG/WVEcMnbzbYvL/tcn04Ayc7Eegz3d7TDxUMm3Y119Q3PJx291+yqIcqY6x8g333v6YsnfSumEY9qN6tq2QGsjojsAD5qd/M9QogNMvIcR23nD2Fm0UzUdFlmeqsgGtDb71XlovRPx1D6p0fs7JJWK8pP2SF2jd0uWgfvFXGuJgwiILG3s3QkRdOQ0lYorAmFoBEhWjncd5PnODzZpzYUQrpmA7U9xqcLtOgCTkXBM5X78VCqoSdZHmSYWcTspPEgjgj0SFVNgSdVWXTXnc7UX78S2hjjw0jZmVi31XX+EBYxiur8KHIJcMel5YSA0IcxzrzjPSaokv3nV6iFY7fp6+b+S0/mPcVNr0p2ANZl3I8dYV7et3/CtBlZla4mWnL2GtHhIA9mStzf0Q4XD5l019XXj1+Q6KoRREd1/AY1cvz6ErVg0D6x7bE3Qy0xvqNmTDFz4OJhL2ubZVgoO8cJ4I4uC7ksM319q6JMlfX++xOo/8Jx1H/huMO3ZVSJXWN2iN1jdgh/7l7himvBIAJcfZXp2cr9+EdtLR5MTUOU8t2B3826jof37cVP08MTf86Pj8cvK/djRXMzRkZFYV8wgA8a6lFTG8KlrgQMjzLsVm48EMC8eDWACDW/sqrw7n606NZ7o6c+/efQ5+79mCE7E+uW/bIDMMNpBRAtOwTrWf+Mi10VIpp8Io9dM1g55eb7qeGJv/Ix3sSC4GtmM+N+7AgTLYTzhYrK+h+enTozsUlfNOlbUSg7E+sR3N/RjlGXNeCDbgRxCERNbPWtP9b9O9Np8I1z1JHvTaElghtTZsPFQ3YQn4At4icpSYvKbDZphcNj2ZtM2f+dqEz9+RVqwS33a2Ou8KjxD9yilvzlVGXZhoG0uCEK60Uvzrx6IDUNn+YOxnv1dVjf0nLUfU16CPeX78GdySnIbysKRikKHuuXjqfS07GwsQHjo50ICAFPahoWHKjsrZg9wdDh2HFx8TCCvVBxoPCUgG/5vJu1Gf8dT0sEL8ljZlw8ZO3xbCUL+m2i67ubtB9Hi4Pi5t2szXj5bGW5zp8JM6rOL94sZIdgXcbLlkag6S2to2a0tC751SVq4eYsLJadh/WIctkBjIaLh8wQ5lXVZB/3AUT0xqnqrDvuUlv3JWB5H8Vi3cfFQ3YQFw8t4IMY56p3Y2Nmyc5xQohodyq5/zNFmfbkVWrBzXO00Vd6VOe8G9XtbxUoX2zKxpImBzYKoKXzFzu2nX4fqoPhPvhoIsQpCur1EBpD4S2pGkIh3L1nD25JSsJEp/M7z3+luhqXu8JLd6sgEBGadb07kXobd1qbF3ckRrjX9u2fle/zL33tLHXWsxcr6wVQIzsT6xI+DrP2+DNhMcV22/YaVR3bled+PE6Z8sN7VL0qDl/1dC7Wq7idZm7cjx2hflNROdWh61sfv0adtSsFX8jOw7ptj+wARmPM4mFRXTN4I/iIMjQQyHGFQus6e1x1PPW79w5tyovnKitDhL19kY11CxcP2UE8a9jkdtq0Uk9q8mAQGbPtcAIEkVKSTrnvTFOmF12jzbrxAW3kD36k2h++Xt369gz6fEsmljTb8Y0AfCf6mioIRRX7cOOuMlxVVoocuwM1oRB+tDd8ivp9VRV2+v347YEDuL6sFNeXlaIiEF5Gf0/AjzUtzbjA5cKMmBisb23BNWWluDJByvaNJ+qkZx4S0VgiWkxEy4loDRHd03Z7IRFNaPvaTUQ9NjiIiBxE9CoRLSWiz4jo5U4ev4iIhvXU+xsUXwhFOALob+X7prv9gWUrhinj7r9NbfBp2Co7FztpXChi7fFnwmKeTk7s1jm7NpZS77hbm/jOVFoqeOUBs+Dioblx8TBC2QHHK/v2hwAE596sTq6Mx0rZmVi38MzDdoy65yEQPnGmyQ7B+s7NdfWNzyadWIfpZ6cok5YPo4Z5b4cWD9+FmWTUQjjjBjA7iD8LJtZE1HhZ/3S/IEqQnaWn6Qqp2/sjb3t/Ne/tmeHb1JAI5O7FlnHb9f2jdgpkHUBqVAC5BNjaP3+A3Y7nM7O+87rnx4e3W3woLQ0PpXXcnMm02fFK9gAA4WVMX2372sB8+cWbT+rCmIjSAfwVwAVCiO1EZAPwRyK6HUAGgH0AVvV8VJwNQBNCzGzLkdEL72E2XDxkUADlnT17J52b3X/l3mRt0q33qY3PvBpa3q8WU2RnYyeMl49m7RmqeFjbKnDbf1qwq15ACODyERoemOrAjz9pxWclIQgAPz/dgUL30d1RW6tCuP39VugCaA4IeGY48P18G4oPhHDTe60gAv54QRSGpqi47p0W3D3JjkmZqpwfshc1EjWscTi6NOuwvbcK1ZlLRorSp14P7YjxYVRPvCbrNQdkB2DdwoOlI9gYn3/Y95qaF/03Nqbw/tvV0S++EFob34IxsnOxLuFr5naMXDwsAxcPI8rVdQ0T/i8xoVoQJZ3I41scFPfENVrBiFL9G88/dM0RxNDezshOGs88ZAfxCdjELstM3+BTFMPtc9hbQirZvs3C0G+z1KF/KwjfpgWFb0g5No3dpleNKhGUWYU0exA5ZOy2VE/rSof1dQD+JITYDgBCiAARPQhgMYBoAH4imgzgCQAaEb0IYCSAAIDzALQC+CWAyQj/rt8UQiwgoj8hPHCoP4C3hBCvtnvfbwDMJ6JCIcQiIcReAGibXfgcAAcAF4A7hBArDj6JwjNrO3q/hwFcAqAZwP+EED/rwu9CNj4OMwCABmjv7yo/5azszNVVdnX8PT9UJ9//rr54arGYRQDJzsc6ZahCETMEQ30mfEGBokIHhqeqCOoC+b/BjrWvAAAgAElEQVRtQla8grUVOpbdHIPyBh2n/bkZG++MgaYcPuQ8+pkPd0yw47IRNuxv0jHmpSZcPEzDS6sCeOZMB4iA368O4OJhAg4VliwcAsCLia41IOqxbQL2pNDAm+9XQ3f9R188Y5OY1tFgOGYIPNjWzIrqqlHkagIQIzsKk+PpyqoZS5zRm5o0Zfg9d6i5L70Q2hTtx3DZudhJ45mH7Rh5tlap7ACsb9kBx5TW1g0n+7xvBiojrn9Qzf1sNC3u7t5VrMfx6Dl2UJnsAKxrHklJWrTLZouYwuGxBDVybBpAw984TZ3puUmbce1cbci1D6mBJ69UNnon0JLSVHzhV7FdAIbesLCbulJ8cgPYduQNQoj9CBfu/gTgWSHEjW13jQDwXNtswZ0Avodw8TGm7bbpAH5ARAeneh4QQpzRQeEQbcXK8wFc3rZc6jltdzUAuALhwuRfAFzf7qnHer9zAdwshJgF4I0u/B7kK6qrQrgYyxjsgOO/u8vz40Oh9SCi5y5WC14+R1kpgEbZ2dhx1eUXb/bLDsEMx1DFw36xCoanhgt7lU0CmgKs2B3CZcPD4636xykYmEDYcuDoJlN6jIIDzQIAUNMikOwM7wUdYwNagkBzAIjSwkXGp0939O0P1Yf+FheX2dOvqSukLrhQLXj8GnWbX8X2nn591iO478T8uB87gmmA9ufyiigI0drioLi771DT+XhrSlw8bMfIo+W5ozkCzauqHXBxVvRJP09XSHtxtlrw7hRRVvRGqDKxCeN7IR47eTtkB2CGwcd0E3o/xrnqP7ExPTby2Wr8NoreMIhGbhh0+DaHXzQNLxPbx20XNSNKha1fLTK0ENwWmc3Tlb/jUgA5R95ARCnoeHT1N0KILW1f7wKQAmAUgOlEtKjt9ngAB9d3/fh4b9xWQLyTiNIAfEZE3wIYinCBcBPCBUxnu6dNOMb7XQTgDiK6CcDrAEqO994GVo52/x8sckUL4fxwV7n7zAGZm5oUZfgnY5XJO9Np61OvhxyaDsOvoxyhDFUkYoZRITtARzwft+Ll1X784owofFUeQorzcFMoxUmobCsUHvTkaQ4U/qkJL3zlR3WLwD8vC/cLzJlqx9yF4e2os+MJ5w/R8Isv/GgJCMyd7oA7wchj4k/Ox87otX6Fem2pu+Jsyr9pjtryyN9DS/LD279YoX1qFbwktfntBHimWSQbGgjkXNHQuPjv8XEFDU5Kuu921bfgpdBuTcd39zlhRlSXX7yZ9wlux8itLB6xEYEGBwKDEkOhNV19/t5kGnD7vdr4NwqVZTqP3DKCbZ0/hEWE8IwXPgmbyA6bVvpwanIewss4shPks1PMmsHK6FfPVgseuE2bdvU8bdANc9SGZy5R1n5yCi0uT8KyoGLaYvquLjzndQA3EZEbAIhIA/AMgN8BEO0eG2z3PQHYCOBtIUShEKIQ4RmDX7bdf8xZnkQ0johcwKGZjlUAYgHMB/CgEOJJhJcgba+j91sBIEEI8RSAHwN4r9Of2rh4JCU7SpwQ8R/uKs9w6PpWANiRQXm33aPG1TnxtexsrENcPGQdMWTfyfwzorBrThxeXx/A1moddUfMfa9rBRKjjq5b3f5+CzwzHPjmzlisuT0Gd33QigPNOlKcCl67MBq/OMOBJaUhxNkJeUkKfjzLgccX+fr4p+pdv05K7PUVAvw2ii66Rpv1fxcpa0KEvb39fuyEbZUdgHVbiewATL4fV9XMcoVCawGgykUZc29WQzpx+80k+Fq5A0buEDRkA5j1vltr67u99Oh7U5Vpt96nKiVp+LwnMrEu2ccjNlg7XSk8MAmaiBov758eQFvxhXVPSxTFfzVEGfP7c9WC+2/Xpl31I23ATfertc9erKxZNIoW70vA8pBiiv3oTrro2bbX4HUA/kREXyJciFsH4CUAywD8kIjew7FXw/gDgDQiWto2G/DnJ/jWGgBv2/OWAVgohFiPcDHzMyL6BEC/k3i/p4loCcKzHV88wQxGZIbPGetjCbqe+N/d5Qk2IXYCQKOTEm+/Rz1l4wBaIjsb+w5uS7GOfCs7wJG2HAihsik8vsdpA1wOwv2T7fj3twEAwIFmHVuqdAxNUeAPCTQHRNvzdOQkhruokqLDhcW9DYfHGXk+9uHJUx1oDgioCqASUO9rPw7JvMo1de9uTZ3YV++3PF8Zd+t9avSeJCzrq/dkx7Wl84cwgyuRHYDJRwC9UV6RDCEagfC+sz++Tq0VQK3sbKxTXDzsAAlh0MZWkWscgNWyY7C+5wf8E9zZ9SK8rFm3Tdqir7nvXT3RpsPdE6/XVc8fqMTypma0CB03JibhAtfRffLPVVZiZXMzBATmpKZikjMGVcEgHijfg1YhMC81DeOdTvymshLDohw4Oy5e0k9ywpbmF2/m5Q7ZYUWu/wE4S3YMdnwCEOdm9V+x26ZNkZ0l0sQ3iapRJaJk3DbROHSPiE6uxwBVIF12riN8P7948zuyQ7BuKHL9CsCDsmMwYyrX1L3nZvUPhQ7vK4pLPtc/v3ypPpEA624wZi4/yS/e/JTsEMyAilz1AOJkxwCA7dU65i5sRZ1PoDkAzMhW8cszHbjvQx9WlYegC+CxAjvOzbPh6aU+7G3QseDcaCwtDeKhha2I0gj1PoGLhtrweGH40PPlriBeXBXA6xdHY1+jjkv+0YKgLvDMmVGYNdDIu/GcuHvTUhZ/FuMskPHe563Ql137qT6cgAQZ788QBODML94ckB2EdUOR6xIA/5QdgxnD84mupX9IcM08+P2onfqGR/+m5xAQIzMXO67X84s3Xy87hNEYuXiYDF52MmLd0S910efO6MKeej1bULTe/66+YsJWMY0AW0+97on6oqkJb9bU4IXMTLQKgavKSvFKVjaStfCFzvKmJvypphovZWVjfzCAG3ftwnvuQXizpgaJmorJTieeqqjAg6lpmL+/Ai9mZff1j9AVr+UXb75JdghmIEWu3wG4Q3YMdnye1ORF3tiYQtk5WFhig9g/eqcoHbddNA/ZI5yJjXArAqmS4kzIL95suIFdRHQBgAeOuGmPEOJqWXkMrch1K4CXZcdgxlWiaWUXZmXYdaJDAxdGlujfPPo3PUURHc7WZX3r4vzize/KDsEMqMi1GsA42TFY17QNoK4TRLLaeEipE3uf/lNob0Kz/M/R8QZeP1u5H+taDi9WtcXnw7/cgxBFZOaB19/mF28eKjsE66Yi13gAq2THYMZxWnb/VZWaNuHg99M26avve08fRYBdZi52TPPzizc/LDuE0Rh3iFZRXRWKXNUAkmRHYX1vXnXNoM+jowSIemQD74BGUc9cqhbk7BVbf/JWqDXGh1E98bonqtjXislOJ4gI0UQYERWFNS0tOCMuPDh0eXMzzm77Ok2zob9mw06/H9GKAp8u0KILOBUFz1Tux0OpaX0ZvTt4v0PW3kbZAdjxvRcb85U3xskzhg2kJo7SFo+mtMWjD9+WUif2nbJDlI3dLlryykWsqwluBUju5SgCBl1OSQjxbwD/lp3DJNbLDsCMzR0MDvh7+b7tl/dPP3BwFZCNbmXEXXfSvl//IfSN048RsjNGOG5LsWP5Flw8NK2/uuJWCaJpMjMccFHGbfeq6Tcu1Befs1pMIiBaRo4vmpqwpdWHNwYMODTwenpMzKGB1w8c0R9SEwzirj170F/T8JeaGlyakHBo4HWKpqHY14r7UqXVY0+GIdvY7KSVyA7AjOXN8oqss7L71wqiBABYNlwZH9uC5Td/pE8kQJWdj31HiewARmTkPQ+B8J44LAINCgQHJun6mp5+3R0ZlHfTHHXEvyfREgHU9/TrH0uu3YEvm5sQEgIHgkGsaG5GCIdn/daEgkhUD9fyE1QVNaEgzo+PxyZfK144cAD5jihk22z4oKEeP63Yh02tvb6Xendx8ZC1xx1eBrbNZtv5aErSEBAZvW0Q8Q64KP2TscqkX12qFtx+rzb+yoe15Ht+qO559Sxl+de5tLjWia97YU+F7fnFmxt7+DVZ39sIQJcdghnbMH8g9y97K6ogRN3B26riKf2W+9TBpbyfuEzNAHbIDsEMy1D7HrKT8weXyxBLzoKIXjtLLZh3k1reasNmGRGOGnitKIcGXnfk9ZoaXJ2YeOixJh54XSw7AOsBRXVVAGpkx2DGkR4KpT9QXbvpyNs+Gq9M+ecMWiYAgy4FGdF45nAHjN5BuFZ2ACbPD2vq/L3xuoJI+evp6qw771KbK1xY0Rvv0V5BTAyGOaJw/a4y/KpyP/Lsdgy0HZ6lHq0oaNBDh75v1EOIV1REKQoe65eOp9LTsbCxAeOjnQgIAU9qGhYcqOyL6N2xVXYAZjgbZAdgHWskariif7oOIlfnj2ZGVJFImf8br0yZf7lacNt92rgrHtYS7r9NLfvT6cqXawfR4vporO3moBluk1lBUV0TuPjATsApPv/QP+zbvwtCHBo0ENTIMfdmbcaH42iJAELHe35v2On34arSUjxYvufQbc9VVuKq0lL8oLQEK5ubvvOcxlAID5TvwTVlpbi8tATFbYPvdvjCr3V1aSl2+n0AAM/ecqw/Rge1QWzKL97MxX92LFw8NKm1Dntxo6r06cpInSntR7k3zlEHr8yjxX19vO9s4PVBDaEQPm9qwjltKziZfOA1zzy0jq9lB2DGckN9w7QBgcCXR9729kx15sKxtERWJtYhH3iVng4ZvXjIMw8j2GUNjRMUIfb31utXxVP6PXdqk39/jrIiRNjbW+8DhIeT3JuSgr8OGIjrEpPQpOvIczjQGAq3w6c4Y/BZY7hvpiYYxE6/H4Psh4uLr1RX43JXeO9yFQQiQrNu6L6DIHj0HGuvqK4GQLnsGOxoAhCXZGZs8iuUKzsL61nlyTTgg0nK1KevVAtuuV8bc4VHjXvwZnXnX09Vlm0cSIsbo7BeAN/tbe8Yt8msgwdysBMypdU3csH+A9sgxFEVtT+erc76v4uUdaKPR9evb2nFNYmJh75f3tSEYl8r3hw4EL/JzMQTFRUIiqM7mP9QXY1RUVH464CB+GVGfzxWsQ8A8Pe6WjyUmoqH0lLxj9parGpuhp0Io6OlrNJ3ongFB3Y838gOwLrm6eSkA7IzdCSkku1Xl6oFT12pbAoqKO2r9+1s4PVBb9TW4PKEBKhtO92YfOA1Fw+tw3D7wzP5/lJeMYSEOOpA9Mo5asFXebRIUiT2XevyizcHZIcwIqMXD3mUewTTAG1Wc8umzh/ZPZ+MVSbfNEeN3ZyFxaKXlvKqCoVwdVkZriotxW8PHMCz/TPxQUM9frQ3XLMsiIlBsqrhqtJS3LFnNx5O6weHEv7z3BPwY01LMy5wuTAjJgbrW1twTVkprkxIPN5byrY+v3izoYduM2m409pg5qUmLym3aZNl52B9gIh2pdGgf09Rpv30KrXgpjna6Cs9avSPblS3/22W8sXmbCxpcmCjADo6fnObzDp4RCU7YYXNLWN+Xln1DYQ4akWQ5fnKuDm3qfV+re+Wqb/Q5UKKdnh7mGPtGX6kLb5WTHHGAADcdjvqQiHUhUKIJgWtIry8nZ0UPH+gEvenGH5fLC4esuP5BuFR88xEahWlZrPdNl52juPZMEgZdeMcNWVbBpb2xft1NvAaAJp1Hf9raMCFru8ummLCgdcAD7y2El72kH1Hkq4nP3Ggemf725+5VC0szgLPQDSGlbIDGJXW+UOk2gTAD+C7w4xYRJhbXTt4kTNa7+09uFocFPf4tVrByBL9mx+9rdsdQeT15OunahreHDjwqNvOj3fh/PhwY5eI8ON+/Tp8bqbNjleyBwAIj6Z7te1rg+uT5WCZKW0AcLbsECzsndiYlR/GOGfJzsHkEUTKznTk7kyn3P83PXyqVXQRzNmLb8dt1/eP3ilE9gEkR/vR4/sQM2m4eMhOynlNzROaFGX5U8mJE0F0qHpXnkwDb7lPbfzVK6EVaXXo80EoNaEgxqiHZwoe3DMccBy6LcfuwOdNTciPisKq5mZUBIPQhcD1iYl4pjI8ADzDpqEwNhavVFfDJ3TclJSEzA5muRgAFw/ZsRXVBVDkWg9gouwo7MQ9l5iwHkQFsnN0xmenmEdu0GYWbNC/usOruxWBXhttURUK4b494eWpE1X10MDrD+sb8NusLADAP2prcVG8C/a2WYcHHRx4fVfKALTqOt6qrcE1ZaW4ITGpt+L2hB35xZsNOfuUdQkXD1mHLm5smvRGfNznW/4/e/cdHlWV/gH8+947yaRPeqWj4oAoiALSbeuqC5ZV1F0lCAh2AXV3Xdu49nX1t669I2svy7qrLgooHRVQYJQZektPSDJpk0y55/fHDS2kZ2bOlPfzPHkemNx7z3eiTGbuOed9jdHjjn78gWvV8U+/7l3TuwJjZWVjAID1sgMEq+DeeWhxuKFPILII1cfj6ZXh9QasZvjP/ZQh0+er/VecQisEEPSF8YMYTx6ytvBqniCxPSpqzwPpqSeDWnzqZhFPU8iwM49O+miCOu6+fMP4/DsNaWa7rbDjM1mI4B3grMuuqq0bPbfK8R2EOGb7RmM0Jdx6kzryu0G0QqCVplR+1FbP8KPNTkvDjqYmTNu/D+sa6tEvKhopBgNSDAY8lpODOzMysKGhAfGKgr7RUZiTlobnK4L2Hi5PHvoYEfUjohoiWn7U13wi+qDFccuJ6OQ2rvE7IlpDRN8S0ddtHdd87HQiesLXz+MofNM6hGiA9llifH/ZObpixVDlzNm3qUqpCd/5a4xDC6/f69sXL/TqhTSDAZOTTIcnDgFgemoq8lOPnxBsbeH1h3374cKkJH/F9YXVsgMwH7I49gColB2DBae3iktPVYU49nM1Ed09Ux1VkSTvXlnLvuJFbjduLDiA3+3bh6v37cXnNY5Wz1tdX4dJu3big+ojnQxCtK84wJOHbQruyUMdr3SPcDdVOwLaoNurkuGFyerEebPV0uo4bnbcTTx5yNqyRnYABtQS1VyTly1AFNSfpFnQ4Nf08LILQI3sECz0zHTUjJ3lqDn+9zgRPXO5OvH1C5TvBVAXqDxt9Qx3CQFnc4m6BEXBX3NzsbBPX6SrBkxIiD/mGs+Ul+O29Aw0agIqCAoIdcFZ3q6CF3H4zVYhxKRDX0CXP/89BeB8IcTZACYDKPV1wC7g39ch5POE+I0eopAoK3S0mnhKu+1mw+iPxiurBVArO08Y4M/H4Yf7HrJWJQqR9FRZRSnEsU26NYUMd8xRT62JldMqpGVfcY8QeDArG+/17Ys3evfGU2XlLSMDAPa4XJjSYnFGiPYVrwH3nm1TKEwerpMdgMl1WW39CEWIkkCPW5RGfWffYTj9/YnKGg04GOjxQ1g1+EWXtcXiKAKwV3aMSCYA8dteOXYX0QDZWVjI4JuR4cTi0ADurcG6544qx/irampXtPa9Jacro/88XS32KDgQiCxt9Qx/q/Igni4vAwCsqa/Htfv34ap9e7HH5cLtR/U13OR0wguBM+LicFFSEhY5HLilsAD5wVne7lvZAVibtgC4lYgShBBNQogqACCil4noGyLaSEQPtTyJiH5FRKuadywuIqIkIhpOROuJaCUR/ZeIutrk3m+7wZjv/T3FFNLVPz4Zp4y7fY7qqI3BZtlZQhxPHoYfnjxkbTq/wXn66U1Nx30Wcxso5rab1IHO6MBXYGzZV7xPdDRyoqIAACVuD1INaqsFq65LST2ufHSI9hXfaLbbgnL1YDAI9p6HAH9QingGwHB2g9O+LD4uW8b4i8YoY5edRpX3v+9d07eca1B3wnqz3RbQslUs5KwB0E92iEh1V2b6ymKDIeh7q7CgwpOH4edbAL+RHYKFpvsOVk10KMqKxQnxx/0u2ZVDJ865Ta185jXvT6YGDPf12CPj4jEyTt892FbP8Dlp6Yf/PDEhARMTElq91rDYWAxrXgWdYTDg3Rb9yYPMMtkBwthgIlp+1N+7ev/hUgCzAXxDRF8DeEgI4QbwHAA7gL7QS2E9eOgE0is//B3AeCHEQSK6FcAtAMoArBJCzCeiDACuLmbZDr1cXlDOgLMj9kQZ9pWr6gjZOXqqNJV6zZqr5s75Ult+9hYxhoCgbBgbxKrArZrCEZeQZu16uaT8zLF9e+11E/U7+nGnkRJvu1HNevEF765oLwbKSXfEH4uLsLKuDk/k5Hb6nBDtK84lS9sR/DsPLY6dQGBWr7LgdVdl1Ykte6wEUk08pd49yzD26cuUHz0K9snKESK4px3rCPd1kOSThPjvv46LnSA7BwspTQDWyg7BfI4X57Eeear84MRxDc7lrX2vNo5S59ymDv2lD+9w9SGePPSflmVLFwOIa3FMHICG1k5u3m34HIBRAOIB3ENE6QD+BOBJABcBaPk59iQA6QA+bZ64vBZABoA3AXxPRM8BuLytMdtkcQjwLqaQ8Fhayt5w6TsuiJSXL1Yn3TtN3dNkwA7ZeULMWl54HZZWI8B9oFloiRUi7vmS8loIcVybrpp4Sps7R43zKiiQke1oT+bk4n8DBuJv5WUocbs7dU6I9hXnycN2BP/koY5vcES4Xh5vXpbXK33r//cnK6dPn69mbjyBVgjAIztPkOKbzKwjfFNDgm1RUbsfSk8dHC43KljArLbmW4O+uznrss3QV7sz1m0vlZZPGt7Y2OoEoaaQ4aHfGyZ8NE5ZLfRFCKz79pvttp2yQ0SQbQBObd75ByLqD31ir7jlgUQUQ0RnAYDQmwH9DCAZwHUAbEKIuwAsAWBqcepuAPsA/Lp5wnIi9N6JAwF8JIS4DcAEABd2I/+SbpzDAqiRyPl9TMxpsnP42s48GnT9PLXP5v60Qhw/Yc5ax5+Lw5HFUQpwOV/WvjGNjUMnOBtXtfa9ChPl3DVT9WqE8kDnAgB7YyPqNX1eM05REEWEBk07pq94R0KorzjAk4ft4slDFjJuqXIExcodVxTFPnmlOvHP09U9DdH4RXaeIOMC0GofHMaO8gv0kkosQGqJaq7JyyYQJcrOwkIO34QMR3rfQ/59zXrs7eKy8YOaXG1WFPhkvDLukauVHRqhNJC5wsw3sgOEucFEtPzQF4AZAG4AsJiI1gL4AMD1zaVIW9IAzCWidUT0LYDLoO82XALgGiJaA+A26D3hDxNCVAJ4GMDS5vP+ByAHwHgAa5pzpKF7PQy/7sY5LIBeMyVtFETJsnP4g8dAxkevVic+9Vtli5dQKDtPCOCKPOHrK9kBWPD7v9LyMUZNa3XHdmE69b13mlolAEegc3kgcFdREa4/sB/T9u/D5KQkDDAaj+kr3p4Q6ytebLbbuMJgO0hfIBfkLKa+APbKjsHk8gLe0/v1LtOIcmRnOYSE0K5bpq2+eL0YTgDflAe+Mdtt58oOwUKAxfQ+gKtlx4gEAhDn985dX2owjJSdhYWkEdZ864+yQzA/sJhuB/Cs7Bgs9HkB7yW9cn7YFxV1VlvHpNWIkqdf8x6Mc2FIILOFievMdts7skOwEGIx7YXea5EFoTP79trWqCiDZOfwt9hGUfPwO15rn3KMlZ0lSDUBSDbbbY2ygzA/sJjOBi/+YZ2w2Ri97dqcrAEgimrt+6fu1qz3fqgNpONLqjPfeNVst82RHSKYhcbOQ4tjH/TSHiyCqYB6fn3DNtk5jiaIlIXnqRNuuVmtK0/C97LzBAFeXcU66wvZASLFvMz0FTxxyLqpHMBPskMwv+HKHswnVEBdVFB8RpbH02bf64NJlH3DHerA/Rlcoq0buN9hECCi6KN3KDZ/DZWdqw1cNSBIrYmNsUbCxCEAOGMo6a5ZhrGv/0r5TuOqM61ZzhOHYW0NgDrZIVjwO63JNeji+oY23x9vGaAMffYSxSb0Sm/M9xbJDhDsQmPyUMcfmhjurKwe1FpDWdkqTJRzyy2GUa9doHzvJZTIziNRlycPiWg4Ea0gou+I6Cciuq358UlEdEbzn/sRUXfK9rQ1ppGI3iCiVUT0LRG92sHxy4noZF+NzwAAi8G9MPzuo8SE75bFxU6UnYOFrGXWfGsIlKhg3fQzIKePBgs/UUDUlweKTkv1etvcqew2UMxdswxjvx5OKwQQdO/ng5TNbLcd12uPBZ4QwiWEmNTiyyo7Vxu4dGmQejI1pVZ2hkD7eoQy+qZbVU9lAjbIzhJk/is7APMji8MFXqjHOunR8oPj4zWtzbZYawcrI948X9nI7599zgHeIdyhUJo8/Ex2ACZfjtebk+P1bpSdoy1LTldGzZirxtnzsDICm4QfMNttXWoKTUTZAN4BMEMIMRrASAAjiWgOgEkAzvB5St0FAAxCiPFCiLMBPOincVhbLI4KAG3uUGA9Z4+O2vVwWsoQEJHsLCxk8c6FcGZxCACfy47Bwkc0YPzfgaJBiV5tS3vHvf5rdeLfL1U2iRZ94FireAEt646l4BuMQadcVcr3RBn89fk2qFUlUuaNtxnO+GwUrRJAg+w8QYLfg4U/rszFOkUF1IVFpXEQwtnWMV+doZz16VhaG8hcEeALs93GOzo7EEqTh0sA1MgOweS7tao6qG+EO2Mo6YFphgmPXK380mRAq41vw1R3Vs5NA7BACLELAIQQbgB3ApgLYDqA+UT0VvOxBiJ6qXm34DdEFEdEChH9rfmxdUftWlxARAuJaCkRzWxl3F8AnElEk5rHLW4+72QiWty8G/FHIhp19EntjHcPEW0gopVEdG83fg6R6kvZAcJVjUKO3+VmqyDiXqysuzToO4RZePtYdgAWXuKEiP/qQGG/OE2ztXfcOrMyYt5s1eFSsStQ2UIUL+JgXWdxVAHcUiPYPJWashVE0bJzyPTuOer4O2epZQ3RaHOHTYSwmu22fbJDML/jyUPWaSe53f2vqa1rd4H9RxPU8UtPoxWByhQBuGRpJ4TO5KG+5Zu39TP8pq5hhCpEgewcHbH2V4ZOn6/2WzmEVgggEmrZd+ffZz8AO49+QAhRBsAEYAGAZ4QQ1zd/awiAvwshxiNM0z4AACAASURBVAPYA+BC6JOP8c2PjQVwDRH1aj6+QghxnhDijZaDNk9WTgYwtblc6q+bv1UL4CoAvwHwTwD5LU5ta7yLAMwUQkwA8G43fg6Rivse+oEGaJfl5Wx3E/WTnYWFtNXWfGuR7BDM75YCqJIdgoWXRCGSFh8oyjJqWruL6IrSqO8Nd6iZ3De8TTXgG4+s+3hxSBDxAJ6v4uNOkp0jGBRkUL8Z89RBa8y0XAAe2Xkk6VZlNW75EmIsjp1ocb+Lsfbcc7BqQrLXu6m9Y169SJ24/kRaHqBI4awRwP9khwgFoTN5qPtUdgAmnwIoF9Q3hMQvYK9KUc9PUSfeOUstccThJ9l5/KgW3avnvg/AgKMfIKJ0AAdbOfYXIcS25j8fAJAOvazpWCJaDr1OdRKAPs3HLG1vYCHELiHEzQCmAHiaiAYAOBXAywDmA8gDENfitLbGuxTAZCJ6FkBa+0+ZHWZx/Ah9Ipj50NzM9JVlBsOZsnOwkPeh7AAsACwON7g1APODFE1L/bKg2BQlxN72jnMaKfGWm9WR3w+iFQLgHqvH+sxstzXJDsFC1keIvDYaQeuTxIQNGlGO7BzBQlPI8Oyl6iTL79XtbjUiPw9+0tUTuOVLyPpAdgAWOgigd4tK0yFEu/1xn7pCnbQtDysDlStMLTHbbfWyQ4SCUJs8XAyA/8MyzK+sNkOIkFmlVpBB/W64wzD8gwnKag2olJ3HDz7t5s2NhQBmUPMOKSIyAHgKwIs4/gZSy//eBOBnAB8LISYJISZB3zG4rvn7bX5YJqLTicgEHN7peBBAAoAnANwphHgYrfdiaG287wEkCyEeAXAv+CZsV70vO0A4+TAx4btv42Inys7BQp4X3bipwUIW705hfpHp9Wb+t6AousOKIUT09OXqxDd+pXwv+LPe0XgRB+s+i6MIwGrZMZjuhRRTjOwMwcjWhwZfP0/NtvXCyghaQLLDbLdt7sZ53PIlNL0jOwALLX08nl6zq2s6fI24/zp1fEEa1gQiU5j6l+wAoSK0Jg8tDie4RxYDkOX1ZuV5vBtk5+iqf41Vxs2+XRX708PuBX5hd05qfuM5DcACIloHfSJuM/Tdf2sB3EhEnwEwtHGJ1wBkNr8hXQ7g8U4ObQDwRfN5awEsEUJsaX4e3xLRMgBZXRjvMSJaCX2340udzMB0XObVR7ZGR+18JC3lFBAFdV9YFhK+teZby2SHYAGzFEC17BAsPOV5vLmLCou9ihClHR379Qhl9J/z1UKPggOByBbkqgB8LTsEC3k8AR0EtkZH7axW1WGycwQrVxTFPnidYcI/pigbvYQS2XkCoLsV1fqBW76EHotjG4CQu3fJ5Lqt2jEu0+NZ3+5BRHTXLHVURSLa7ZPIWuUFt8brNBIixBb3WExTwW+CGYAv4+M2/DEz3V+lGfzuLJu28bb/aBkG7XCZzVC1H0A/s90WYi8mLGhYTJuhl4xl3eRQyDGpT69qD1Ff2VlYWLjBmm99XXYIFkAW09vQb/Iw5he26KhdV+VmJwuiDsu7JzaIyv971bsvyYnhgcgWpN4w222zZIdgIc5iygRQBECVHSWSXZuTtXJzjHGC7ByhIKFBVD2y0GvPrcJZsrP40XCz3dZuT7PWENEfAXiEEE8f9Vg69PYxnwIoEUK83FzV6RMhxKEeiBYAxQCGApiAI5Ww0gHMbv76SAjR4UYNIspsHm8ygEHQ3ztuhT6BmS6EmN68yPpGALe2Md42ADcByACwUAixsas/i5BjMd0B4O+yY7DQUqqqpef3zo0WRCntHRflEY0vP++1JzrBi1Q671uz3XaO7BChIrR2Huq+gL7ChUW4C+sbRhiECNmVyevMyojp89WMnwbQihBvFP5OME8cEtGU5qbdh77Cf3Vb6OH/Jj2gAdpleTk7eOKQ+YgbXMIjEnHpUuZXZpd74MLi0nII4ejo2No4Sp19uzrU1juie7l0uaoHEQ0nohXNO0N+OqpE3CQiOnQTuR8RfeerkERkJKI3mqtyfEtEr3Zw/HIiOtlX47MOWBxl6F5feuYjtUQ1m43Rp8vOESrq4ihl7o2Gs945W1krgA5/X4SgH7szcdiMW76Erg+g73RirNOyvN6suyqr7R0d5zZQzK03qgOcUbAFIleY4PsdXRB6k4cWRz145yGD3kj2orr6XbJz9IQrimIfv0qdeO80dVdDNH6Rnaeb3pYdoD1CiP8cesPa/PV72ZnYcd5H5PS48Lnbs9JXlhsMIbsLmwWdr6351nDszcva9xWADstKMtYTw5pcJ79SUr4fQnTY11BTyPDgtYYJn4ylVQJwBSJfENkDYFVXTiCibOh9lWYIIUYDGAlgJBHNATAJgL/eJ1wAwCCEGC+EOBvAg34ah3UfL9KT6MUU0yYQJcjOEWr+M1oZc+tNar0jDj/JzuJj7S6waA+3fAlhFkcp9OfLWJdMq6k9q6/bva6j45wxlHTbTWqmW8XuQOQKcV4Ai2SHCCWhV7YUACymUQB8tmKSha5yVSk/p3deMoiiZGfpKRJCy1+qrb5wgzid9JVcoeB7s902WnYIFgYspmUAuGxAF72XmLDu8fTUcC7rwwLvEmu+9T+yQzAJLKZHAfxZdgwW/pbGxf40LzPdDKKYzhw/dI9mvfdDLUsRyPR3tiDxkNlus3TlBCL6AwAhhHjqqMcyAawAEAt9AnYNgIcAfAJgPYBToO82/w2ARgB/BTAK+o3i94QQzxHRAugLjnMBvN+yHxYRDYTeM+ZmIcTyox4/GXqJNiP0cnY3CSG+P6qc3fY2xrsHwG+h72L5SgjxaFd+DqwVFlMcgEIAybKjRKIR/XrvdhENkJ0jZAkhZn6trfzVj2IUAZ36nRHE6gDkmu02rqQWiSyma6H3hmSsS6oUpXJSnzyPpr+va1e6QxQ/97LXq2ro1dGxEewzs912qewQoST0dh4CgMXxPfQt8CzCZXi1jD4eT1g0HxZEyoLz1Qm33qTWVCSFTMPbLpdUYqwNkbHq0Id+jo7e8XhaCveKZL60D8DnskMwaV5BO2WrGPOV8xqcwx+tOGiFEO7OHG/trwy95SbV64zGVn9nCwIC3Xt/3Q/AzmMupJeXMwFYAOAZIcT1zd8aAuDvQojx0Hc5Xgh9N0t882NjAVxDRIduPFUIIc5rOXHYPMYu6L2vpjaXS/1187dqAVwFfWLynwDyW5za1ngXAZgphJgA3jHnGxZHA4K8Uky4WhIX+yNPHPYQEb1xgTrxT9erBY1R2CY7Tg+9H+wTh9zyxa8WAeiw8gJjLaVoWupDFZV7O3NshYly7p6hejRCuZ9jhbIXZQcINaE5eajr9nZ/Fl7mVlYbZWfwpfJkyr35FsPI13+lfKdRUJcQa4Jeu50xX/g39FXRrBMcilJ9XW6WEUTxsrOwsPKqNd/Kk0eRyuLYD723OGN+d25l/ZlJ/9h9cNdDO7HroV0o+aTkuGNKPynFrkd2YdfDu7CvqD5n1h3qgI1J7h/y9+/DVfv2YmOD3mLp2fJyfFVbE+in4C/fmu227pSc2gfgmEkKIkqH3puqpV+EEIduwh8AkA69rOnY5p2B3wBIAtCn+Zh2S60JIXYJIW4GMAXA06RPlpwKvZTefAB5AOJanNbWeJcCmExEzwJIa/8psy54WXaASPS31JROLZBgHduTTSdcP08dsOEEWi5Cd6FT0N/D5JYvfqS34HpPdgwWmi6tqx9pbnJ1qqR9QQb1u+86tTJM+8b21A4AS2SHCDWhPHn4NnjVBoO+etkgxD7ZOXzt6xHK6Blz1ZjtuVglgrMf3Ltmu437YjHfsDg80PsisA5ogHZpXs5OD1Gfjo9mrNNcAF6XHYJJxysxWUBUNwo8OYyy/35b+uoB9/UXNRtq4K4+cp+9bmsdnPudGHjfQPS5tQ+K3i6CixBz9wn1I/uYk2z/yM3zvl1ViX0uF+xNjbggMUnis/Gpv3XzvIUAZhBRPwAgIgOAp6D/m275OcLT4u8EvarPx4duGEPfMXiox06bN+qJ6HQiMgGHdzoehN5+4QkAdwohHoZegrSl1sb7HkCyEOIRAPcC+KzDZ806x+KwA1guO0YkKTCoRUUGlXuS+5BXpai/XqlOemyq8rNHwX7ZebroR7PdFhYVs1iPPCc7AAtdbxaXDlOFKOjMsTvzaNCjVyn7RevvwSLZy2a7LRjvrwe10J08tDhqwKVMGAACaEpd/R7ZOfyhIYZM9+Ubxj82VbG6VOySnecoAsDTskOwsPMq9N47rB23ZmWsrOCbEcz3PrXmW8tkh2DSfQWgO7ueGOuSvCQF4/oYMNtRM+6q0pq1ZCCocerh79dvrYfpTBMAIColCtHp0WgqaYJiVLDuNNX8wkRhiybF9VR5Ge7KCJtWiL+Y7bb/dedEIUQx9FKgC4hoHfSJuM3Qd5ytBXAjEX0Gvb9ga14DkElEq5p3Az7eyaENAL5oPm8tgCVCiC3QJzO/JaJlALK6MN5jRLQS+m5HLmnvW/zzDKAn0lJ2gEjt+EjWVZsHKqfOmKem7srGatlZuoAXyTLA4rCCF3KwbkoQIvHpsopyCNGpya8tA5Sh/5iibBX6ImEGOAG8JTtEKKJO/j8XnCymU6F/KGIR7qCiVEzqk5cEomjZWfzF4BWumz/X1o3dKkYTILtU6//MdttFkjOwcGQxfQTgStkxgtU7SYnrnkxLOUt2DhaWJljzrZ0qhcLCnMV0N4C/yo7BIoNXE7jiYycMo5Kt9rOzhx56vPCtQiQOT0TSMH1H4YGXDyBlYgriBsah5IMSeBu8yEwxVg37zkXpippc5fXiClMyBsfESHsuPnC92W5bIDsEC1MWUxSA/QCyZUcJdy6g6Yx+vWuFXjqY+dHZm7Uf5vxP668IZMjO0o56ADnB3u+QBYjFdBmAf8mOwULX9dmZKzbExkzs7PG/3qCtu36JNopCeQOZb7xutttukB0iFIX2/zgWxxboK6RZhEvTtPR+bk9Yl4HwqBT9j0vUiXfOUotqYrFJchzedcj8hUt5tMEaHb39ydTkU2XnYGHJyhOH7ChvAmiUHYKFP7dX4NpFTlw9JAof93MN/VV9w4pD31OMCrSGI9UyNacGNV6FEq0gd1ou8mbkoXBnXcqPVyYYixRv8Z8yMvFcRbmU5+EjRQjyXkhENIWIlh/1xVWAQonF4QbvPgyIf5qSNvDEYWB8e5oycs6tKsqT8IPsLO14gycO2VE+A4KqqhgLMS+Vlo+MEqLT1fcWn6Gc9a8xtMafmUJAt6rnEdFwIlpBRN8R0U9EdFvz45OI6IzmP/cjou98FZSIjET0RnN1jm+JqN1+uc3vyU/21fitCe3JQ92jsgOw4DCvqjpOdoZAKMig/rPmGoZ9NE5ZLYAqCRE2m+22ZRLGZZHA4lgFwGe/eMNFtaJUTcvNigVRvOwsLCw9KTsACyIWx0HoJQcZ8xuXV+DqT52YclIUrjolCgDw15LyiaeX160GgPjB8ajZVAMA8NR60FTSBGP2kcIbFV9WIPXsVLiNSuzaUYac9SfSygatzdZ8oeA5s90W1GWlhBD/OdSjsPnr97IzsS57DgBPYvjZ68lJybIzRBJHAmXccoth5CdjaZUA6mTnaaEJXM2BHc3i0AA8IzsGC10xQsS+VFLWACG8nT3nw4nq+GWn0XI/xgp2/zXbbfaunEBE2QDeATBDCDEawEgAI4loDoBJAPzVSugCAAYhxHghxNkAHvTTOJ0W+pOH+o1mXi3PcE6Dc1hXVl+0pvTTUux6ZBd23r8T1Wurj/me8AoUvlWI3Y/uxs4HdqLuF/19qafGg92P78auv+xC/fb6w9dxrHf0JEqHPhmvjJt9u+otSMNavw50PN51yPyts312IoIX8F6al7PbQ9RbdhYWlrYD+EB2CBZ0HgP3oGV+9PqPbizf68UrG12YtKAekxbU44nVLlS9VjDutMamlYmnJcKQZMCuR3Zh3//tQ87vcqBE6x9dXeUu1O+oR/KYZCQMTUDDHidut++fkDwqebvQy8OFmjrovQkZ8y+LowrAi7JjhLONRqOtTlGGyM4RiT6aoI6fO1utrDNii+wsR3nLbLcVyg7Bgs5bACpkh2Cha1Rj05BJDc4uzYW8cpE6acMJETuB+LdunDMNwAIhxC4AEEK4AdwJYC6A6QDmE9GhHooGInqpebfgN0QUR0QKEf2t+bF1R+1aXEBEC4loKRHNbGXcXwCcSUSTmsctbj7vZCJa3Lwb8UciGnX0Se2Mdw8RbSCilUR0bzd+DiHe8/AQi+nXALrVXJ6Fl7+kpaz4OCmx07Wfj1b7cy0ql1aizx19IFwCux/ZjX5394MhyQAAqFxeicYDjci9LheeGg/2PL4HAx8eiMpllTAkGhBvjkfxO8XImpqFkvdK0HdeX58+t/aM/UXbcMvnWpZBg78nFwoB9DfbbXxDkfmPxUQArAD4gzeAG7Mylq+Ji50kOwcLW9Ot+da3ZYdgQchiehUA94VgAScA8du87DU7oqPHdfXcEwrFtr+84403aOjlj2x+8nez3TZPdggWISymTAB7AcRKThKWrsjNXr3N2PXXLuY7JIR28+faqgk/izEEREmM4gZwgtlu2y8xAwtWFtODACyyY7DQVeUSrhNXKg0NRa5kAIgfEo/sK45va6y5NOz6yy4kjUhC1mVZmPuK87tXNhWNbhQCf8jIxIi4ODxbXo6TY4y4IDEp4M8jAL43222ju3oSEb0IYIkQYlGLx4sAvAqgRAjxMhH1A2ADMEwIsY2I3gDwJYBEAKOEEDcRkQJgNYCpAB4BUCmEmN/O2AOhT1SeDsAihFhMRHnQFxx6AMwGcKIQ4mYiWg7gRgCj2xjvfQC3CiE2E1E/IcTerv4sQn/nIQBYHIsBbJQdwxeqGwWmftyAs96ox+jX6/HMuibsd2i4+L0GjGl+7D1r2/M25fUacp+uxYJNetUbe4UXY96ox9g367GtQt/RPG2REz8Udnp3c0i5rcoxFEI0defcxv2NiDfHg4igGBXE9ItBw46GY76fMDgBAGBIMsCQbEBTYZPek8WtQXNpUIwKSj4oQdZVWb55Qp20ZohyxvT5atqm/rRc6C8k/vIsTxwyv7M4BPRfqBFvYVLiWp44ZH60GwD3rGJteRS8+5BJQAB9XFhyVm+3e11Xz92ZR4NuvFWNDYL+4J3lAfB/skOwCGJxlAF4XXaMcFSlKJXboqP8VcaMdZIgUl6YrE68b5q622XATolRFvLEIWvHcwD8W66MhbWGRhH9+EmiduADA1wD7h+Amg01cFcf/9GtbFHZ4XvZAHB/3/pRo7KTtj+Xl4e3qyqxz+WCvakxXCcOAeCpbp63D8CAox8gvZ/xwVaO/UUIsa35zwcApEMvazq2eXLvGwBJAPo0H7O0vYGFELuEEDcDmALgaSIaAOBU6JVK5gPIA9CydVtb410KYDIRPQsgrf2n3LrwmDzUPSY7gC80eQQsk4xYNzMeq2fE4aUNbhTXanj54hisnRmPJdfF4a6vG9HWjtE7Fjfit2bD4b+/vMGNp8434qnzjXhloxur9nlgVIGReWqgnlJApWha6kC3Z0N3zjXmGlG/tR5CE/A4PKi36X8++vt1P+ulSptKmuDc5wQ0IHlMMhr3NaJsURli+sYgOjMaju8dKFpYpB8TIK4oinvsanXSfdPUXc5obPXDEIUAnvfDdRlrzUcAulSTPNxsMUZveyo1eZjsHCysPW7Nt/pzwQkLZRbHPgALZMdgkUkF1M8Kis/I8njWd/XcmnhKm327eoqtF1b6I5uPfcQ3l5kEfwUQ1D02Q9HfU5O3gChGdg6m25FHg66fp/ay9qUVAgh0yTUPwuQeJfMTi6MS3A+T9UBekoIb+qD35LqGdVqTBjIQ1Lhj7/U37GqAp8aDxOGJhx+jGIUWTVAH7ovRtsQpCp4qL8NdGZmBjh8oGwH8q5vnLgQwo3lnIYjIAH0i8kUc/zul5T0VAvAzgI8P9QoH8BsAhxZGttmonYhOJyITAAghyqBPViYAeALAnUKIhwE0tHJqa+N9DyBZCPEIgHsBfNbhs25FOE0eLgL8MmESUFkJCgZn6P/Yy+sFDApwapaK3ib9P1VBjYaMeAIRHXfux7+4MSBFwYjcIy8W8VGA0wM0uIEYA3Dft0147FxjYJ6MJPMrqxI6Pup4iaclIqZPDPY8vgclH5YgJi8G0VnRh7+fMiEFIGD3Y7txcMlBGHONiMqIghKtIHdaLvJm5KFmQw3iT4qH8AhkX5ONsn+V+ex5dVbzm+RBi0+nlT5uGG4x222Bmw1lkU1vJP6w7BiyVClK5bScrHgQtVxNxJiv7APA5UpZR3j3IZMmCoj6oqBoaIrX+1NXz9UUMjx4nWHCp2NolQjeSRIXgAdkh2ARyOIoAL8H8CkN0P6TED9Qdg52LLeBYh7+nTrx6cuVTV5CUQCHfs9st+0O4HgsNP0dQLHsECy0WcoqxhU9v78me2r24f7gAKC5NZR+Uoqc3+Ucc3zymGQ4DzSqc+MODsmKjS7qHRWFL2tr8JfSEmxtbAx0fH+bb7bburV4pLnX4DQAC4hoHfSJuM3Qd/+tBXAjEX0GwNDGJV4DkNncg3A5gMc7ObQBwBfN562FXjp1C/TJzG+JaBmA1sodtjXeY0S0Evpux5c6meEY4dHz8BCL6VLok4gh709LG/HqRheePC8GN4zQJ7CuW+TElzs8WHhpDC4+6djS7RUNGq7+xIkvfx93uKzp9GHRqGjQcPcSvYpn7yRCkpFQUifgdAvcPdaIfsnhNH98xIi+vXe5FOrSm3ehCb1OEhGce50ofr8Y/f/YH1qTBjVWhfAKkKpP2tZuqkX1umr0vulIi8Gyf5chOjMailGBc68TmZdkYs9TezDgngFtDel3mdWi0PKOtzC9FiN7eCkbgKFmuy08692y4KT3PtwIYLjsKIHkBbzn9MnbXKmqp8vOwsLaTdZ868uyQ7AQwL0PmWQNRPXn9c7bXasqQ7tz/qm7NeufP9KyFYEMX2froWfMdtudskOwCGUx9QKwHdz70Cf+nRD/w/0ZaT39zM38KK5ROB7+p/eX3hUY4+ehNABms9223c/jsHBgMd2Ibt7QZ8ztFZj2byeGn2Qs++fkfglHLz4v+agE8SfFI3FYIupsdai31yPrsiNzTppLw74n9njvcSUX721o6nVrWjruKCrES716tzpWCFpkttsulx0iHITX5CEAWEzfApgkO4Yv1LsEfv1uA57+VczhMqMHGzRMWNCAr66NQ6+kIxN/1y1yYv7oaAzPUQ/3O5w+7MiuubJ6DVM/duKaU/RJx8mDDLhnWRPevjQ8Pys8lpay4v2kxIldOcdd7cb+5/WqQYYEA/Jm5KHu5zo4fnCg79y+cO51ouidIkAA0ZnRyJueB8Wo/zdwlbtQuKAQ/e/ur78AP7sPmlND+gXpMI0y+f4JdtGvN2jrpi/VBioC3d2LfrnZbguLiXkWYiyms6HX644YN2RnrPguNrZLr1+MdZENwKlcspR1isXUF8AOAFEdHcqYv9Qo5Divd16xU1FO7s756Q5R/PTr3qpYFwb7Ols3HQRwgtluq5YdhEUwi+lhAPfJjhEOzu6dt7HCoI6QnYN17ML12rrpS7WTCUjx0xALzXZbvp+uzcKNxWSAXkXvRNlRfK26UWD2f504UCMgBDB1iAHl9QLrCo7sSdhS6sVPcxLQ96iNLburNNyxuBEVDQJur8Afxxpx5ZAo2Cu8mPFZI4iAN6fEYFC6immLnLh1ZHTYtuZqj8srcM2nTlxhjsI1Q6PweGrKyncTEyYc2gCz95m9UGP0n4u72g1vvRep56Yi7Ry97d2hDTDxXtSMXFSv3ZWemTzrwH683aevzKflKy4AQ8x2m8y+tx0ioinQexgeUiiE+L2sPG0Jx8nD4QA2IERLsm6r8CI1lpARr0AIgcnvO3H+ABUzhkcj0UhweQVGvV6P938biwEpCjwaEBdFGPlaHQak6E95+0ENUSpw9xgjrhis3+eZ8ZkT1w+LwoYiLxKNhMknGXDjF41YdFV4VsRzKEr1uD55Mdxz4Ih4p3D8+UPvlhOKMY70+sudtc5st/l7dR5jbbOYPgdwsewYgfCmKXHN/6WmjJWdg4W9i6z51v/JDsFCiMX0DIB5smOwyFapKAd/1Tu3qklRTujO+VEe0fjEW96NvSsQDL9n7zDbbf+QHYJFOIspAfrikGzZUULZrijD3kvzcvq22luGBaW0GlHy2AJvYUo9fD3hWwtgkNlu41KUrPMspqkAPpQdw9dK6zQcdAoMzlDh0QTML9Rj3cw4pMfp964rGjRMed+JNTPijnn5XHfAg9xEBX2TFRTWaDh3YQPstyZg7uJGXDnYACLgk60eXHayAQs3u/HalPDcFNORF9e7cP+3TRiaeWT6Y9fg5GJHsSun79xjJwCrVlXBVeE6vPOw5QaYoif3NuUUeGlWalr0hUlJAX0efvJ/ZrttfseHsc4Iv8lDALCYFgAIyZU+uyo13L2kEY4mgQY3MK63iqlDovDQiiY4PQL1LuDKwQbcOcaIx1Y1obhWw3MXHftCaVneiH7JyuGdh+sOePDSBjcWXhaLkjoNv/3ICY8m8NT5MZjQt63SvKHv8rzs1Tuio8fJzhFshu3Sttz1qRYf7UVny7pONNttK/0airH2WExmAFYAYb2cbJMx2n5dTlZfEEXmu18WKP+z5lsvkh2ChRiLKQnANvANZiZZqaqW/rp3bqOHqNvLoud86V1xzmYxnuQtNt0G4BSz3ca7v5l8FtMNAF6VHSOUzczOXPFDbAxXDQk1Qohpy7RVF68XZ5Lvyvf+wWy3PeWja7FIobdrWQ/4fDI7aBTXajhnYQN+nB2P2Ch9ovC+bxoxJEPFNUPbLm6yvtCLv6xswn+vicO9yxpxdn/9HvY3ezxYc8CLT66MRUZ8SO4d8osCg1p4Ya/cl5ubwgAAIABJREFURBB1eQawV7nY+7c3vPFBWOa/q7i6h4+F6+RhLvQVdOG5rY51yprYGOuN2Znd6o0S7gxe4brlv9raMTZxFgHGdg79wmy3/SZgwRhri8X0CoDZsmP4S6WiHDynT57TS9RLdhYW1jwAhlrzrXbZQVgIspimAXhbdgzGCgxq4W965cJLlNfda4z9Rdtw+3+0EwmQ0V/gErPd9h8J4zJ2PItJBbAJwCmyo4QiJ1HDyL693CCS36uEdUvvMrHnkX96nT4oa70NwFCz3eb2RS4WYSym8wAskR3DH/60tBGvbnThyfNicMMIfZOLo1Hg3IX1+H5WPFSl9U3bhza/fPDbWPQ2Kaho0HD3kiYAQO8kQpKRUFIn4HQL3D3WiH7JPIkIAC8mm1a/lGLq1kaaEwvFtkcWerMlvT/2Fa7u4WPh+S/L4igCwKt9ItxYZ+NQo6btkJ0jGHlUin72UnXSXTPVotpYbGrjMBeAuwKZi7F2PACgRnYIf/AC3kt75ezniUMWAC/yxCHrgX8CWCM7BGO9PN68TwuL3YoQZd29xpohyhl3zlKrXCp2+TJbJ3zDE4csqFgcXgB3y44Rql5LTtrIE4eh7UAm9b9+nnrSd4NohdAX2nXXXJ44ZN1mcSwF8G/ZMfzhifNicGBeIhZuceOHQr3f4fM/uDBnRHSbE4fFtRqu/sSJ1ybHoLdJn7pIj1Pw1iWxePI8I1bu8yIxmnBiqoJ7Jxjx4PKmgD2fYHdztWNclsfzQ3fO3ZFHgx6bquwTQIOvcwXINgAvyg4RbsJz8lD3VwCFskMwua6qreNa8+04kEn9Z96hnvbJWFotgJZbup8y2218k5kFB4ujFMCfZcfwh9nZmaurVHW47Bws7FUCsMgOwUKYxSEA3ApAkx2FsYFuT7/3i0pqSIjK7l6jIIP63XC7mlGRiG7dYOkGDcCdARqLsc6zOBYD+K/sGKHon0mJmbIzsJ7TFDI8c7k68eFrlG1uBXu7cYn/mu22xb7OxSLOrQijBdPbKrwor9c/NsRFASYjocopUO8S+HirG/nDjpQrdXkFGtx6ZcSCGg1XfOzECxfFYHDG8Z1r/rS0CQ+fbUSDW0BVAJWAmqYwrKrYA+8Vlfbr7nvkzQOVU5+bomwVQCguhvgDtwXwvfCdPLQ4GqC/8LIINqfacRqECNUVE4FBRB9NUMfNuU11F6ZibfOjuwA8IjMWY614CcB3skP40humpDXcI4UFyP3WfGuV7BAsxFkcmwC8IjuGDNWNAlM/bsBZb9Rj9Ov1eGadvsL5p2IvxrxRj3Fv1uM377X+lnPJLg/OfK0O49+qx6z/OAEA9gr9vLFv1mNbhb4Ke9oi5+EV2axjg13uExYUl5ZCCEd3r+GMoaRbblHPWH8irfBltjYsMNttbVX8YEy2mwHUyg4RSlbFxmxpVJRBsnMw3/m5nzLk+vlq5vZcrOrCaU0A5vkrE4sgFkchwmjBtEEhzPm8EecurMeYNxtgTlfwq4EqXtnoQv5pUYhWj+w6/NtaF/64pBEAMP+rRpTUabjly0ZMWlCPSQvq4dX0ycF1BzzwaMD4vgZcMzQKb21yY8oHDZg3OlrKcwxWmV5v5h8qq7d19/zVQ5QzFpynbBChtWiUq3v4SXj2PDyaxfQhgKmyYzB5puZmr7IZo8fLzhEqxv+sbZi+RLt35Cbb17KzMHYci2kogB8BGGRH6akfjdG2/JysfiCKlZ0l0Lz1XhQuKIS70g0IwDTShOQxySh+rxiuMheEJpAyLgVp56Udd27dz3Uo/bQUFEUwZhuRNyMPTUVNKHizAARC3sw8GHOMKHi1AKnnpSJuALc/BrASwCRrvjXM3/SxgLCYUgFsB3D8P9AwVlqn4aBTYHCGCo8mYH6hHutmxuGidxvw76vjkJuowKMJGFqUX9px0Isb/tuIz66OgymGDh8zd3EjrhxsABHwyVYPLjvZgIWb3XhtSsT9Suix1bExW27KyhgIovieXOfC9dq66Uu10wjwxy+OYgCnmO22bu+UZMzvLKZbADwvO0aomJyXs25vdNRZsnMw/xj/s7bhls+1PopAR7tLHzfbbWEz4cMks5gUAKsB8GsL67HJeTlr90ZHjenu+Vev8K66fK0IhfvpXgBn8CI9/4iEycNMAFsRYTc42BE/xBh/mZmTNUR2jhDyrjXfeq3sEIy1yWJ6AsAfZcfoiYOKUnFun7wmL1Ge7CwyeBweeOo8iMmLgfAK7PjzDuRdnwc1QUVMrxhoLg3b79qOQc8OAtGRG/FNJU0ofKsQfe/oCzVOhfAKkEoofrcYSSOTQCA4NjiQdHoSqtdUI29GRP54W3ICONWab90pOwgLIxbTLACvyY4hS3GthnMWNuDmM6Kxo1LD7ioN1Y0Cd4yKxpVDoo459q6vG2FUgfVFXjR5gb9MMmJiPwPuXdaIs/vr62C+2ePBmgNefHJlLDLiw7cwjD8tiYv9cX5m+mAQxfTkOicUim0Pv+ONVzX4ug/xb8x22xc+viZjvmUxEfSb1t2+0RgpylS17NzeuSkgiur4aP/SmjSUfFgC5x59Z3v8kHhkX5GNht0NKHytEInDE5E9Nfu48wpeL4Cr3HX47849Tgx5dQgvyjtKYoOofPRt7/bsaoxu45A9AIaa7bb6QOZiYc5iOgX6gmnpry8stFUrStXEPnkujSiru9e48Qvv8nO2iEk+jOUPD5vttgdkhwhX4f/p1OIoA3CH7BhMnpGNTUNiNK3b27UjDP97YaHgIQC7ZYfoLg/gubRXTkGkThwCgMFkQEyefn/XU+sBKYTYAbGI6aU/5q3zwpBqOGbiEAAql1ci/sR47H9hP3Y/vhsNO/QSgYpRgXAJaC4NFEUo/Vcpsq7o9vvjcHMvTxwyn7M4XgcQkRUK/rS0EUNerMP80dHYdtCLfQ4N/7oqFouuisU9yxoP93Y5xF6hoapR4Ktr4/DGlFhc/5kTXk1g3lnReNfqxrtWNwwKMPkkA55c48ItXzixtzqUKgQFh/MbnKc/XFG5BUL0qD/LzjwaNOdWNbY2Fr5cufwmTxyykKD3tp0FwNXRoZHuqdTkrcEwcQgA3gYvTKNNGPjgQAy4fwBqNtTAXe1G495GpJ6T2uZ5vWb1woB7BmDAPQOQOy0XCUMSAACV31Yi+6psZF+VjcrllajfVg8yUMRNHAJAbRyl3n6TYfT7E5U14vhedALA9TxxyHzO4vgZwF9lx2ChL1nTUh6uOLi/J9d4+WJ10saBtNxHkfzhewB/kR0inIX/5CEAWBzvAuAPbBHsmpq6UtkZQsTt1nzrQdkhGGuXxeEEMBv6B7aQc0N25ppqVR0mO0cwKPmoBDvv3Ym0C9KgROtvSbQmDQWvFSDv+uPnVl3FLngbvOh3Vz/kzchDwRsFEJpA2gVpqF5Xjep11SCFkDQsCeVflqNoYdExK6oj0FoAz8oOwcLWTADd7jUXqp44LwYH5iVi4RY3dlVpuHKwAdEqISNewYhcFfaKYyf+VAX43dAoEBFOSFWQEU8oqhVIj1Pw1iWxePI8I1bu8yIxmnBiqoJ7Jxjx4PImSc8utF1aVz/yj5XVGyBEjxpH1sRT2g23q6dsy8NKH8TaB2CuD67DWGBYHDYAj8mOEcw8gOfr+LiTZec4JColCvEn6VWbtSYNZCCocSpSz0mFEtO5W37ln5cj4+IMALworzWLxihjb79RrWmxsOQfZrstEP1yWWR6GHqbAMZ6ZEpdw5mDm5q60sf1OE9OVSdtz/XJ+2JfqwNwrdlu88gOEs4iY/JQNwcReIOD6WZXO4ZDiDrZOYLcv6351g9lh2CsUyyOZQD+T3aMrnolOWn1htiYibJzBIvsqdkY9MwgVK+tRsPuBnidXux/fj8yL8lEbN9W+n4pgGm0CUQEY5YRhkQD3FVuGBIN6DWrF7KnZqN+Wz2UGAXGLCMyJmeg7N9lgX9iwaERwAxrvpW3MDH/sDgKEEHVCrZVeA/vKoyLAkxGwvTTorFsjz5PVe8S2FKq4aQ0BS6vQINbX98yrreKZbv1Y0rrNJTXC+QmHtlV/aelTXj4bCMa3AKqAqgE1DSF5NqYoHBtTe1Zt1Q71qGHvTk0hQz3TzNMWHQWrRJAd3czCgAzzHZbbU+yMCbB4wA2yw4RrD5MSlivER1fB1QyoQkUvFaA7KnZhxfldUZTWRM8NR7EnaDvLORFea0rTaFes+5QT106jFZowM8A7pGdiYUxi6MJwA0A+LMc67E3isuGqUIU9OQa909TxxWmYq2vMvnIPLPdxlWW/CxyJg8tjkIA82XHYHIkCJE4xOX6SXaOIHYA+g4CxkLJnxFCNzY2xBi3Pp9sOkN2jmDQVKzfpAAAiiaosSo81R7s/8d+pF+UjviT4w8fq3k0aE3NN+xPjEP9Vr0ykMfhgafWg6iUIxWjSj4uQdblWdBcGqAApBC8zh5tQAllD1rzrVyym/mXxfE2gEWyYwSCQSHM+bwR5y6sx5g3G2BOV3DFYANMRsIZr9bh3IUNeHCiEVkJCv621oU/LmkEANw+Si9vOvr1elz2oROvT4mFquiTh+sOeODRgPF9DbhmaBTe2uTGlA8aMG90tMynGvJurK4Zl19T26MV1oe8P0kd//hUxaYRyrtx+gtmu+0bX+RgLKAsDheAqwE0yI4SjF5KNgVd/U7hESh4pQDJo5KReGpil86t+LwCGRdmHP47L8prmyBSXr1QHTvrDnWG2W5zys7DwpzFsRLAo7JjsNCXIETiM2UVFT1ZXCeIlLtmqWceTMB6X2brgX+b7bbXZYeIBNTDRZmhx2J6F8DvZMdggbfRaLRNz80yy84RhDwAJlrzrcG2goSxjllMgwFsBBAjO0p7KlSl/LzeeW4vUa7sLMGgqawJpR+WwtvghebSEH+iPllY/V01orOO3DTvfWNvVK2ugqfag9zrcqG5NRS+UQhXmQtQgKzLs5AwWO/P0rCzAZXfVKLX7F5wV7tx4PkDEJpA9lXZiB8U32qOMPYNgPN51yELCIspDcAWAPz6xoLKg+mpy/+VmDDJF9fKqBZFf3vd64h1o7OfJXYAGGa223jyhYUui2kmAL4xd5RfoqN3XJ2XfaLsHEfTPBoKXipA0plJSB6dfMz3qlZVoam4CdlTsw8fC69emhQAXAddKHi5AAPuHXDcdQveKEDKuBQ49zqhxChIGpaEwrcL0ff2vv5/UsHtPmu+lSd0WGBYTCr0z3YTZEdhoW9GdubK9bExPfp/KdotnC89792e2IjTfJWrG4oBDDXbbdx2KwAicfIwAfqN5pNkR2GBN6pvL1uDovAE4rH+ZM23Pik7BGPdZjHdBuAfsmO0xQ24z+6Tt9WhqjLfXLHIUQJgmDXfyr1+WeBYTOcCWAKAOjqUsUCal5m+Yml8nE/KhUe7hfOJt7w/9jqIsR0cqgEYZ7bb1vliXMakspg+AHCV7BjB4vc5WSu3xBiD6ib+wWUHUfavMhh7GQ8/lnNNDmL7xR43eVj237LDi/IAoOidIiSYE5A0IumYa/KivDatBHA2L9BjAWUx5QHYBCBddhQW2hqJnGP69ipxE/XvyXXiGoXj5ee9xTFuyOj/KwD82my3fS1h7IgUeZOHAGAxnQrgewT5ThXme/9IMa16Ldk0XnaOIPI/ABdb860R+ELAworF9AWAi2THaE1+TuaKH2O4zyELCC+A86z51uWyg7AIZDE9CeAPsmMw1tIN2ZkrvvNhv+Ebv/CuOHuLGE9ttwB51Gy33eer8RiTymIyAfgJQI9uNIaDGoUcY/v0MoAoomfPIlgVgNOs+dYDsoOwCGQxXQTgc/BCPdZDP8QYf5mZnXkyiNSeXMdULypefMFbG+UN+PuDZ81229wAjxnRIqfn4dEsji0A7pAdgwXezOqa4RCiVnaOIFEIYBpPHLIwMQ3AXtkhWno5OWk1TxyyAHqQJw6ZRPdCL6vEWFB5raRs4tDGppW+ut7LF6sTn5+s/CgARyvf/hrAA74aizHpLA4H9LYvHtlRZHshOXkTTxxGLAFgJk8cMmksji8BPCM7Bgt9Ixubhpzd4Fzd0+s44il97mzV6CUU+iJXJ/0M4E8BHI8hUicPAcDieBXAe7JjsMCKFyLh1CbXT7JzBAEvgGus+dYK2UEY8wmL4yCAywAETeP69THGrS8km86UnYNFjMUAHpMdgkUwi8MDYCqCcCEHY+8Wl44/weVa46vrrTpFOePOWWqlW8Xuox7eA+Aas93G5exYeLE4vkOE36wTgPg4KaGP7BxMmges+dZFskOwiHcPgB9kh2Ch7+myijExmratp9cpT6bcu2eqLo1Q7otcHWgC8Huz3dYYgLHYUSJ38lA3B0CP/7Gw0PKHyqos2RmCwAPWfOsq2SEY8ymLYxOAG2THAIByVSmflZ2ZAiJjx0cz1mMFAK7jneRMOn0hx6UAGmRHYexoBNAnhSWje7k93/nqmgUZ1H/W7Wr6wUSsh7546XKz3Vbpq+szFlQsjqcRwYuvv4qP+7GnPaJYyHrfmm99RHYIxmBxuKH3oOX3GqxHooCot4rLFAjh6um1CjKo//3XqZVtVOTwFQFghtlu2+LHMVgbInvy0OKoAzAF/MIbUU5rcg2K17RfZOeQ6D8AHpcdgjG/sDjeBfCszAhuwH1pXk6xRpQjMweLGI0AruCd5CxoWBybAVwvOwZjLamA+llB0ekZHs8GX13TGUNJN9+ijvh6OF1rtts2+eq6jAWpWQB+lB1ChmdSk72yMzAp1gOYITsEY4dZHHsBXA6gx5M+LLKd4nKdeEld/TpfXGtHHg16fKqyT/ivEth9ZrstYhcwyRbZk4cAYHFsB7/wRpzrHLWROmH8A/Rypbw7hYWzuwAslzX4jJysdTWqeqqs8VlEEQCut+Zbv5cdhLFjWBwfgRcqsSAUDUR/WVA8JNnr9dlEnyB66o73t/7LV9djLGhZHE7ou8tLZEcJpAMGQ0Gxqp4hOwcLuEIAl1jzrVwijwUXi2MF9MUcjPXIQxWV4xK8mtUX19o0UDn1+cnKLwJw++J6R3nNbLdxexaJePIQ4BfeCDTDUTMCQvhzS3Uw2g1gsjXfyqXEWHjT+25dCWBHoId+Idm0alOMcUKgx2UR6yFrvvUD2SEYa8N9AL6UHYKxlmKEiF18oOiEBE372QeX+w+AP/vgOoyFBovjAIBLEER9xv3tibSUnSDie2eRxQngUmu+tVh2EMZaZXH8E8BfZMdgoU0F1HeKSxIhhE/uE686RTnj7XOV9QLwVf/vxQBu9tG1WDfxG6BD9Bfeh2XHYIERK0Tc8KamzbJzBNBBABda861lsoMwFhAWRwWAXwMoDdSQ38cYf3k5OWlkoMZjEe8da771IdkhGGuTxaEB+B0Am+wojLUUL0TC4gOFvWM0bVsPLvMTgN9b862+ukHCWGiwOH4AkA+9AkJYcwFNq2JjhsrOwQJuujXf6rMS14z5hcXxIIB3ZcdgoW2g29Pv2pra9b663pcjlTH/PovW+OBSmwBMNdttHh9ci/UATx4ezeJ4ABHcBDzS/OFgdaT0I2uEXm5ju+wgjAWUxbEbwMUA6vw9VJmqls3OzkwDkdHfYzEGYBm4/woLBRaHA8D5APZKTsLYcUyaMC0+UJQWrYld3Th9N/SFeX5/j8FYULI4PgZwp+wY/rbAlLReEKXJzsH+v707j6+rKvc//nmSTrSlp/NEi2UU1AMiRVSmUkQQFbgUuchFDqMWBGQS8CplewWveB1AFJGfIAFBrpdBUZFB2iqjgKBspEWQudCBlu7SljZp+vz+WKc2hqRNmn2yzkm+79drv5oc9vA92pzu7GetZ3Wr/0pL6S9ihxDpoOOB+2KHkNp27pKlew9vbs5tTeOfT6nfa1bRZnfhFK8An9hx7py3cookXaDi4TsdD9wfO4RU3vsaG7fLq7dzFVsLfDYtpXmM+hCpPUn2Z+Bw8u+7/k9N0HToFuPmrzUbW6lriLTwJHBYWkor9ndaJFdJNo9QQOxVa2RJbRixdu3I37762qA+7i914rCFwMfSUtpt3Q1EqlKSfQ+4KHaMSrpm6JDhsTNIt/oZkMQOIdJhSdZIWItWkwVkkxnYja/NH4v7srzO+aNP1k95fJtNKiAuIxQOX8sri3SNioetJdlq4FPAn2NHkco7NluW2wdjlfpSWkpvjh1CJKoku4sKrmt77LgxD71VX7dTpc4v0sJzhJkuPf3fLulpkuw54GPAm7GjiLQ2trl57O2vvl5f796RhxQZ4XN4U2YrivQ8SXYB8IPYMSrh0QH9n15RV/ee2Dmk29xEaFfa49vxSg+TZEuAgwAVW2STbbGmefwXlmZP5nnObx5RP+XZ8fyxE4c0AdN2nDunp0/0qSkqHrYlyZYSHnD8JXYUqaxjly3b1dyXxs5RId9OS+l3Y4cQqQpJdh1wZt6n/f6wwn1PDui/d97nFWnD88C+aSnVL4VSm5IsJTzYWBE7ikhrE9esmXDzvPmrzX3RBnZbCXwiLaW5tXUS6SFOJ8zY6lG+OXzYktgZpNv8H3B0WkqbYwcR2SRJ9g9gX1RAlC6YvnTZnuPWrHkkz3N+9Zj6PecN58EO7n7SjnPn/D7P60vXqXjYnjByY3/gqdhRpHL6OwMmr1r919g5KuCStJR+KXYIkaqSZJcCZ+V1ugcHDEj/X2HI7nmdT2QDXgKmpqX01dhBRLokyR4mtFZqjB1FpLVtm5q2uvG1BUvNva0Zso3Av2kpAJE2JJkDxwG/jh0lL0vq6hb/vV/fybFzSLe4FThKhUOpeUn2d2Aq8HrsKFK7bnht/lbmvjiv87lZ3Tkn1u+2ZDCPbWTX83acO6chr+tKflQ83JAkewPYD5gTO4pUzrlL3pwQO0POvp6W0vNjhxCpSmFtlrO7epoF9fULTh47ajRm/XJIJbIhrxBmHHZmPS6R6pVkvwc+A+ghnVSd9zU2bnfN/IWvt1rzZTUwLS2ld8fKJVL1kmwNcATQI35Ovjd8aIrZgNg5pOJ+BRyZltI1sYOI5CLJniHMQNRa47JJRjWvHXX+4jdzXUOzud76nj69/r3LB9BeW9Qzdpw751t5XlPyo+LhxiTZQkIBUYvP9lA7NDZtM6S5uafMPrwgLaUzYocQqWpJ9l3gnE09vBEaD91i3MK1ZmNyTCXSlnmEwuELsYOI5CrJbiU8ZF4dO4pIa5NXrX7PFQsWvYj7SmAVcEhaSn8TO5dI1UuyVcDBwC9jR+mKtbD214MHbRs7h1Tcb4Aj0lLaFDuISK7WFxAXxI4itemot5Z/eKvGpo62Gu2Qxr622akn179rVV/mtnjZgZN3nDvnsjyvJflS8bAjkux1wtRvFRB7qBOyZctjZ8jBeWkpvSh2CJGakGTfATaptW9p/Jg/La+vK+acSKS11witSv8RO4hIRYQC4ieAnnAPJj3MXm+v2umSRYv/AnwyLaV3bep5zOxaMzvQzBrNbFZ5u83MJraz//5mdl95v5lmtucGzj3FzG7a1GwiFZFkq4FPAzfEjrKpfjl40GPNZj2tO5H8q98Bh6elVG3UpWdKsrmEAuLC2FGkNl3/+oL31LnnOoN15QArnDa9fkRTPS8Aa4Hjd5w758o8ryH5U/Gwo5JsHrAHkOvCoVIdjs7emmzutbwg+plpKdUUb5HOSLJvAycTblo65NJhhfue6t9/r8qFEgFgLvDhtJRq0JL0bEl2L6HDR27raojk5M2DVqw8Jy2l9+Z0viXuvq+77wv8DLiknf0uAY4p77c/8ExO1xfpPqGF6THAVbGjbIrvDxvaJ3YGqag7gcPSUqruB9KzJdkcQgFRayBKpxXWrh168aLFr+Z93mywjTrzpPq6t/vymR3nzrk27/NL/lQ87IywBuJU4I7YUSRf/aD/7qtWp7FzbAIHvpCW0ktjBxGpSUl2JXA4oS3ZBj2w2YD06sKQ3SsfSnq5B4E90lL6cuwgIt0iyR4B9ia06RWpBvOBfUiyh/I+sZnVAdsCb7SzyyPA6WY2wt2b3X1R+bgZZjbbzB42s6vbOO+u5ZmKM83sLjPbwswmmtkD5ZmMd5vZ1nm/H5F2JdlakuzzwHdiR+mM5/r2fWFxfd0usXNIxfwE+FRaSjf6u59Ij5BkTwO7A0/FjiK155MrVk5+3+rV9+V82hULh9n0D6RzfpHzeaVCVDzsrCRbARwC/DR2FMnXlxa/uWXsDJ20Gjg6LaVXxA4iUtOS7DbC6P4329tlfn39/FPGjBqDWb/uCya90O3AR9NSWssz4UU6LzzY2AN4NnYU6fWeB/YkyfIeVDjczGYDs4DRwJfb2e8U4AngV2Z2hZltXn79FsIg1sOA/cxsdKvjrgNOdPepwOXADGB7QiF0b2AakOX3dkQ6KMnOAb5KGPRa9b4xYtjLmFnsHJI7B85PS+lJaSldEzuMSLdKslcI99m/jx1Fas9PXl+4Sx/3V3I63WJgv7SU3pnT+aQbqHi4KZJsDUl2PHBx7CiSn+2bmrYa2tz8l9g5OugNwgfujbGDiPQISXY/sCfwjpuiRmj8twnj3lj7zgd1Inm6itBC6e3YQUSiSLKXCJ/DT8SOIr3WH4DdSbI815o1wkPrJe4+xd33cfez3X1FWzu7+1p3v87d9wT+DlxmZgOAM4DvEdaSWwUM/OcFzEYCE4FrygXK84Fh7n4v4d+WS4HpwFs5vi+Rjkuyi4Ejgaq+x1lptuLRAf3fHzuH5O5t4Ii0lLbXLlqk50uyZcBBaCKMdNIg98GXLli0BPcOL/fTjpeBPdNS+qc8ckn3UfGwK5Lsq8AX6MR6WVLdTlq6bGXsDB3wDPChtJQ+EDuISI8SZr58BPhry5ePHj/2T8vr6t4XJ5T0EklaSj+fltLm2EFEokqyhcBewP/FjiK9zo+B/cvLVORpG2BRR3c2s6ktvk2BocDHAXf3LwI3ASNaHbYYeBE4zN2nAPsA55gp7m2BAAAeZklEQVTZJGBm+bihwImb9A5E8pBkvyD83ZwfO0p7fjx0yJ8xK8TOIblaAOybltKbYwcRiS7JmsoTYWbEjiK1ZZ+3V+28+6outS99ANgtLaVz88ok3cfca6J7RHVLCgcCNwLDYkeRrmmExsmTJi7zMIK3Gt0D/HtaStttrygiXZQUBgINwOHfGTb0j9cOHbJ37EjSYy0HjtMDDZE2JIXzCV0+NNhRKmkNcAZJ9sM8T1pel3AH4FHgTOB1dx/bgeN+CEwGVgLNwKmEdqO3l79/DtgJOBiYBEx39yPNbA/Cz4sD9eWv64GvAI2En6Pj3P35/N6lyCZIChOAXwNVN8Nv8rsmPLu6rm672DkkN08Dn0hL6Yuxg4hUnaRwNHA1oGVZpENWG6s+suXEeY11tk0nD70aOCUtpY2VyCWVp+JhXpLCtsAvgffGjiJdM33MqNkPDNxsSuwcbfgucK5mpoh0g6RgT/Tvd+Yx48Z8A7P+seNIj/QMoU3p07GDiFQtDdCTyloCfJokmxk7iEivkhQGATcAh8SOss4fNhvw11PHjt45dg7Jze+Bw9NSqrVeRdqTFPYB/hcYEzuK1IZHB/R/+vixo7fHrE8Hdl8DnJOW0ssqnUsqS8XDPCWFwcA1hLUopEY937fPS4dsMW7LKloofRXwubSUXh87iEhvU2wofpzwcEMPriVPvwRKaSldFjuISNVLCtsQfmbUPlryNAc4mCR7LlYAM7sVGN7ipYvd/Z5YeUS6VVKoA75KaJ9XHzkNn5ww7qGX+vb9cOwckovvA2enpXRN7CAiVS8pjCUM1Ns3dhSpDWeMHjn73kEDp2xkt/mErnl/7IZIUmEqHlZCUvgi8D9A39hRZNPss+UWjy+pr/9A7BzAXOA/0lL6eOwgIr1VsaG4NXAroNHI0lVrgQuA/05LqW7ARDoqDNC7FpgWOYn0DL8ATiLJNIBDJLYw8+VGYHysCPPr6+fvP3H8CMz0/Ka2LSIsB/Db2EFEakoYzDGD8HuqlguQDWqCpj3eNeG5t+vqdmxnl/uBI9JS+np35pLKUfGwUpLChwnTvyfGjiKdd8OQwQ99c8Tw2CMPrySMmFsZOYdIr1dsKG4GfAv4AlAts5KltiwCjk5L6d2xg4jUrKRwNmEtN7WTlk3xFnAaSdYQO4iItJAURgHXAQfGuPxZo0fOvmfjsyikut1N6OoxP3YQkZqVFKYSui5tdI1m6d3+1q/fs0eOH7NlqyV+HPgecJ5mfvcsKh5WUlIYClwOHB07inROEzTtOmniUjcbFeHyi4AT0lL66wjXFpENKDYUDwB+CoyLnUVqyu2E9tMLYgcRqXlJoQhcj2aDS+c8DPwHSfZ87CAi0oakYMC5wEVAR9ZSykUTNE2eNHHJWjOt+VWbGoH/BL6rrh4iOUgKYwgFxP1iR5HqNmPk8Nm3bT54SvnbecCxaSn9fcRIUiEqHnaHpDCNMItsZOwo0nFfGDNq9h8Hbjalmy97J+EDt8sPmM3sWuAmwkPrB8ovLwVOd/dX2th/f0KrgjWEESMz3P3+ds49BZju7kd2NadIrSk2FEcAVwGHxc4iVe8t4Iy0lF4TO4hIj5IU+gEJ4UFz9LWypKo1E2arfp0k0yhokWoXOjhdD2zTHZe7fsjmD35rxLCPdMe1JHfPAJ9JS+kTsYOI9CihjelXCM8Hu20wh9SWtbB2zy0nPPVWfd3fgc+npXRJ7ExSGSoedpekMJrwsPmQ2FGkY17s0+flT00YNxGz7mhRuIrwAOwHeY2Ya1E8vNbdx5ZfmwZMc/ej2tj/8fJ/e8HM6oHh7r6onXNPQcVD6eWKDcXjgMuAzWNnkar0B8JgkBdjBxHpsZLCRwit7rrlIbPUnBeAo0myB2MHEZFOSAoDga8DZ1Dh9bf22HKLvy6rr9dM9trzE+CLWuJFpIKSwq7ANcBOsaNIVXrzxT59Tp701cX/GzuIVFbVLYRqZpPMbJmZzW6xnWVmN7Xab7aZ7dDOOY4yswfMbJaZ3d3efuV9jzWzb+b9Pt4hyRaSZIcCxwHLKn496bJJa9ZsObJ57ePdcKnHgclpKb28kq02zKwO2BZ4o51dHgFON7MR7t68rnBoZjPKP28Pm9nVbZx3VzObWd7uMrMtzGxi+WfwvvLP4NaVel8isaSl9KeEtnmzYmeRqrIaOAeYqsKhSIWFotDOwI9jR5Gq4oRBm+9X4VCkBiXZSpLsbGAP4OlKXSbt1+/vKhzWnHnAtLSUnqTCoUiFJdmfgcmEbh9NccNIlfkV8J68Codmdq2ZHWhmjeVaziwzu83MJraz//7l582zys+i99zAuae0rilJ51Rd8bDsaXefsm4jFFc643+A/d19X+BTQPWsMZRk1wJFQitJqXLTl2aV/AfyTeAUYLe0lP6tgtcZbmazCQWO0cCX29nvFOAJ4FdmdoWZrZtNdQswldCicT8zG93quOuAE919KmGNzxnA9sB8YG9gGpDl93ZEqkdaSl9IS+lU4LNU0781Ess9wM5pKf1OWkrXxg4j0isk2QqSbDpwIPBs7DgS3ePAh0myz5NkGrApUsuS7GFgF8I6iLm3Hf7GyGG6d68dTYTnfDukpfTW2GFEeo0kayLJvgZ8ANCALFlE6OpxKEk2vwLnX+Lu+5brOT8DLmlnv0uAY8r77U9oYy0VUq3Fw656EjjVzAa7+2p3fxPAzK4sV6T/bGZfa32QmX2sReX6NjMbYma7mNmjZvZHM/u1mQ3rcroke5kkOwT4OPD3Lp9PKmbaW8sn17nn/UuFE9psbJ+W0h9V8AGzla+1pFyI38fdz3b3FW2Gcl/r7te5+56Ev5eXmdkAQruY7wGfJrRXHfjPC5iNBCYC15QLlOcDw9z9XsKI70uB6YR1v0R6rLSU/gx4N/BDQEWj3ucV4PC0lH4sLaW6cRWJIcnuAt5HuBdZHjmNdL8MOA34IEn2p9hhRCQnSdZIkl1AmP2S2892VmfZU/36fSCv80lF3UsYnHduWkr177tIDEn2FLAn8HnCRAjpXZoIz4W3I8luqPTF1DmvulRr8fA9LduWAvt08vhDgbeBmWZ2kZn1Lb9+OaEi/Wng1JYHmNkQQqHj0HLl+l7gC4TRFfe5+97A8UDjJr6nd0qyOwmzEPWQo0r1gT5TVr49J8dTPgZ8qNxmo70PwbxsQxgV0iFmNrXFtykwlFDgdnf/ImH9xBGtDlsMvAgcVp4lvA9wjplNAmaWjxsKnLhJ70CkhqSlNEtL6anAboSbGen5GoH/JoyCviV2GJFeLzxkvoQwmKPiv9hK1QgDeJLsByRZc+wwIlIBSfZX4MPA0cCrXT3dD4YN/Qtmg7qcSyrpVeCItJR+NC2leT6TEZFNkWROkl0F7AA0oEHTvcWdwE4k2VkkWaW7yqlzXhUy94otsbZJykWHm9z9Qy1e2x34irsf3OK1R4DD3f3lDZzLgO8SRkVcQaiSLyAUOy5091Fmdizhg+9m4A7W99QfQJiSfTZwBGGExVPAVV6J/9GSwnhCG4ajcj+3dMmrfernfXzC+HGEkQ+bajHwn8BPKt3Krjy6YgfgUeBM4HV3H9uB435IGNG5EmgmFNgzQovdZuA5wkLJBwOTgOnufqSZ7QFcTJjlWF/+uh74CuHBeh1wnLs/n9+7FKluxYZiHXAS8DVgTOQ4Uhl3AaenpVQdBESqVVLYk/CL4ftjR5GKeBo4hST7Q+wgItKNksJA4EvAubToitNRDr7rpIkvNYVnT1J9GgnP8S5KS2mbXZNEpAokhZ0I7SMPjB1FKuJZ4EyS7LeVvpCZNQA3Ag0deX7d6tgzCM+qTyH83rcSeB44mfB3cxKhI96p5dfXLY3XB3jN3Y8wswOAgwiDVi5z9/wmjvUAtVI8HAr8BdjN3ReZ2VbATGB7d29qdfwAYBd3f6j8/QnAewktxTZz92+Y2buB1N37tSgefovwIHAvd19lZv2B4cAg4B/u7mZ2A3CDu99Rsf8BksJewDeBj1TsGtJp+00c/+jCPn1224RDVwP/D0jSUro451giUuWKDcVBwBcJDziGRo4j+XgMuCAtpXfGDiIiHZAU6ggtlr4GjIqcRvLxAvBfwPWaaSjSiyWFLQjPTv6DsGRHh9wxaOBj540eObliuaQrfgecocF5IjUkKexLeKauz9WeYRnwdeAykqxpYzvnwczuB04H7ujg5Jep7j6z/PV+hM6R1wMfd/fPmdkYwgSw3VhfPPwM8FdgirsvMbN6YAvChJd57t5kZheXv74i9zdZw6q1ePgk6yvBEGY+pYQbw9WEWU3nufvsNo7vR/gLsyVhfbYVwAmEhwU/J/wQPAEc4e6j1xUP3f18MzuYMHqtiTCL6hxgZ8Lskcby+Y5y9yV5vuc2JYUDCA85dq/4tWSjbh086JELR434YCcOWVc0/GZaSudVKNYmM7NbCcXxdS5293ti5RHp6YoNxWHAeYT1mDo9QlqqQgrMSEvpL2MHEZFNEGaqnEwYzKEZ4bXpFeAi4Kfd9TBDRGpAUtgVuBD4VEd233/i+Efm9+nTmd/tpfJ+Q5hpqDVrRWpRUjDCEmEXE9aqk9qzHPgR8G2SbGF3XFCd82pD1RUPpZWkcBChiKgRHBE1Q/MHJk1cuNZs3EZ2XQVcBVySltLXuiGaiNSQYkNxHPBVwqCUvhvZXarDM0AC/G9aSnXTJFLrksJmhNGn5wKdaosj0cwHvgFcRZKtjh1GRKpUUtgFuAA4lHZmIr7cp8+rn5gwbnwXlySRfDhwG6Fo+ETsMCKSg6TQF/gc4ZmH7rNrQwZ8H7iUJKv8ZCmpOTVdPCzPMry71cunuXsaI09FJYWDCQ8vd4mcpNc6a/TI2fcMGjilnf/8NvBj4FtpKX29+1KJSC0qNhQnEUZWHQ8MjptG2jGX0PHgZ2kpVVs8kZ4mFBE/R5gVvrHBYRLHIkIbrB+SZG/HDiMiNSKsw3UBMI1WRcSTx4yaff/AzabEiCX/tBb4BXBxWkqfih1GpLtsoNPeB939yBb7zSbMlJrbxjmOIrRobCR0zTu9rf3K+x5LudNePu+gE5JCf0JL6bMIS4lJ9VkMfA/4AUmWxQ7THnXOi6+mi4e9UlL4KKEP8CcI02mlm7zWp/71AyaMH03oi7zOckJ70m+lpXR+pGgiUqOKDcWhhIfXpwETIseRMAL6buBS4C7NNBTpBZLCAMJs8DOBrSKnkeAJ4HLg5yTZqthhRKRGJYX3ElpVHwn0X22s2u1dE1e62fCNHCmVsQa4AfiG1jSU3qhcPLzJ3T/U4rUplFsqtnhtNu0XD+cB27n7SjPrDwx09zfbud6xxCoetpQUDgTOBj4aNYesswD4NvAjkmxF7DBS/VQ8rFVJYWvgFMJ6jkMjp+k1WqyPMAf4IXBdWkrfihxLRGpcsaHYBziCMDJv18hxeqOVhPWSL0tL6ZzYYUQkgqRQBxxEWDPjY7TT8k4qZg1wC3A5SfZA7DAi0oMkhdHA538wtPDBHw8rfDJ2nF5oPtAA/DgtpS/EDiMSS07Fw98Bs4Ar3H15i9evBLYHCsBv3P3ClsVDM/sYYUb2GmApUAK2ISy79DahdeUx7RUic5EUdiYUEY9ES7jE8EfC/983axkA6QwVD2tdUhgEHE2YtaKp4JXV+JtBA3/85dEjb0tL6azYYUSkZyo2FPcGTiS0WhoYOU5P9xJwJXBVWkrV319EgqSwPWFWeAkYGTlNT7eQ0Pr/SpJM64WLSMWUB+sdDHwe2B8NEqmkNcAdwNXAHWkpXRM5j0h07bQtnQXs2IniYX/CPepnCR1zvubuTWb2XsKyG+8CHnX3EeuKh4R1ox8G9nL3xWZ2KrA54R7sve5+lpmNAla6e+VnoiWF8YT1xz8LTKr49Xq3xYTBG1eRZM/EDiO1ScXDniQp7EHoKf1p9KAjT08TbnqvJ8kWxQ4jIr1DsaE4mPB5XgL2Rg848rICuJlwEz1brUlFpF1JoR/wb4S2plPR53BeGoG7gJ8Dt5BkjZHziEgvU2wobk34bD8WGBs3TY/yd8Kzk+u0rIvIv2pn5uHuwFfc/eAWrz0CHO7uL2/gXAZ8F3gTuIKwdt0C4EXgQncf1aJ4eDOhmP90+fABwIOEWYBHAHsCTwFXeXcWCZKCAXsBxwCHE2ZNSj5mE2YZ3qpZhtJVKh72REmhD6Hd0lHAIcDguIFq0rOEf2BvJske39jOIiKVVGwobkUYmVcCto4cpxatIYzMvBH4VVpKl29kfxGRf5UUtgAOI8wK3wutPd5ZzcBM4CbCg4ylkfOIiFBsKNYBexA+3w8DtoybqCatAP4PuDotpffHDiNSrdopHg4F/gLs5u6LzGwrwv3S9u7e1Or4AcAu7v5Q+fsTCB3oXgE2c/dvmNm7gdTd+7UoHn6LMGhrL3dfVZ69OBwYBPzD3d3MbgBucPc7Kvg/QfvCGuSHEJ55HAD0iZKjtv0VuI2wZrjWlZXcqHjY0yWFgYTWHJ8hLE6rFnjtm8P6guGTscOIiLSl2FCcDHyqvO0SOU41W0n4xes3wC1pKX0jch4R6SmSwhjCjMRpwBT0gKM9DtxPKBjeTJItjJxHRGSDyvfZ0wiFxO0jx6lmbxDusW8H7k5LaeVbHYrUuHbalt4OpMA3gdVAPXCeu89u4/h+wPWEQQ6rCIX7E4BRhG4Oy4AngCPcfXSrNQ8PBs4Fmgj3Z+cAOxNmYDeWz3eUu8dfyiOsU/vvhOcdewP94waqWmsJM0hvA24jybSmrFSEioe9SVLoT/jgPQA4EK2R2Aj8CbiH0DLp6Y3sLyJSVYoNxQnAJwk31lMJLUh6s+eB3xLassxOS+mqyHlEpKdLCiMII6UPJdxn9/aWS/OBe4HfA3drHUMRqVXFhuJ7WV9I3DlynGrwJGH20u3Ag2kpXRs5j4j0dGFCzL7Ax8tbb+/C1Ei4z74N+JUG5kl3UPGwN0sKEwiFxAOA/QjT1nuyZuAxwoLEM4EHSLKVcSOJiOSj2FAcSCgg7kVYt2Ay0C9qqMp7g7D4+yzgt2kp1SLgIhJPUqgjzAifUt72oucXE98C/sC6gmGSPRU5j4hI7ooNxS0I7U3Xbe8nzBDqyRYSBoLcBdyTltLXI+cR6TXKswzvbvXyae6exshTNZLCdqwvJO5Nz++utwJ4CLivvP1Jz7Glu6l4KEFYqHY74IPlbTfCDXEtz2JZROgd/gThQ/aPJNmyuJFERLpHsaHYn/BZvgehmPgRanuQSDNhIfeH1m1pKX02biQRkQ0IxcT3EwqJ+xAGdYyPGSkHLxEG4z3G+ocYa+JGEhHpXsWG4iBgd8I99h7Ah4AhUUN1zRvAn1tsj6Wl9OW4kURENiAp1APvITzzWPccuwj0jRmri94gtPxfVyx8QvfZEpuKh9K+pNAX2InwIbwLYaHddwOjY8ZqgwP/IBQK129JNi9qKhGRKlJsKBqhzcdOhJvqIuFme1uqb4biPGBui+1vwKNpKV0eNZWISFclheHA+8pbscXXQ2PGasNq4GnCOjwpoV3dn0myxVFTiYhUoWJDsY7wmb4bYVD2tuU/t6H6ZsYsIqy5pkKhiPQsSWEAoc30buVtB8IzkJExY7VhKTCHcK/d8s+XSDIVaqSqqHgonZcUhhIWD9+K8CG8FTCB8GE8orzl2aJpBbCAMNK5re0Vkqwxx+uJiPQaxYZiPeFz/N2ExdfHt9rGET7fLadLriSsibWg/Oe6r/9BuVioIqFIz2FmkwiFp8dbvHw78EF3P7LFfrOB6e4+t41zHAV8gbDORxNwelv7lfc9FtjB3c/P5x10k7CcwI6Ee+rWn8HjgbHkO5J6EfBKeXu51Z+vAK+RZM05Xk9EpNcpD94bz/pi4rblbWvCoJFCecurBepy1n+Or9tebfm97rNFpNdJCpuz/hn2um0rYBLrn2Hn1XlvNeH5xsLyn+u+fpVQIJxDkqkNtNQMFQ+lMsKsxeGED+GRwGDCDXE9UNfqz3rCg6Bl5S1r8fUyPbgQEYmr2FDsC4wBBgGbtdgGtvi6L+FGub1tGTBfDyxEepdy8fAmd/9Qi9emEAqFHS0ezgO2c/eVZtYfGOjub7ZzvWOpxeLhxoQlBkYR7q8HAP1b/Nn66zWEwXftbcs18E5EpHqU26AOYX0xcUiLP53199OraP9e+820lC7t9vAiIj1BUujH+s/gltvmrB9I7eVtDf/6+fs2oUC4kCTLuje4SGWpeCgiIiICmNm1wE2EWVEPlF9eSpjl9Eob++8PzCD88uDADHe/v51zT6FVsUSkN8ipePg7YBZwhbsvb/H6lYRuGAXgN+5+YcvioZl9DLiA8DO6FCgRWshdRfglPwOOaa8QKSIiIiIiItJb9YkdQERERKTKLHH3fQHMbBpwCXBUG/tdAkxz9xfMrJ4wI0hE3uk95eLgOrM6efyhwOeAmWZ2N/A1d28CLie0O34X8Chw4boDzGwIcCmwl7svNrNTCa1PFwL3uftZZjaK0ApVRERERERERFqoix1AREREpBqZWR1hXZo32tnlEeB0Mxvh7s3uvqh83Awzm21mD5vZ1W2cd1czm1ne7jKzLcxsopk9YGb3mdndZrZ15d6ZSLd72t2nrNuAOwltj1saSFgT9R3cfbW7Xw7sTmif/GUzGwmcTyjiHwSsbXXY9oTW+beUC5dHE9p+XgP8ycwuBw5r75oiIiIiIiIivZmKhyIiIiL/ani52DALGA18uZ39TgGeAH5lZleY2ebl128BphIKE/uZ2ehWx10HnOjuUwkzp2YQCh3zgb2BaYR2iiI91TPATuWZf5jZVoTC3uutdzSzAWb2YQAP6y08BQwFPgvMcfdzgHsIrUtbeh54CTiwXLDcB/gfQtvSX7j7aYSft4/n/u5ERER6ETO71swONLNGM5tV3m4zs4nt7L9/ecDcrPJguj03cO4pZnZT5dKLiIhIe9S2VERERCQwwtqFS8rFhg1y97WEQuB1ZnYGcJmZnQKcQZjN9DywihYzrMqzpSYC15gZhHux19z9XjPrQ2iz+CpwWY7vSyS21m1LbwdOAu40s9VAPXBcuRVpa2uBM8zsu4SfpxXACYRi48/N7BOEIv7Slge5+xIz+zrwezNrIvxsnwPsTPiZbSyf7+H83qaIiEivptb/IiIiPYiKhyIiIiLBNsCiju5sZlPdfWb525T1s5jc3b9oZmOAr7Y6bDHwInBYubhRD2xhZpOAme5+l5ldDJwIXNGVNyNSDdz9RWBIO//5ng4c3wj8exv/aQFQbPH9qeX9r21x7O2EQmVLjwM/3dh1RUREZNN0ovX/Re6+mPL9t5nNIHTvGAD8zd1PaHXeXQldBACagOMJHdVuIgw2ehuY7u7P5/uOREREeicVD0VERKRXK69LuAPwKGEGU0dNM7P/JswybCYULzLgP83sYeA5WrVhdHc3s5OBW83MCTOuLi7/eUN5NlQdcFzX3pVI7TGzfsDdrV4+zd3TGHlERESkU9a1/jfgMTbc+v9oQuv/J4Hz3P0tQuv/i4CxwIPttP7/lLs/b2afJLT+/wWh9f/hwGCgX75vSUREpPeysHSIiIiIiIiIiIiISMeZWQNwI9Dg7mM7eewZwE6EguLlrG/9fzJwIDAJmE4YpPc8oYMArG/9f4SZHQAcRLn1f7lrgYiIiHRRXewAIiIiItXOzG41s9kttv1jZxIRERERqQKdbv3f4tsUGEqL1v+ENqQjWh3WsvX/FGAf4JwWrf+/WD7PiZv0DkREROQd1LZUREREZCPc/bDYGUREREREqoVa/4uIiPRsalsqIiIiIiIiIiIiIiIiIoBmHoqIiIiIiIiIiEjOzOxWYHiLly5293ti5REREZGO08xDEREREREREREREREREQFCP3ARERERERERERERERERERUPRURERERERERERERERCRQ8VBEREREREREREREREREABUPRURERERERERERERERKRMxUMRERERERERERERERERAVQ8FBEREREREREREREREZEyFQ9FREREREREREREREREBFDxUERERERERERERERERETKVDwUEREREREREREREREREUDFQxEREREREREREREREREpU/FQRERERERERERERERERAAVD0VERERERERERERERESkTMVDEREREREREREREREREQFUPBQRERERERERERERERGRMhUPRURERERERERERERERARQ8VBEREREREREREREREREylQ8FBERERERERERERERERFAxUMRERERERERERERERERKVPxUEREREREREREREREREQAFQ9FREREREREREREREREpEzFQxEREREREREREREREREBVDwUERERERERERERERERkTIVD0VEREREREREREREREQEUPFQRERERERERERERERERMr+P+sGbw+43631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896" t="28269" r="10833" b="7692"/>
          <a:stretch/>
        </p:blipFill>
        <p:spPr>
          <a:xfrm>
            <a:off x="536575" y="2171700"/>
            <a:ext cx="10791816" cy="444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838200" y="26248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문제 풀이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6275" y="1575897"/>
            <a:ext cx="10896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0" dirty="0" smtClean="0">
                <a:solidFill>
                  <a:schemeClr val="bg2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출고량의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 높은 게임에 대한 분석 및 시각화 프로세스 가 포함되어야 합니다</a:t>
            </a:r>
          </a:p>
        </p:txBody>
      </p:sp>
      <p:sp>
        <p:nvSpPr>
          <p:cNvPr id="2" name="AutoShape 2" descr="data:image/png;base64,iVBORw0KGgoAAAANSUhEUgAABCEAAAEGCAYAAABb44/XAAAABHNCSVQICAgIfAhkiAAAAAlwSFlzAAALEgAACxIB0t1+/AAAADh0RVh0U29mdHdhcmUAbWF0cGxvdGxpYiB2ZXJzaW9uMy4yLjIsIGh0dHA6Ly9tYXRwbG90bGliLm9yZy+WH4yJAAAgAElEQVR4nOzdd3RUdf7/8eedTOqkV5JQAgGE0EmCtEACiBTpYkOK4oZdXVd2laKuCvpFRcH2c9m1CygrWOiC1CAlIIRepQUISUib9GQyk7m/P+JGkJbATG4S3o9zOJA7n3vv616GYeY9n6KoqooQQgghhBBCCCGEvem0DiCEEEIIIYQQQog7gxQhhBBCCCGEEEIIUSOkCCGEEEIIIYQQQogaIUUIIYQQQgghhBBC1AgpQgghhBBCCCGEEKJG6LUOcKv8/f3VsLAwrWMIIYQQQgghhBDiMklJSVmqqgZc67E6W4QICwtjz549WscQQgghhBBCCCHEZRRFOXe9x2Q4hhBCCCGEEEIIIWqEFCGEEEIIIYQQQghRI6QIIYQQQgghhBBCiBpRZ+eEuBaz2UxKSgqlpaVaRxFC1BMuLi40bNgQR0dHraMIIYQQQghR59WrIkRKSgoeHh6EhYWhKIrWcYQQdZyqqmRnZ5OSkkLTpk21jiOEEEIIIUSdV6+GY5SWluLn5ycFCCGETSiKgp+fn/SuEkIIIYQQwkbqVRECkAKEEMKm5DVFCCGEEEII26l3RQghbmby5Mn06tWLU6dOaR1FCCGEqFEF5aVsyj+KRS3XOooQQog7VL2aE0LUb8nJybRv357IyEhUVaVx48Z07tyZ9PR03nzzzevuN2fOHJ577jkADh48SFJSElu3bq2p2EIIIUStcN6UzZy0H8mw5GNRy+nv1U7rSEIIIe5A0hNC1CkRERFs3ryZhIQEOnTowFtvvXXTfebMmVP555ycHEJDQ+0ZUQghhKh1dhee4aWU7zCrFho6+bLCuE96Q9RhFovKqh+NFBTI36EQou6RnhCiTjKbzZw9e5bnnnuOjIwMAF599VU2bdpEaWkpbdq04bPPPmPgwIHk5OQQGxvLzJkzmTx5MqmpqfTv359169YxY8YMNm/ejE6no23btrz77rts27aNF154gaCgIPR6PYMHD2bVqlUUFxdz/vx5nn/+ebZs2cLhw4cJCgrihx9+kHkDhBBC1EqqqrLUmMSSnF2EOwfybPAgzpoyeTttNdsKfiXWs7XWEcUt+PaHHJavNGI2q4wY5qt1HCGEqBYpQog65ejRo8TGxqKqKn379sXLy6uyCDFq1Cj++c9/kp6eTvfu3cnIyGDNmjU0aNCAhIQEAN577z3+85//8M0337BmzRoOHz5MQkICiqLw7LPP8sUXX9CiRQsuXrzIunXrcHd358svv+T8+fNs27aNzMxMmjZtyq5du+jUqRMxMTEcPnyYdu2kS6sQQojaxWQ18++MTewsPEVPj5bEB8ThpNPj4+BGEyc/Vhj30svjLnSKdIytS078WsKKVUYAdicVSRFCCFHnSBFC1CkRERGVBQWAL7/8EqhYnvW9997Dzc2NZs2a4eLiQnFx8Q2PdejQIXr27FnZi6Fnz55s2LCBFi1acPfdd+Pu7l7Z9t5778XJyYnQ0FCCgoLo1KkTAKGhoeTk5Nj2IoUQQtQJF0zZeDq44qV30zrKVbLMBcxJ/5FzpizG+HXjPu9Olf/fKYrCcJ9I3r+0jl+KztDVvbnGaUVVlZZa+ffHGfj56enZ3YNlK4xkZZvx93PUOpoQQlSZlL5FvbBmzRoUReH999/noYceIjs7+6b7tGvXjm3btqGqKgBbt26lY8eOAOh0V/7TcHBwuOafgcr9hRBC3DlSy3J5/sISJp/7itW5+2vV/AonStJ4MeVbLpnzmRo8mCE+na8aNni3ezjBjt4szdkj/4/VIYu+yeZShpkn44Po1dMDgD1JRRqnEkKI6pEihKgXunbtyr59++jatSvPPvsswcHBlY917NiRQYMG8dVXX12xz8CBA2nTpg29evUiNjYWk8nEY489VtPRhRBC1DGqqvJF5hacdHpaugazMGs70y8s5lDxBa2jsTn/KK9eXIarzon/a3g/nQxh12ynU3QM8+nMubJs9hWfq9mQ4pYcOFTMuo15DLzXi4jWroQEOxEa4sjuPVKEEELULUpdrX5HRUWpe/bsuWLbsWPHaN1aJlgSQtiWvLYIIS6XWHCS9y+t4zH/XvT3aktScTILMreRYcmnq3s4j/r1wN/Ro0YzlatWvsrazpq8g7RzbcQzDfrj7uByw30sajmTz32Fj96dV0NHyiTLtVhhUTlTnz+Pq6uON15rhJNTxfeI/12SzcrVRj76sCkeHg43OYoQQtQcRVGSVFWNutZjdusJoSiKQVGUeYqi/KIoym5FUV7/bfssRVF2KIqSqChK7G/bHBVF+VhRlK2KovysKEpbe+USQgghhLhVJdYyFmRtp6lzAPd4tUFRFKIMTZnT+GFG+3YhqSiZZ88vYmnOHsw1NESjsLyUN1NXsibvIIO8OjA95L6bFiAA9IoDQ7w7c7I0naMlqTWQVNyqLxdmkZtXzpOTgioLEABdogxYrbB3v/SGEELUHfYcjuENLFJVtQtwNzBKUZRHgI6qqnYHRgH/URRFD4wFLKqqxgB/Az62Yy4hhBBCiFvyXc4v5JYXMTGg9xWrSjjp9IzyjWZu40fo4NaYxTm7mHL+v+wtSrZrnpSyHF5M+ZZjJan8ObAP4wJ64lCN1S7iPFvj5eDKMuOemzcWmti1u5Bt2wsYMcyH8GZXFpeaNXXG11cvQzKEEHWK3YoQqqpeVFV1228/GoAyIBL49rfHU4FzwF1AX2DJb9v3A36KohjslU0IIYQQorrOmbJYk3uQvp5taO4SdM02gY6e/CN4IC+EDEWHjrfSVvNW6mrSzXk2z5NUlMxLF76j1GrmpdDhxHpWf9iYk07PYO+OHCpJ4VTpJZtnFLcnN8/Cp59n0KypMyOGXr0Up6IoREcaOHi4GJPJqkFCIYSoPrtPTKkoigOwAJgCeABZlz2cBQT89uta2/94rHhFUfYoirInMzPTfqGFEEIIIS5jVVU+y9yCQefMQ35db9q+vVsj3mr8IGP8unO05CLPnVvE4uydlFrNt51FVVWWG/cyJ201DZy8mdVwNHe5Bt98x+u4x6stBp0zy4xJt51N2I6qqnzyWQalJpUnJwWh1197zo6oSANlZSoHDt14aXIhhKgt7FqEUBTFEfgK+EZV1bVAEeB1WRMvwHiD7VdQVfVjVVWjVFWNCgi4qkYhhBBCCGEXPxcc59fSdMb4d6/SfAvw25wLPp14p8kYuro3Z6kxiWfPL2Jn4albXhazzGrhw0vr+W92It3cWzAjdMRtT4LpqnNigFd79hSd5bzp5ktci5qxZWsBSfuKeWi0Hw1Dna7brvVdrhgMOhmSIYSoM+w5MaUT8A2wQlXVxb9t3ggM/e1xfyqGYpz4w/a7qJgfwvb9FoUQQgghqqmwvJSvs3Zwl0swvTxaVXt/X72Bvza4h1dCR2DQOfNe+k/MSl1BSllOtY6TYylkxsWl7Cg8yUO+XXk66B6cdY7VznMtA73b46zopTdELZGZZWb+wkxat3Jh4L1eN2yr1ytEdjKwd38RFkvdXPVOCHFnsWdPiCeAWGCSoigJiqIkAGnAJUVRdgCrgGdUVS0FPgMaKYqy9bc//8mOuYQQQgghquyb7J0UWU08HtAL3W0sY9naNYQ3Gj3AY/69OGvKZNr5xSzM2k6xteym+54sTeeFC9+SWmbk2eBBDPeNtOmSmu4OLtzj1ZbEwlOkl+Xa7Lii+qxWlX9/nIEK/CU+CJ3u5n/PUZEGioqsHDtRYv+AQghxm+w5MeU8VVX9VFWNvexXkqqqf1NVtbuqql1VVf3xt7Ylqqo+oqpqjKqqPVVV3W2vXPZWVFTEk08+SZcuXYiOjuaFF14AYN++fXTv3p2ePXty3333AWA2m4mPjycmJoZevXpx+PBhAPLz8xk9ejQxMTH079+flJQUza7HHpKTk3FxceG9996r3DZhwgQSEhJIS0vj8ccfp2fPnvTq1Yu4uDgSExM1TKuN5ORkPD09iY2NJTo6mr59+7J69WoALl68yJgxY+jduzcxMTEMHTqU1NQ7Z2m1/92buLg4YmNjGTduHEajkZEjR9K7d29iY2N5+eWXAThw4AB9+vShZ8+edO/enQ0bNmicXghR15wsTWdj/hEGerenibP/bR/PQdFxr3c73m0yht6erfgxdz//OPc1P+efuO4QjZ/zj/PqxWU4KXpeaziKKEPT285xLYO9O6JXdKzI3WeX44uqWbs+j6PHShg3JoDAgKr1dOnQzg0nJ0WGZAgh6gS91gHqm9zcXB555BHmzZuH1WqldevW/O1vf2PSpEksW7aMkJAQLBYLAAsXLkSv17N161b2799PfHw8O3bsYM6cOURHRzN16lSWL1/OlClT+O9//6vxldnWkCFD+Oyzz5g4cSIeHhVjWUtLSxk4cCAvvvgin3/+OVBRkDl37pyWUTUTERFBQkICAKdOnWL48OGoqsqLL77I22+/Tf/+/QE4efIkZvPtT3RWl0RERLB582YA5s6dS3h4OE8//TQzZ84EIC0tDaiYNfy7777D19eXc+fOMXjw4MpinxBC3IxVtfJ55s94Oxi437eLTY/t6eBKfGAcfT0j+DzzZ+ZlbGBj/hEeC4ghzDmg8vxfZyeyOnc/bVxDmdxgAB5VnI/iVvjoDcR5tmZj3lFG+kTd9lwTovouppbx38XZdO7oRlzvqt9/Z2cdHdq5sSepkAlj/avUe0IIIbRSb4sQmV/Px3Q+2abHdG4cRsCY8TdsExoaSmhoKFDRK8LJyYnvvvuOrl27Eh8fT25uLs888wyjR49m48aN/OlPFSNPOnbsSHZ2NkVFRWzcuJGvv/4aqPiw/vTTT9v0Ov7n28z5pJiSbXrMhs5hjA648T0CMBgMxMfHM2fOnMoPjtnZ2XTu3JnRo0dXtvP09KRdu3Y2zVgdmYnzMWUn2/SYzn5hBHS7+T26XPPmzZk1axYjRozg8ccfryxAALRo0cKm+apjfuZekk227bYb5uzN+IDOVWprNps5e/YskydPZsWKFQwbNozOnTsTHFwxS3z79u0r2/766680adLEplmFEPXb+rwjnDVl8kxQf1x1158Y8HaEuwTxWsP72VJwjP9m7+T5C99yj1cbBnt35PPMnzlQfJ4BXu141L8HesXBLhkuN8S7ExvzjrIqdz8TAmLsfj7xO4tF5V//uYSLs0L8xMBqD7eJjjKwO6mIs8kmwpvZr1glhBC3q94WIbRWXl7OuHHjePvtt1m1ahUXLlzghx9+IC8vj27duhEbG0tmZib+/r937fT39yczM/OK7TqdDlVVsVqt6HR2X1G1Rk2aNImoqCieeuopAFJSUmjbti0AOTk5jBw5ksLCQkaPHs20adO0jForNG/eHEVRaNWq+pOi1TdHjx4lNjYWVVXp27cvL774IkOHDmXu3LlcuHCBt99+m+jo6Mr2sbGxnDhxghUrVmiYWghRl+Railics5N2ro3o6t7crufSKQpxnhF0MYTzbc4v/JR3iHV5h3FAx58CYunr1cau579cgKMnPTxasin/KCN8IvHSu9XYue90y1caOXPWxOSnG+DtXf236J07GtDp4Jc9RVKEEELUavW2CHGzHgv2ZDabGTduHA899BADBgxgzZo1jB49GicnJwICAoiMjOT48eMYDAby8n5fBCQvLw8fH5/K7e7u7kBFl3J7FCCq0mPBnpycnJgyZQqvvfYaAOHh4WzatAkAX19fEhIS+PLLLzl+/LhmGavbY8Gejh8/jqOjI2fOnNE6SqWq9liwtcuHqvxPx44dWbhwIadOnaJ///4cPHiw8t9QQkICycnJ9OvXj8OHD+PiIm/OhBA39lX2DsqsFh4L6GXTCSBvxODgzISAGOI8W/Nj7gFiPVvT2jWkRs59ueE+ndlacJwf8w7wsF+3Gj//nejM2VJ+WJ5Dj27udO3ifkvHcHd3oHUrV3YnFfLwA342TiiEELZTv75arwXKysp46KGHGDp0KA8++CAAPXv2ZOPGjUDFEI2DBw/SsmVL+vbtW/nN7IkTJ9Dr9Xh5eV2xff369XTs2FGbi6kBY8aMYceOHZw/fx6DwcCWLVuumDywtLRUw3S1x5EjR5g1axY7duxg8+bN/PLLL5WP7d+/n/3792uYTnuJiYmVz5UmTZrg4OCAxWJh9+7dlJVVzDrv6+tLWVlZ5ZwsQghxPUeKL7Kt4FeG+HQmxMm7xs/fxNmfvwT11aQAARDi5MPd7uGsyztMUblJkwx3krIyK/M+ysDT04HHxgfc1rGiowykppq5mHrzFVeEEEIr9bYnhFY+/fRTEhISyM7O5qOPPgIqJs7z8vIiKioKvV7PK6+8QlBQEBMnTmTixInExMSgqiqffPIJANOnT2fChAn897//xdHRsfI49ZFOp2PmzJkMGTKEl19+mbVr1/Lss88yZcoUvL29cXR0ZMaMGVrH1MTRo0eJi4tDURQCAwNZsGABbdu2Zfny5UyePJm0tDQMBgMhISG88847WsfVVE5ODr1798bFxQWz2czUqVPx9vYmJyeHIUOGYDabKS4u5o033qjsHSGEENdiUcv5ImsLgXpPRvhEah1HM8N8ItlZeJp1eYcY4RuldZx6bfF3OaRcLOP5KcG4G25v3o+ozga+XJDFnqQiQkPsM4+JEELcLuV6y0HVdlFRUeqePXuu2Hbs2DFat26tUSIhRH0lry1C3DlWGPeyKDuRKcGDiTSEaR1HU7NTV3Gq9BL/L2wcLrqqLRUpqufosRJee+MifeM8eeKxQJsc84WXL6AoMGtmI5scTwghboWiKEmqql6zii3DMYQQQgghgCxzAd/n7Cba0PSOL0AADPeJpMBaysb8I1pHqZdKSqz8++NLBAY48ujD/jffoYqiowycPmMiJ0eGHwohaicpQgghhBBCAPOztqEC4/x7ah2lVrjLNZgI11BWGfdjVsu1jlPvLFyURVa2hScnBeLiYru35F0iK4Yd7tlbZLNjCiGELUkRQgghhBB3vH1FyewuOsMo3ygCHD21jlNrDPeJxFhexJZ87Vaqqo/27i9iU0I+QwZ7c1dLV5seOyTEkeAGjuzeU2jT4wohhK1IEUIIIYQQd7Qyq4UvMrcS4ujDYO/6uyLVrWjn2pBw50BWGPdSrlq1jlMvFBSU8/GnGTRu5MTokbZfSlNRFKKjDBw9XkJhkfRgEULUPlKEEEIIIcQdbbkxiQxLPhMDeqFXbm91gvpGURRG+ESSYclnR+FJrePUC5/Nz6SgsJwnJwXh6KjY5RzRke6Ul8O+/cV2Ob4QQtwOKUIIIYQQ4o6VVpbLitx99HBvQRu3hlrHqZU6G5rSyMmX5cYkrHV0VbXaYkdiATt3FXL/SF/Cmjjb7TzhzZzx8XaQIRlCiFpJihBCCCGEuCOpqsqXWVvRKw486t9D6zi1lk5RGOYTSUqZkT1FZ7WOU2flGC18Nj+TFs2dGTrYx67n0ukUoiINHDhYTFmZDKMRQtQuUoSwseTkZFxcXHjvvfcqt02YMIGEhAScnJyIjY2t/DV16lRUVWXatGn06NGD2NhY7r//fsxms4ZXYF8mk4mJEycSExNDXFwc8fHxAOzcuZN7772X3r17061bNyZNmgRAbGwsXbp0oXv37kRHR/Pyyy9TWlqq5SXY3fjx49m0aVPlz126dOHjjz+u/HnMmDHs27eP2NhY+vTpQ2xsLD/88IMWUTVRlfszd+5cEhMTSUlJYfLkyVrEFELUAbuKTnOg+DwP+t6Nj96gdZxarZt7c4IcPVlm3IMqvSGqTVVVPvo0A7NZ5clJQTg42GcYxuWiI90xlakcPFxi93MJIUR16LUOUB8NGTKEzz77jIkTJ+Lh4VG53dfXl4SEhCvaHjx4kF27drF9+3YAMjIy0Onqb23op59+wmKxsHXrVgDS0tI4fvw4TzzxBMuXLyc8PByADRs2VO6zYMECWrVqRWlpKVOnTiU+Pp4FCxZokr8m3HvvvWzYsIE+ffqQnZ1Nw4YN2bRpU2XB5vDhw7z66qu88sorxMXFAZCenq5l5BpVlfvz1VdfoSgVb/AuLwgKIcT/lFjLWJC5jTAnf+7xaqt1nFrPQdExzDuSjzM3c7D4Ah0MjbWOVKds3JzPgYPFPDbOn+AGTjVyzojWrri56di9p5CozlJkE0LUHvW2CPFj5nzSTck2PWYD5zAGBYy/aTuDwUB8fDxz5sxh5syZN2zbuHFjLl26xLJlyxg6dCiBgYG2intT8w9kkpxrsukxw7ydGd8h4LqPt2nThunTp5OQkEBsbCzBwcG8/PLLvPjii5UFCIB+/fpdta+LiwvvvPMOjRo1orCwEHd3d5tmv5b5SzNJvmjjexTqzPgR179H99xzDx988AFQUYwZOXIkixYtwmq1cuzYMdq2bUu7du345JNPaNmyJaGhoTRo0MCmGatq/leZJJ+z8f1p4sz4R2/v/jz22GM89NBDtGrVioceeoidO3faNKMQou77Pmc3OeVF/D14AA5K/S3+21Ivz7v4zribZcYkKUJUQ/olMwsXZdGujSv39PWqsfPq9QqdO7qxd18R5eVqjfS+EEKIqpD/de1k0qRJLF26lIyMjMptOTk5VwzHWLx4Md7e3mzevJnExES6dOnCV199pWFq+wsPD2flypUsWbKErl27snbtWi5cuECrVq2qtL9er6dhw4ZX3Nf6JiAgAFVVMRqNbNiwgX79+tG5c2d2797Nxo0b6d+/P9OnT+fBBx+s/LB9J/WEqMr9EUKIG7lgyubH3AP08YyghYs2Rdy6SK84cJ93R46VpnK8JFXrOHWC1ary748v4eCgMOlPgeh0NVsIiI5yp6DQyvFfZUiGEKL2qLc9IarSY8GenJycmDJlCq+99lrltmsNxwBo0KABs2fPpqCggEGDBtG4cWN69epl94w36rFgT+Hh4cybN4+MjAzi4uJo3LgxZ86coVOnTjfd12w2k5qaSnBwcA0k5YY9FuypX79+bNq0idTUVBo0aEDfvn1Zt24dSUlJzJs3D4Bhw4YxbNgwli5dyiOPPHLFPAk15UY9FuzpZvdn8+bNmuQSQtR+qqryaeYWDDpnHvbrpnWcOqevZwTLjEksNSbxvGuI1nFqvdVrcjnxaylPTgrE38+xxs/foZ0bjo4Ku/cU0aa1W42fXwghrkV6QtjRmDFj2LFjB+fPn79umxMnTpCaWvFtgoeHB2FhYeTm5tZUxBq3d+9e8vLyAAgMDMTPz4/Zs2fz+uuvk5aWVtlu8eLFFBdfubZ1YWEhf/nLX3j66adxdXWt0dw17d577+XDDz/krrvuAqB79+5s2bKFrKwsQkJCrviQ3b59+3r9nLmWm90fIYS4np8LTnCiNI2H/bvh4eCidZw6x1nnyCCvDhwoPs/Z0kyt49Raqqry49pcFi3OJjrKQEwPj5vvZAcuLjrat3VlT1KRTCgqhKg16m1PiNpAp9Mxc+ZMhgwZwssvv1w5HON/unTpQnx8PGPHjsVkqhhX37FjRwYPHqxRYvuzWCwMHjwYRVEoLy9n4MCBtG/fnrfeeotRo0ahqip6vZ5u3boxatQoAMaNG4e7uzuKojB+/HjGjRun8VXYX7du3UhKSmLKlCkAODs74+DgQJcuXQBITExk6tSpuLu7Y7Va+fDDD7WMW+Nudn+EEOJaCstL+Tp7By1cGhDr0VrrOHVWf6+2rMjdy1JjEv8IHqB1nFqnrMzKZ19msmVrAdFRBp6aFFQ5WbIWoqPcSdqXwdlkE82aSuFNCKE9pa5WRaOiotQ9e/Zcse3YsWO0bi1vKoQQtiWvLULUD59lbGFD/hHebPQATZz9tY5Tpy3O3skyYxJzGj9MqJOv1nFqDWOuhbnvpXHqtIlRI3wYNdy3xueB+KP8gnImPXWW4UN9ePB+v5u2t1pVUk6baNTcWdPiiRCiblMUJUlV1ahrPSbDMYQQQoh6wqxa2FFwmDKrResotc7p0ktsyD/MAK92UoCwgYHeHXBS9Cwz7tU6Sq1x6nQpL7x8gQspZfzjbw0YPdJP8wIEgKeHA61bubJ7T1GV2m9bnct/Xkph43c5dk4mhLhTSRFCCCGEqCcWZW3gg0vfMy9jKdY62tPRHqyqlc8yt+Dt4MZov7u1jlMveDq40tezDdsLfiXDnK91HM39vC2fmbMu4qhXeO2VhnSJtv8y4tURFWkg5WIZaellN2xXZrKydVUujk4Km743kpQgf7dCCNuTIoQQQghRDxwqPsOavF00dgpiZ+FRFmWv1zpSrbEh/yhnTJmM9e+Jm85J6zj1xn0+HdGhsOIO7g1RXq6ycFEW8z7KoGVzF/5vZiMaN3LWOtZVoiMNAOxJunFviD2b8inKK2fc1GCat3Nl6ScZnDxQfMN9hBCiuqQIIYQQQtRxReWl/DtjOSGOfrzWcCL9vaJZlZvIurzdWkfTXK6lmG+yE2njGko39+Zax6lXfPXu9PZsRUL+MXIsVevqX58UFpUze24qq9fkMuAeL56fGoKnh4PWsa4pwN+RpmHO/HKDIRkWs8rPK42EtXYhvK0bj/w9mMBQJxa9l0baOVMNphVC1HdShBBCCCHquC+y1pBrKeCpoBE46xyZ4D+ASLeWfJG5hqSiE1rH09SSnF2YrBYeD+gtk+zZwVCfzlhRWZ27T+soNerixTL++UoKR46WED8xkAnjAtDra/fzKyrSwMlTpRhzrz1nzN4t+eTnlBM3omKiURc3HeOnh+Di6sD82ankZctcM0II25AihBBCCFGH7Sw8yraCg4z07UW4SygAOkXH0w1G0dQ5mA/Sv+d0aarGKbWzr+gcXd3DCXXy0TpKvRTk6EV3jxZsyDtCQXmp1nFqRNLeIv454wIlpVZefiGUPrGeWkeqki6/DclI2nt1b4hyi8qW5UYahjvTvJ1r5XYvXz3jpwdjKlGZPzuV0uLyGssrhKi/pAghhBBC1FFGSwGfZqwi3DmE4T4xVzzmonNiavDDeDi48QwcvPkAACAASURBVFbaIjLMuRql1E6epRhjeRHNXAK1jlKvDfPujEm1sCb3gNZR7EpVVZauyGHOe2kEBzsxa2ZD7mrpevMda4mGDZ1oEOR4zVUyDuwowJhpIW6k71U9hho0dmbMPxqQcbGMRe+mY7HIpLdCiNsjRQgbS05OxtPTk9jYWKKjo+nbty+rV69GVVWmTZtGjx49iI2N5f7778dsNmsdt8bl5ubywAMP0K1bN7p27co777xDQkICgYGB9O7dm+joaAYPHkxiYmLlPvv27aN379507dqVTp068f/+3//T8ApqxqlTpxg9ejQxMTHExMQwYMAATpw4Ufnc6tWrFwMGDCArK6tyn9WrV9O6dWsOHKjfbwKr+xwymUxMnDiRmJgY4uLiiI+P1/gKhLANVVX5KGMFZaqZp4JGoFeuHovurXfn+ZAxWNRyZqd+TWF5iQZJtZNsqniNDHMK0DhJ/dbI2Y9oQzN+yjtEsfXGqy/UVaWlVt7/1yUWf5tD967uzPhnKP5+jlrHqhZFUYiONHD4aDHFl/VosFpVEpYZCW7iRKvObtfct3k7N0bGB3LqUAnLPs5AldV3hBC3Qa91gPooIiKChIQEoOLD5PDhwzl9+jS7du1i+/btAGRkZKDT3Xk1IJPJxIwZM4iIiMBisdC6dWveeOMN+vTpwzfffAPA3r17GTlyJD/++CO+vr48+uijrFixgvDwcMxmM48//jgfffQRkyZN0vhq7CMrK4tBgwbxySef0Lt3b6Di+ZKfn3/Fc2vWrFl8+umnTJ8+HYDFixfz6aefsmDBAubOnatVfLur7nPo1KlTWCwWtm7dCkBaWpqW8YWwmY35SewvPsUE/4GEOPlft12oUwDPBj/IrIsLeSd9Cc+HjMFRuTP++z9rygQgzPn690fYxgifSHYXnWF93mGG+XTWOo5NZWWZmfNeGufOlzHmIT/uG+RdZ+cXiYo0sPLHXPbuL6Zndw8ADu8qJCvVzMOTG9zwujr39sSYaWHjdzl4B+jpN9qvpmILIeqZevsuJPPgfEx5yTY9prNXGAHtx1drn+bNmzNr1izmzZvHpUuXWLZsGUOHDiUwUPuuoZnL52O6mGzTYzqHhhEw7Pr3KCgoiKCgoIrzZ2ai1+sxGAxXtOncuTN///vfmT9/Pn5+fkyYMIHw8HAAHB0dmTt3Lv369auRIkRm+nxMpmSbHtPZOYyABte/Rx999BGPPvpoZQECIDAwkOLi35fIUlWVlJQUBgwYAFT0DigpKaFHjx689NJLWCwW9Hr7//POXD8fU0ayTY/pHBhGwD22ew7Fx8czffp0EhISiI2NJTg42KZ5hdBCelkOC7PW0c61Gf29om/aPsI1jL8EDePDS0v5KGMlTwUOr7MfoqojuSyTQL0nBofat2RifdPMJZAObo35MXc/A73a46SrH28xjx0v4d0P0rGUq0x9NphOHQw336kWa9HcBW8vB/YkFdGzu0dFL4ilRgJCHGnT5ebX1meUD8ZMM5u+N+IT4EhkHZkPQwhRu9x5X8VroHnz5pSUlLB582YSExPp0qULX331ldaxNDV9+nTatGnDP/7xD1xdrx5P2bx5c9LS0khOTqZ58yuXVAsMDLxiGEJ9k5KSQtu2bQE4evQosbGxdOzYka+//rry5zZt2nDixAl69eoFwJIlSxg0aBAAsbGx/PTTT5rlrylVfQ6Fh4ezcuVKlixZQteuXVm7dq0GaYWwnXLVyr8ylqJXHPhz0DB0VSwm9PRoz4O+cWwrOMiSnM12Tlk7nDVlEuYsQzFqyn3eHckrL2FH4Umto9jE+o15/N+bF3F31/F/MxrW+QIEgE6nEBVpYP/BIsrKrJzYW0z6+TJih/ug0938tURRFEb8KZDm7VxZ+kkGJw8W33QfIYT4o/pRpr6G6vZYsKfjx4/TrFkzGjRowOzZsykoKGDQoEE0bty48kOkFm7UY8He3nzzTV566SUGDBjAkCFDrnr8f/fM1dWVM2fOXPFYVlYWfn410wXwRj0W7CU8PJxTp04Bvw/tmTFjBn5+flcMx9i4cSMPPPAA69evZ9GiRbi6urJ8+XKKioo4cuQIgwcPtnvWG/VYsLeqPoeg4p7OmzePjIwM4uLiaNmyZeVjQtQ1K43bOVmawl+DRuKnr963kMN9Ysi05LLUuJUAR2/6eNavbvOXKy43ccmcT6xHa62j3DHaujakoZMPP+UdordHqzrb28ZiUflyYSYbNuXTqYMbTz8ZhJvb1XOu1FVRkQY2bMrn0OFidi014hOop30Pjyrv76BXeOTvwXw8I4VF76YRP6MhwU2kt5EQouqkJ4SdHTlyhFmzZvH888+TmlqxRJqHhwdhYWHk5t55M5WfOHGCzMyKMbpubm54eXnRoUOHK9ps376dhQsX8uSTTzJu3Dg+//xzkpOTAbBYLEyZMoUnn3yypqPXmLFjx/LZZ5+xb9/va66Xll697FloaChGo5HTp0/j5eXFmjVrWLZsGevXryc1NRWj0ViTsWtMdZ9De/fuJS8vD6joRePn50dhYWGN5xbCFpJN6Xybk0BX9zb0cG9b7f0VReHxgMF0cAvn04xVHCg6ZYeUtcO5smwA6QlRgxRFob9Xe86aMjlZeknrOLckL8/CrDcvsmFTPkPv82bKP4LrVQECoG2EG66uOjZtyCfltInYYT44OFSvYOTipmP8tBCcXXXMn51KXrblpvucNRmZdTGBvyWvosR6503OLoT4Xb3tCaGlo0ePEhcXh6IoBAYGsmDBAhwcHBg7diwmkwmAjh071sg31bWNXq9n0qRJ5OXlUVxcTM+ePXFycmLTpk3ExcUBFd9aL1u2rHLejAULFjBhwgRMJhNlZWWMHTuWP//5z1pehl0FBQXxww8/MGXKFNLT0/H29sbd3Z3x48czdepUYmNjURQFq9XKf/7zHxYsWMCIESOuOMagQYNYvHhxvbxP1X0OJScnM3jwYBRFoby8nIEDB9K+fXuNr0KI6iuzWvjw0g94OrjxRMDgW/6WWa848EyD0cxI+YJ3079lZsPHaOLcwMZptfe/SSmbyqSUNaqXR0u+yU5kbd5BWrrWredV8jkTc95NIy+/nKefDKJHt6r3DqhL9HqFTh3d2L2rkDY+DnTqdWvzOnj56Rk/LYSPZ6Qwf3Yq8TNCcblGwSbLXMTinENsKziHm86RIquZ9XmnGOojvZSEuFMpdXWJnaioKHXPnj1XbDt27BitW8sLmhDCtuS1RdQGC7PWsTo3kenBY+hoaH7zHW4i25LPSxc+BeC1Rk9Ue2hHbTfv0gYOFV/g300f0zrKHWd+5jbW5R3iw7Bx+OjrxjwKibsK+PfHGbi7O/Dc5AY0a+qidSS7WvFDDouW5jCqnxejx99eb6GTB4uZPzuVZhGujJ8WgoO+okBaXF7GMuMx1uT9CsAAr5YM92nNe+k7OF+Wx/9rMrjeTGAqhLiaoihJqqpGXesxGY4hhBBC1HJHS5L5MTeRezyjbFKAAPDTezItZAwlVhOzUxdRbDXZ5Li1RbIpS4ZiaORer7ZYsbIh74jWUW6qrMzK199k8f6Hl2ga5szrrzas9wUIgPTDxShAkQ2m7WjR3o0Rfwrk1KESln6SgdlqYU3urzxzbjUrco9zt3sj3mk8iDH+HTA4ODHCN4K88lI25Z+9/ZMLIeokKUIIIYQQtVix1cS8S8sIcvRljP89Nj12E+cgJgc/wMWyTN5NW4JFLbfp8bVSZrWQUpYjRQiNNHDypqNbEzbmH6nVz6njJ0qY/s8LrFydS78+nvxzeijeXvX/m/kLJ0tJPlpK42BHkvYVYYte0ZGxnsSN8ubnrPM8dexH5mfto7GzN280vIe/BnUlwPH3HjGtXQK4y8WflbnHa/XzQwhhP3YrQiiKcpeiKDsURfnmt5/DFEVJVxQl4bdfqy5rO+u3tomKosTaK5MQQghR18zPXEu2JZ+ngkbgonOy+fE7uIXzp8D7OFRyhk8zVtnkA4nWLpRlY0WV+SA01N+rHbnlxewsPK11lKsUl1j5/MtMZvzfRcxmleenhvDEY4E4OtbN1Tyqa/OyHFzddfS9x4vMLAvnzpfd9jFPlGTxc9f9ZDx8hpJclVFZkfwzJJamLr5XtVUUhRE+EWRbitlacO62zy2EqHvsWe69G/gAGH7ZtrWqqk64vJGiKH2AjqqqdlcUJQTYpChKW1VVbz7NrhBCCFGP7S48zpaC/YzwiaGFS0O7nSfWsxMZ5lx+MP5MoKMPI321Wz7aFs6asgBZGUNLHdwa08DRi5/yDtHTo6XWcSol7Svisy8zMRotDLzXiwfv98PF5c7pGJyabOJ4UjH9RvsS2cWdLxZmsXtPIWG3uMRmWlkB/80+yC9FKfg4uDDRL4pzS5w5cKSUToYSmrdzu+Z+Hdwa0MzZh+XGY/TyCMNBuXP+DoQQduwJoarqAiD9D5v7KoqyTVGUTYqiDP3fNuDb3/ZJBc4Bd9krlxBCCFEX5FoK+ThjJU2dgxnl29vu5xvtG0uMR3uW5Gxma8FBu5/PnpJNmRh0zgTo6+fqBnWBTlHo79WOk6XpnCnN0DoOeXkWPvhXOm+/k4bBTcerLzdk/KMBd1QBAiBhmRFnVx3dBnjh5aXnrpYu7E4qqvZx8stL+SIziefOr+FAcTqjfdvybpPB3OMTzqOTgwkMdeLrd9JIO3ftuWYURWG4TwTp5kJ2Fl643csSQtQxNfnKew5orKpqT2AC8LaiKHcBAUDWZe2yftt2FUVR4hVF2aMoyp7MzEx75xVCCCE0oaoqn2SspFQ18VTQCPTK1cve2ZqiKEwKHEob1zD+c2k5R4rr7qRxZ02ZhDn73/IypsI2Yj1a4azoWZt3SLMMqqry87Z8np1+nl27Cxk90pc3XmtEi+b1f/LJP8q4WMaRXYV0u9cLV0PFa0p0pDvnL5RxKcNcpWOUWS0syznKM+d+ZH3eaeI8m/F+k0GM8m2Dy28rXbi4OTB+WgjOrjrmz04lL/vanZujDKE0dPJkmfEY1nowDEwIUXU1NvuOetkgU1VVzyuKsgFoAxQBXpc19QKM1znGx8DHULFEp/3SCiGEENrZXLCPpOJfGed/Lw2dam5IgV5x4B8NHuSVi58zN30xrzacWKPnt4Vy1cr5smz6e7XVOsodz83Bmd6erdicf4xH/bvj6eBao+fPyDTz2ReZHDhUTIvmLkx6IpCGodeeV0VVrahWC2q5GdX626/KP1tQy8uu/P2Kx82o5Ras1qvbYLXi2bQvrn7ad/LdssyI3kmh+yDvym3RkQYWLqoYknHfIJ/r7mtVVbYWJLM45xA5lhIi3UJ4xL8DoU7XXtrXy0/P+GkhfDwjhfmzU4mf0RAXtyu/+9QpCsN9WvPhpV3sLUolyj3UNhcqhKj1aqwIoShKS+CCqqoliqL4ADHAm0AZMBb4WlEUfyqGYpyoqVy2lpycTPv27YmMjERVVRo3bswHH3zA8ePHeeWVVygtLaWsrIz27dvz0UcfaR1XE9e6R++//z4TJ04kOzsbRVHo1asXr776qtZRNVOde3TmzBmeeeYZsrKyMJvNTJs2jdGjR2t9CXZT1Xszffp0WrduzcmTJ3FyqnjTmZ6ezr333suBAwc0vgohru+S2ciCzJ9o49qUAV531/j5DQ4uTAt+hJdSPuPN1K/5v4ZP4K13r/Ectyq1zIhZLaepzAdRK9zr1Y51eYfZmHeEEb7XXC7e5qxWlbXr81j8bTaKAhPG+dO/rxc63dU9Y6zmYlJ3vk1p1jHbnFynR9E5otM5ojjosVpMFKb9QmjPl3DxCbfNOW5BdrqZA9sL6D7QG3fP33tWBQY60qSxE7uTiq5bhDhYnM7XWQc4V5ZLM2cf/hrUlQjXwJueM7iJM49MDmb+7FQWvZvG+GkhOOiv/Dvo5t6YJdmH+cF4hEhDiPReEuIOUZPrEIUAnyuKUg44Ai+qqnpBUZQUoL+iKDuoGB7yjKqqpTWYy+YiIiLYvHkzAHPnzuXxxx/n119/Zfny5YSHV/wHtGHDBi0jau6P9yg8PJynn36amTNnApCWlqZlvFqhqvfo0qVLfPjhhzRp0oSLFy/St2/fel2EgKrdGzc3N+Li4li7di1Dh1ZMQfPNN9/wyCOPaJZbiJuxqlbmXVqGoij8JXAYOo3ekAc4ejM1+GFmXvySt9IW8XLoBLuszGEPMill7RLq5Etb14aszz/CUJ/Odp+A8EKKiY8+zeDUaRMd27vxxGMB+Ps7XrOttbysogCR/SveLYbg4OiO4uCIotOjODhV/K5zQnGoKCwoOsffHv9Dm8q2epQ/XJ+l1EjKlldI3fEmDXvNwMlDm2/7f15hROeg0HOw91WPRUe68/2yHHLzLFcsUXrOlMui7AMcKE4nQG/g6aCudHNvXK3XpRYd3Bj+p0B++CiDZZ9mMHJS4BWFBgdFxzCf1nySuYeDJZfo4Nbg9i5UCFEn2LUIoapqApBw2Z97XqONCvzN1ueenzmfZJNtl/0Jc27C+IDxVW5vNps5e/YsK1euZMGCBZUFCIB+/frZNNutmJ+5lmTTH+cOvT1hzg0YHzCgyu3/d48mT57MihUrGDZsGJ07dyY4ONimuW7V/MytJJuybt6wGsKc/RkfEFPl9je7R926datsm5qaSosWLWya90bmp2WSXHLtSaduVZirM+ODq/bh4Wb3ZuzYsXzyySdXFCG+//57m+YVwpZW5SZyovQ8TwYOx9/R6+Y72FEzlxD+1uB+5qR9wwfp3/Ns8IN1Ygb7s6ZMnBQ9IY5Xf9gS2hjg1Y456WvYXXSGru7N7XIOs1ll2coclq0w4uaq469/DqJHd/frfrOuWi2k73qX0qzjBEX9FY9GPeySS+/iQ0iPF7j48yukbn+d0F4zcXSr2aVjc7PM7N2ST1RfLzx9r37rHx1l4LulOSTtLaJvnBdZ5mK+yznMloKzuOkcedSvA/d6t8DxFuemiYrzJDfLzKbvjfgEONJn1JXLdvbyDOP7nCMsyzkqRQgh7hC1/91EHXT06FFiY2Pp168fgYGBxMbG0qpVK61j1Sp/vEcvvvgin376Ke+++y6xsbHs3r1b64iaq+49Sk9PZ/LkycybN0+jxDWnqvcmLi6Offv2UVhYyMmTJ/Hw8CA0VMacitrpnOkSS7I308XQmhiP9lrHASDS0JLHAgayt/hX5metQa0Dk8clmzJp4uSHrg4UTO4UnQ1hBOg9+CnXPhNU/nqyhOdfusD3S410u9udubOb0LOHx/ULEKqVS3v+RfGlfQR0nGi3AsT/OLk3IKT78xVDP7a/Trkp367n+6Otq3JRgV5Drl2Ya9zIicAAPYl78vkycy+Tz61mW8E5Bnm35P0mg7nPp9UtFyD+p+/9vnTq5cGGb3PYu+XK63dUHBji04pjpZkcL5GJ54W4E9TkcIwaVZ0eC7YWERFBQkJC5c9PPfUUZ86coVOnTpplupbq9FiwtT/eI4COHTuycOFCTp06Rf/+/Tl48CDu7tqOQ65OjwVbq849SktL4+GHH+aTTz6hUaNGNZaxqj0WbK0692b48OEsX76ckydPMnbsWE3yCnEzZtXCvy79gMHBhScC76tV46L7e0WTac5lZe4OAvQ+DPHprnWk67KqKsllWfR0b6l1FHEZnaKjv1dbvs5O5JwpiybOtukJUFpq5Zsl2fy0IQ9fXz3Tng2mU0fDDfdRVZXM/Z9SeDERvzZj8GpaMz1Tnb3DCO42ldTtr5OaOJvQHv9E52j/iToLci3s3phPpxgPfAKuPSylyFqGe5sSDm914EjGGWIDmjDSpw0Bjje+l9WhKAoj4gPJz7Gw9JMMmtzlgl+D34d49fFsxlLjUZYaj/K8q/2XJBZCaEu+JqgBkyZN4vXXX79inoPFixdTXFysYaraJTExkdLSiqlAmjRpgoODAxbLtZd0ulNd7x6lpKRw//33869//YuIiAiNU2rjRs+fsWPHsmjRIlauXMmoUaO0jCnEdS3J3sz5sgwmBQ7F08FN6zhXedivH13d27Aoez0XTBlax7muDEs+JdYywmz0IVfYTpxnBE6Knp9stFzn/oNFPDf9PD9tyKN/Py/mvNG4SgWI7MNfk5+8CZ+Ww/FpOcQmWarK1b81Dbo8gyn3LGm73kEtr9qymLdj2+pcyi0qvYddPelksdXMdzmHefrcas40PQ3lOsYaezMpsItNCxD/o9crjH4qCAcHhTVfZ1/xmLNOz2DvuzhQnM7p0hybn1sIUbvU254QtUn79u156623GDVqFKqqotfr6datm3wgukxOTg69e/fGxcUFs9nM1KlT8faW8byXu949io+PJz09naeeeqqy7caNG3FwuL2uk3XJjZ4/bdu2JT09nTZt2mAw2P5NlRC361jJOVbl7qCPZ2c6G2rnN/g6RWFiwCD2F51kqXErf2tQO///SjZVdOWWlTFqH3cHF3p6tGRbwa884tcNdweXWzpOfkE5C77OYtv2AkJDHJnxz1Dualm1HgXGX5eRe2oVXs364xvx4C2d/3YZgqMI7DSJjL3/5lLSvwiK/ttVk1naSnFBObvW5dG+uzv+wb/3Oii1WliXd5IVxuMUWsvoYmjIqG4RvP59Lif3l19jBjfb8fTREzvch3WLczh9uJjwtr8XXe/xas4K4zGWGY/ybLAdQwghNKfUhfGd1xIVFaXu2bPnim3Hjh2jdevWGiUSQtRX8toi7KXEamLa+f8ACm81/nOtX4Hi66z1rMpNZG7jpwhx8tM6zlW+yd7JSuM+vgyPv+0x7ML2zpmymHZhMWP8ujPEp3pDVFVVZXtiIfO/yqS42MqwIT6MGOqLo2PVhi7lnl5L1sEv8WgUQ2DkX+z2wb+qjCdXk314IZ5h/QjoONEuQ7DWL8lm8w9Gnnm7EUGNnDGr5WzMO81S4zHyykvp6BbMA75taeZSMVHkx59lkLizgI/nNavyfb0V5jIr7z17HmdXHU+90QgHh9/PtST7ED8Yj/J2owE0ctZ2cl4hxO1RFCVJVdVrrs0swzGEEEIIjSzI+olMSx5PBQ2v9QUIgPu8u+OoOLDMuFXrKNd01pRJqJOPFCBqqSbO/rRyCWZd3iGsqrVa+370aQYf/vsSgQGOvPFaIx4Y5VflD8r5538m6+CXGIKjCez8Z80LEAA+LQbj3XIY+ckbyDm2xObHLy0uJ3FtHm26GPBr6MimvNNMPvcjX2btI8TRgxmhfZge0quyAAEQHWmgpFTl8FH7Dhd2dNIxYIw/6efL2LPpykkqB3q3xFnRs9x4zK4ZhBDa0v5VWAghhLgDJRWdYHP+PoZ6d+cu18Zax6kSL72Bvp6RbCs4yCWzUes4V0k2ZcpQjFpugHd7Mi0F7Cuu3jLqkZ0MjBvjz2uvNKRxI+cq71eY+gsZSf/GNaAtQdFPo+hqT4HKL+IhPJv0wXhiKbmnfrTpsXf+lEdJSTkewwp57vwaPs7cg4+DCy+GxPJyaBytXK/+d9K2jRsuLgq79xTZNMu1tL3bQFhrF9YvyaakqLxyu4eDM/d4hbO98DzpZQV2zyGE0IYUIYQQQogall9exMcZK2niFMRovzit41TLEJ8eOCg6lhu3aR3lCkZLEXnlJTIpZS0XZWiKr4OBtdVcrjM6yp1BA7zR6ao+TKA44yDpuz/A2ac5wV2fQ+dQ872NbjTsWVEUAjo9gSGkC1mHFlBw3jY9jEwl5aw+dYbM546zSN2Ls6JnSnBPXmvYj3ZuQdcd+uHoqNCxg4GkvUVYrfYdrq0oCveNC6Ck0Mqm76+ciHKw913oFYUVucftmkEIoR0pQgghhBA1SFVVPslYRVF5KX8NGom+jg0d8NV7EOfZiS35+8ky52kdp9JZmZSyTtArDtzj1ZZDJRe4WGa/3jQl2b+StnMuTu4hhHSfhk5/axNh3laGonLmPnOOL99MJSut7JptFEVHUNRfcQ1ow6W9/6Yofe8tn09VVfYVpfHc6Z+4MOI0rp46ngnqxhuN+hNpCK3SvBNdIg3k5Zdz8lTpLeeoqpCmzkTGeZL4Ux6Zqb/fHx+9K3GezdiSn0yWWVaSE6I+kiKEEEIIUYN2Fx1nd9FxHvSLo5FzoNZxbslQ74qZ61fkbtc4ye+STVkoVMw7IGq3Pp4R6NHZbLnOPzLlnSMtcTZ6Fx9CeryAg5O7Xc5zMxu+zcGYaeHciRLen3Ke9UuyMZddPReGzsGJ4Lufw9krjPRd71KSVf0eAEeKM5hxcROz034mr7SMiMQWvNd8IN08GqOrxqSXHTsa0OvhlxoYkgFwzwO+ODop/Lgw64rtQ7xbASqrpDeEEPWSFCGEEEKIGlJqLWN+1loaOwUxyLub1nFumb+jF709O7A5fy9GS+0Yt51syiTI0QvXOjDB553OS+9GN48W/Jx/nGLrtXsI3KqyglRSt7+OTu9MSM8X0btos9x3+nkTu9bl0aWfJ39/pwlt73Zn8w9G3nvuPMeTrv6Ar3N0JaT7dPRu/qTtfAtTXtXmzDhZmsWsiwm8lrqZTHMRfTIjCH03gkc7t8LhFibgdHPV0TbCjT1JRTccSmIrHt564kb6cmJfMb8e+P2+BDgaiPEIY2P+GXIt9u+VIYSoWVKEEEIIIWrI0pyfybbkMzFg0C19QKhNhvnEUK5aWWncoXUUoGI4hgzF0JZqtVCWn1KlD68DvNpRqprZkm+7VRDMxVmkbp8FqkpIj3/i6KbN80FVVVZ+kYmzm457HvDD00fPg083YOJLIegdFRa8ncbCt9PIyTBfsZ+DsychPV5EcXAhdfsbmIsuXfccySYjb6Vu5aWUjZwry2Wcf0fmhA4i92sPwpq70TTC9ZbzR0UauJRh5vx52xaIrqf7AG98gxz5cWE25eW/P3eG+rTGolr5MfdEjeQQQtScuv0OqBY6deoUo0ePJiYmhpiYGAYMGMCJEyfw9PQkNjaWXr16MWDAALKytEx7MgAAIABJREFUsm5+sHrIZDIxceJEYmJiiIuLIz4+vvKxiRMnMmTIkMqf33nnHWJjY/n/7N13fBR1/vjx1+xudjdb0islCQQIvRMSWkINVRBEESmWO9G7k1MU9c47f3J+76x4yHmcHKJib0cRAUFK6L1ITSDAEgKBlN1sskl2N7s7vz8iUSSBlC2BzPPxyEMyO/OZ96yzm5nPvD/vT2pqKkqlsurfH3/8sS9C95pFixYxe/bsqt9XrVrFww8/XPUepKSkkJKSwpkzZ3wYpe/MnDmTzZs3V/2emJjIf//736rfH3jgAebPn8/u3bvJycnhySefBODBBx/k+++/r1rPYDCQlJTkvcAlTd4lewHfFe0mRd/9tpkN42Yi/YIZoO/KxuIDmB3eSd2uicVpJd9RQpzUCeFTRVnryN70DBc3P4f5/EZcN3mCHa+OpI0qkvXmY7jc8MTdYS3i8s6/43KU06z/n1DqmzW4zfo6ttvC+VNWRkwJRaP/ueZLfCcNT7wWw8gHQjl7vIwFT2ezebkRR8XPx++nCaN5/z8juhxc2vl3HNai69q+aDPzVu5Onr+4gUxrPlNCurAwdgyjgxI4ubOMogIHg+8OrlX9h5ok9tEhl8POPd7JclL4CYyeHkpejp19P/xcZ6aZUk+SrgU/mLOwOL3TISKRSLxD6oRwo4KCAkaPHs0f/vAHtm/fzvbt2/noo4+Qy+V07NiR9PR0tm3bxsCBA3nvvfd8Ha5PrF+/HofDwfbt29myZQvz5s0DwGQy4XK5aNeuHceOVY4RnTNnDunp6aSnpxMSElL17+nTp/vyEDzu8ccfJyMjgz179lBUVMRrr73G22+/XfUebN26lUcffZT58+f7OlSfSEtLY+PGjQAUFhbSokWL6zoljh8/zpw5c0hOTqZFixYsWLDAV6FKJFVEUeSD/LWoZUqmhg7zdThuMyF4ABWigzVFu30ah8FW2bEvzYzhW+UFJ5GrgkCQkX/kPQzrHif/6DLsJZerXX9kUBeuVJg5VnaxQft12i1c3vUKjnIj0cnPoQpq1aD2GsJmdbHuk0KatVLRZ0jADa8rFAKDxgXz5PwY2vfUsPErI2/PzebMjz8XYFQGtKBZv+dwWs1c3vUKTnspl+0lLLyym2cvfs+xsitMCu7Ev2LHMiGkI2qZH06nyNZVJpq3VtG2m6ZBxxCgl9O1s4ZdeywenyXjmg69tLTu5M/Gb4yUWX6esnNCcEfKRQfrzU3zwYtEcqdS+DoAT8k/uwxbqcGtbaq0cYTHz6zx9cWLFzNt2jRSUlKqlkVERFBW9vMfFlEUycnJYeTIkW6NrT6WncnHYLG5tc04nYqZbWt+EtWpUyeef/550tPTSU1NJTo6GoAvv/ySMWPGEBMTw7Jly3jzzTfdGld9bVmWT77Bve9ReJyKwTNrfo8EQWDJkiVMmTKFdu3a8eqrr6LX669bJzs7mw4dOrg1rvr4clk+F938/rSMU3HfTd6f4cOHs3DhQgA2btzIxIkT+eyzz3C5XJw6dYrOnTvz0EMPMWXKFNq3b8+UKVPYs2ePW2OUSOpqt+UEx8vP83D4aAIVWl+H4zbNlGEk6zqzwbyfccH90MsbdvNTXwZpZgyfE0URqykLbVQvInrOwmo8jfnchsqfs+vwj+hKUOsRaKJ6Ivw0FClJ14aPC3byvfko3bT1yw5yOazk7n4Ne3EOzZKfxT80wZ2HVWfpK0yYjQ6m/DHyptOJBoX5MfWpaE7/WMrqDwr44JXLdErUMmZGGEFhfqhD2hLddw7HD7zDVxmfcFAThFKQc1dQB8YGJ6CXq65r79huC4VXKpj2dFSDsiCu6Zes59/vXuVMlpWEdvUf2lFbgiAwdmYY/3ruIpu+MTLuwcrPcqwqiF7aZqwrOs3ooHb4y/w8HotEIvE8KRPCjXJycujcuTMAJ0+eJDU1le7du/Ppp59W/d6pUycyMzMZNGiQj6P1jfj4eFavXs1XX31FUlJSVXr8N998w6hRo0hMTGT37t04nc5btHRni42NJTExkYsXL1adK0ajseqc+vLLL5k4caKPo/SN8PBwRFHEZDKxceNGhg0bRs+ePdm/fz+bNm1ixIgRvg5RIrlOucvGxwUbaKWKZlhAL1+H43Z3Bw/EKtpZV7TXZzEYbAWEKHQEyD1/sySpnqMsD5e9BHVIGwRBwD80gag+TxA38t+EdLgXe3EOuXve5MKG2ZhOr8JpK0YhyBkW0IkjZRe4Uo/pXkVnBbl752M1ZhHVZzaayG4eOLLaK7xiZ8caEz0G6olNqN252K6blj++EcPw+yqLMy54Optt35q4ai3lU8HO2wnDOKLWM6ismLdjRnF/WNcbOiBcLpH0lSYiWypp38s9nZy9e2pRKgV27rK4pb3aiIpR0WdoAHs3mLma8/Pwi7uDO2Jx2dloPuu1WCQSiWfdsZkQN8tY8JT4+HiysrIAqoZfvPTSS4SGhlb9DrBp0ybuvfdefvjhB6/H+Es3y1jwpPj4eBYtWkReXh6DBw+mVatWZGRk8MADDwCVKfbr169n9OjRPonvl26WseBJ586d4/Tp00RHR7N+/XrS0tKqhmNAZSfXqFGjOH78uE/iu+ZmGQueNGzYMDZv3szly5eJiopi6NChbNiwgYMHD7Jo0SK2bNlywzb+/v7XZSWVlZWh0fjmqa2kafnGuJUiZwlzou9FdpsXo6xOS1UEidoOfG/ey9igZDRytddjOG/Lp5VSGorhS1Zj5fWPOrjNdcsV6iBC2k8kuN14SnMPYD63nsITn2M89Q26FskMiEthJTI2FB1jRviAWu9PdDm5sn8h5XnHiOj5GLrmfd16PPXx3bICFH4CaVND67Sdwk9g8N0hdO+v55svLvGJ+TAlFwqQyWBoUBuGFudTcfZbbBUViD0fq8okuebkgVLycuzcN/vm2Rd14e8vo2cPLXv2WZgxLQyFwj3t3sqwe0M5usvC2o8LePD5aARBoI06lC7+kXxXlElaYBuUsjv29kUiaTLuvKshH5o+fTpLly7l8OHDVcus1huLMjVv3hyTyeTN0BqNQ4cOYTZXPu2IiIggNDSU559/noULF7Jy5UpWrlzJ//73P5YtW+bjSH3H5XIxa9YsFi5cyIIFC3juueeq3rNrIiMjsVgsXpk+qzFKS0vjnXfeISGhMu22X79+bN26lYKCApo1q74YWa9evfj222+r3rNVq1bRs2dPr8UsaZou2vJYV7SHwQE9aatu4etwPObukIGUuWx8b97n9X3bXBVcriiSilL6mNWUhSBXoQxoWe3rgkyOrnlfmg98kZZD30Afm4rl0l5Kt71M57JStpiPUVZRuwKnougi79BiSnP3E9Z1JgGxqW48kvrJOFhK5uEyhkwKISC47jfJxU4ra2Qn2D7mACVJBYSeCqPZ/E5oPm9OcMgwQjpMpiR7G4XHP73ub78oiqQvNxEa5UeXJJ07D4kByTqKS5wcP1l265XdRBcgZ8ikEM78WEbm4Z/3OyG4I2anlS3F570Wi0Qi8RypK9GNIiMjWb58OXPnzuXKlSsEBQWh0+mYOXMmzz77LKmpqQiCgMvl4t133/V1uD7hcDgYM2YMgiDgdDoZNWoUX3zxxXU1Mjp16kRGRgZFRUUEBflmfm9fev3110lLS6Nt27ZAZYHO2bNnVw3HEAQBu93O4sWL3TLu83aUnJzMwYMHmTt3LgAqlQq5XE5iYmKN2zz00ENkZmbSq1cvFAoFMTExLF261FshS5ogURR5P38tGpmaKaFDfR2OR7VSRdNT0461RXsYFdQXf5nq1hu5Sba9EBGRVlJRSp+yGrNQBbVCkMlvua4qoCUR3R8hrNP9FGdvo9+lbfyo8WfV3pcZHtyNwFbDapxeUxRFCo5+RMnFbYR0mExQ/Ch3H0qdVdhdfPdRAeHN/EgeWbfrFovTxndFmawrOoNddDJQH8vEkE6ExmrYWmFi6yoTmYdLGXrPENrGlVCUtQa5MoDghPEAnD5SxmWDjUmPRbgtC+Kabl21aDUydu220L2r92rZJKUFsm+jmbUfF9CmqwaFQqCjfzgJ6jBWF2UwNLA1CuHW55lEImm8hNv1SWrv3r3FAwcOXLfs1KlTjaJYn0QiubNI3y2S+thecpR/X13Bb8PHMjTwzqsF8WtZ1kv8Jec9poYO467g/l7b7wbzMd7P38Y7sTMI89PfegOJ24kuB+dWP0Rg6zTCukyr8/Yul4vnDR9jtxfz+1O7EABtdC8CW6fhH975ug73wpNfYspcQVCbMYR2ntYoOuPTVxjZ8KWRh/7cjLZdazfMr8xVwdqiTNYUnabcVUGyriX3hHSmufL6GTUKr9hZ/UEBp38sIypGyYB+WwkQ1xDe/bcExA3h3RdzKDE5eXpBLHIPDJlY/F4eu/eW8N9/t0Kp9F4CdcahUj56PZfR08MYMKayY+dwaS6v5W5jVkQfBge09losEomkfgRBOCiKYu/qXpMyISQSiUQicbMyp5VPCjYQr2rO4ICmMeynjbo5Xf3jWVO0m7TARFReqmJvsBWgl6kJVbg3FV1SezbzBURXBeqQNrdeuRoymYzRYYm8m7eZstS/0OLyUcyGzZTmHsBP14zA1iPQxwyi2LAJU+YKAmIHN5oOiKKCCrasNNEpUVurDgirq4L15ixWmzKwuOz00TZnckhnYlTVZ1CERimZ+Xw0J/aXsmZZAd98kUz7DtH0sH6OcCGIi2cCGf9IuEc6IAD6J+vYsrWYQ0fKSEr03mcsoYeGtt00bP6fke4D9egC5HTXRNFKFcwq0ylS9HF3ZI0diaSpkD69EolEIpG42VfGLRQ7S3kkfDSyRnCj5C0TQwZhdpayqfig1/ZpsOUTpwprFDekTZXVeAYAVXD9OiEA+unaopep2WjNJrTT/cSN/DcRvX6HzE9DwdEPMax7nMLjn6JrnkR4j982mv/f6z4pRHTB6Gk3Hw5kdzlYY8pk9oU1fF54lLbqUP7RYjhPRw+osQPiGkEQ6Jyo46n5MaSMD+LM6TiWr3uK7z6tQB8o0jPFcxlAHTv4ExwkZ+fuEo/tozqCIDB6ehh2q4tNXxdWLZsQ3IErFRb2WHK8Go9EInEvKRNCIpFIJBI3umC7wnrzfoYH9qa1uvpCqXeq9v4xdPSPY7VpJ8MCenu8ir1DdJJtK2RUkG+nZmzqbKYs5OpgFP51mxXil5QyBYMDOrK66DD5FcWE+wUQEDOIgJhBWE1nMZ+rnFEsosdvbpgdwlfOnijj2B4LQ+8JITii+syfCtHJZvM5VppOYnJa6eIfyeSQzrTzr3sNE6VaRtr9YfQYFMC3S69w7qSK5MQtyMQowDMdETKZQFJfHRs3F1Na6kSr9V4thsgWShKHB7J3g5m+wwMrp/DUtqC5XwArTSdJ0rVsUp28EsmdpHF8i0skEolEcgdwiSJL89eil/tzb8gQX4fjExODB2FyWkgvOXzrlRvokt2EAxetpJkxfMpqzEId3KbB2QnDAzsB8IP5xHXL1cHxRPZ6jMhejyE0kukZnU6R7z4sIDhcwaC7qs9ksLsc/OniBj4oOESkn54Xmw/mheap9eqA+KWI5koe+WtLZv1FoH2rdPIOvevR2bL6J+upqBDZf7B2s5e407B7QlBrZKz5qABRFJEJAhNCOpBtN3Oo7LLX45FIJO4hdUJIJBKJROIm20p+5LT1IlNDh6OT+/s6HJ/o5B9HO3VLVpl24BCdHt3XeVs+AHHSzBg+47RbqCi9groBQzGuCfcLoLe2FZuLT2B3OdwQnefs3WDm6kU7Y2aE4VdDwcbvzWfIsRczOzKZ/9d8MB39I9y2f0EQiO0cT3iXByi9chDz2XVua/vX4luriIzwY+cu7w7JANDo5QydHMLZ4+Wc+qkTpJ8uhgiFlhXGk012qnKJ5HYndUJIJBKJROIGFmc5nxX+QDt1Swbpm+7wAEEQuDt4IIWOYrYV/+jRfRls+agEBVF+TW8658bCasoCQFXPopS/NjKwCxaXjZ2W025pzxMsZgcbvzbStqs/HXpXP3WlxWlnlekU3TXR9NPHeKyGRWD8KLRRvSg4/ilW0zmP7EMQBPol6zh+spyiIu93DvUdFkh4cz/WflyIo0JELsi4K7gDZ21GjpVf9ei+XaKLw6W5vH1lF+nF5z26L4mkKbllJ4RQ6T5BEJ4UBCFYEIQYbwQmkUgkEsnt5MvCzZQ4y5tcMcrqdNe0obWqGStNO3CKLo/t57ytgDhVeJN/v33JZswCBNRB7pkysaN/c1oqQ1hfdKzRPuVe/3khdpuLMTPDa+xc+NZ0ijJXBfeHdvFoLIIgENHzMRTqQK7ufxtXRZlH9jMgWY8owu69Fo+0fzNyhcCYGWEYr1aw6/siAFIC4giR+7PCeNIj+zQ5ylluPMHsC2t4LXcbuy0X+bLwGC4Pfp9JJE1JbTIhlgK9gamAA1js0Yhuc1lZWUyePJmBAwcycOBARo4cSWZmJgEBAaSmplb9vPXWWxgMBtRqNQsWLKja/sEHHyQ9Pd13B+BhI0aMIDU1lfbt2xMTE1P1fly4cIE5c+bQr18/Bg0axIABA1i9ejUAJpOJ3/72t0RFRV3XltFoZMKECSQlJdG/f38uXLjgi0PyiJrOo4yMDCZMmEBKSgr9+/dn6tSpWCzevyDwJYPBQEBAAIMHDyY1NZUZM2ZgMpmYOHEiKSkppKam8uKLL163TX5+Ps2aNePDDz/0TdCSO94562U2Fh8gLbAPsaqoW29whxMEgYnBA8lzmNhZcswj+3CJIhdsBdJQDB+zmrJQBrRA5uee4UeCIJAW2AWDvYDT1ituadOdLmZZOZheQv/RQUQ0V1a7jtFRxjrzGfrrYolVBXs8JrlKT2Tv2VSU5pF35D2PdN40b64kNkbJrj3eH5IB0K6bloQeGrYsN1JS5MBPkDM2uD2nrPlklOe7ZR8uUeTH0lzm5+7g94bVfGU8TpSfnj9GJvOHyCRMznKOl+e5ZV/eYHU52WO5ikPqOJE0QrWp7tNKFMWHBUHYIopiiSAIKo9HdZsqKChg9OjRLFmyhJSUFADy8vIoLi6mY8eON3QuGAwGxo0bx9KlS3nkkUfQ6z03xVJjsWHDBgA+/PBDMjIyePXVVxFFkbS0NEaPHs38+fMRBAGbzcaxY5UXrgcPHuTxxx+v6pS4ZurUqfzlL39hwIABiKKIy3VnfMnWdB5duHCB6dOn89lnn9GzZ0+g8r1xOBr3uFlP6NixI1u2bAFg/vz5xMfH88QTTzBv3jwAcnNzr1v/j3/8I5MmTfJ6nJKm4VoxygC5lntDBvs6nEajlzaBGGUkK0zbGaDvgszNMxpcqTBjFSukopQ+JIoiVtNZdNG93druAH07PivczffmoyT4R7u17YZwuURWf5CPPljOkIkhNa73jfEELlHk3tDOXovNP6w9IR0mYzz1FZrwzgTEub8wbv9kPZ99WcjVvAoia5gNxJNGTw/j7bnZ/PCVkYmPRjA0oDUrTSdZYTrJn/xT6t1ukcNKevE5NhefI89Ril6mYkxQAkMCWhOtrLw2t7ucaGV+bCsx0FXT+Duaj5QWsDQ/g3yHlYfD2zMisIWvQ5JIrlObTgg/QRCUwLVu1duiEyIjfxklNoNb29Sr4mgfPrPG1xcvXsy0adOqbhwBIiIiKCurOTVOq9Xy6KOP8uabb1bdQHnLsg35GK7a3NpmXKSKmSPqdkG4a9cuHA4HTz75ZNUylUpF796VFzXDhg27YZvjx4+jUChYvHgxzz33HEOGDOHll19uWPDVuJi/jHI3n0f+qjha1uM8WrJkCTNnzqzqgADo1auXW2Orq2X5mRhs7n0qEqfSMzM8oVbrVlRUcP78eZ588km+/fZbxo8fT8+ePYmO/vmi9euvv6Z169a0aeOe8coSya9tKT7EWdslfh95Nxq52tfhNBqCIDAxZCALrnzDHstJ+unde0NmkIpS+lxF6VVc9hJUbihK+UtqmZJUfQfWm49hdJQSoqi+7oK3HUovIeesjcm/j0TlX32n2mV7MenF5xkR2IYIP51X4wtOmEB5wQnyj36IKqQtqoCWbm2/X5KOz74sZNeeEu6+q+ZOGE8Jb6YkOS2QXevMJA0PpFkrFaMD2/GF8RjnrEZaq2sfk0sUOVF+lY3msxwovYQTkY7+EUwJ7UofXXP8hOunIlXK5CTrYtheYqA8vAJ/mfc7YWqjyGHjo4LT7LJcpZmfhlCFin2WPKkTQtLo1OaxxLvAdiBeEIR1wAeeDen2lZOTQ+fOlRdZJ0+eJDU1le7du/Ppp59W/X7tZ+vWrVXbzZo1ixUrVpCXd/ukeLnTL983qByykZSUxBNPPFHjNhkZGZw4cYI33niDrVu3cujQoRsyJW5XNZ1HH374Ie3bt/dxdI3Dtfdl2LBhRERE8MILL/Dee+/xz3/+k9TUVPbv3w9UZpUsXrz4huEZEom7FDvL+LxwEx3UsQzQeXbs9+0oUduR5n5hrDBtx+XmFPHztnzkyGih9P7NkKSS7aeilGo3FaX8pRFBXXDhYqP5uNvbro/yUifrvygkNkFN9wE1dy58UXgMpSDn7uCOXoyukiDIiOz9B2RyNVf3vY3L4d4HTWFhfiS0U7Nzl++GgQ6ZFIK/TsZ3H+UjiiIjAtugkfmx0nSqVtubHVa+NZ1iTvZa/n55KyfK8xgZ1Ja3YkbxYvPB9NPH3NABcc1AfRw20ck+S447D8ktXKLIZvMlns7ezT5LHpNDWvNaTBID9dGcLDdR7LT7OkSJ5Dq3zIQQRfETQRB2A92Bk6Io1u5T7mM3y1jwlPj4eLKyKv8gXxt+8dJLLxEaGlrjcAwApVLJ3LlzPfIk/2bqmrHgKfHx8Sxbtqzq9w0bNpCens67775b4zZyuZyhQ4dW1YkYO3YsR44cYdy4cW6N7WYZC55S03kkl8s5d84zla/rq7YZC+5W3eepe/fufPzxx2RlZTFixAiOHj3KU089xRtvvIFSWf24XYmkob4o3ESZy8rD4aM9Vv3+diYTBO4OGcg7V1dwoDSDRF0Ht7VtsBUQowpFUcMNg8TzrMYsBLkKpZufuANE+QXSXRPLpuIT3B3Su8YbQ2/Z+LWRshIn4/7crMbPepa1kH2lOUwK7kSgwjdZUQp1MBG9f0/urlcoOLaMiB6PurX9/sl63l+WT/ZFGzEtvZ8c7a+VM/zeUFYtzef43lK6JOkYGdiW5aaT5NjNtFAG3rCNKIqcLM9jY/FZ9lku4cRFe3U494R0IlHbEqWsdudWO3UokX46tpUYSAlo5e5Dq7dL9lKW5J0iw1pEB3UQv43oQDNlZfZQX10EK00GDpTmMySguY8jlUh+VpvZMV4EHgA6AZN/+l1SjenTp7N06VIOHz5ctcxqtdZq2wceeIBdu3aRnZ3tqfAarV69elFSUsInn3xStexW71tycjL79u2jvLwcgPT0dLp27erROL2lpvNIoVCwdOlSTp/+edqyzZs331EFOetr9+7dVedMbGwscrkch8NBZmYmr732GlOmTGHhwoX85z//4ZtvvvFxtJI7xRlrDluKDzEqKImWqghfh9NoJes6E+UXwnLTNrcVzBNFEYMtXxqK4WNW0xlUwa0R3Fzv45qRgV0xO8vZY8nySPu1dSXbxt4NZhKHBdAsrvobb1EU+bzwKAFyFWODfdNBf402shtBbe+i2LCZkpxdbm07KVGHTAY7d/mmQCVA7yEBRLZU8v2nBVTYXYwKaodKUNyQDVHstPGdKYM52et4+XI6R8uuMiKwDW/GjOSlFkMYoI+rdQcEVA4xG6SP42R5HgUVpW4+qrqzu5x8XXiWZ7P3cNFuYVZEB15s3quqAwIgTqknQuHPXkvTzLaWNF61qQlxbQJeOTAauOS5cG5vkZGRLF++nLlz53LlyhWCgoLQ6XTMnDmTZ599ltTU1Kp177rrLiZOnFj1u0wmY968eYwbN67JpY4LgsCqVat4/vnneeONNwgODkYQBObMmVPjNlFRUTzzzDMkJSWh1WoZMGAA48eP92LUnlPTefTaa6+RlpbGY489hsViQa1W0759e+bPn+/rkH3OaDSSkpKCWq2moqKCZ599lqCgIPbt21e1zksvvURcXBz33HOPDyOV3Clcoov389cSJNdzT0j9C6I1BXJBxoTgAbyb9y2Hy87QU9uuwW0WOiyUuKzEKRtHRl9TJDorsJkvEBQ/ymP76KJpSbRfEOuLjjFQ75sbe1GsLEap0sgYfm9ojesdLbvCifI8Zob1aBT1AkI73ou18BR5h5egDo7HTxvplnYDAuR07axh5x4LU+4N9UkGmFxeOWXn+3+/zM61RaROCGFYYDxri05zT3AnTM5yNprPsteSgwMXCeow7g7uSJKuBUpZbW59ajZAH8vXxuPsKLnAhBDvD7m55kSZkffyM8itKGOALorpYe0IVNyY9SkIAn11EawtysbirEAn9/25KZEACHV5KiFUdnWvEEXR53d7vXv3Fg8cOHDdslOnTtGhg/tSPSUSiQSk7xbJjTaY9/N+/lpmR05ye8HFO5FDdPLUhXcIlGt5ucUjDb5xOVB6njdz1/K35pNo59/4K9XfiazGM+Rs/StRiXPQNU/02H7WFf3IsoId/L3FPcSr3XMjXRdHd5XwxcKrjH8knL7Db0z1h8rx+H++uIFSVwVvxY7y+dCRayrK8rm4+Xn8tJG0SPkbQgNvwK/ZtqOYRYvzmPfX5iS0c8/UrPXx8Zu5nD1WxpwFsTj1Fcy+8B0yZNhEBxqZH4P0cQwNaE1LVZBb9/tSzmaKnVbmx4zyeidMidPOpwVnSC/JJULhzyMR7emmqblzDOCM1cxfc/bzu4iODApo5qVIJRIQBOGgKIrVTp9U1/w5NRDT8JAkEolEIrk9mR2lfFm4mc7+rUjWdfJ1OLcFhSBnfHB/smyXOFbe8No2Bls+AhCjuvnFt8RzrB77diSlAAAgAElEQVQsSvlLKQEdUAt+fG8+5tH9VMdmdbHuk0KaxanoMzSgxvV2W7Ix2IuYHNK50XRAAPhpwonoMQtb0TkKT3zutnb79NLh5yewc7fvClQCjJ4WitMhsuGLQoIV/kwM7kRrVTCPRSTyn7i7eDC8p9s7IAAGBcRxuaKEszaj29uuiSiKbC/JZc6F3WwvucL4oDjeiEm6ZQcEQBtVAKEKFXtLpSEZksajNjUhcgVBuCwIQi6QAfzX82FJJBKJRNI4fVa4EavLzkNSMco6SQnoTogigOXGbQ1u67wtn2i/YNSNIO29qbIazyBXh6Dw9+zsJBqZkkEB7dldcgazo+Ypzz0hfYUJs9HBuIfCkMmq/6w7RCdfFh4jRhnIAH3je06na55IYOsRFGWtofTKIbe06e8vo1cPLXv2WnA63TvrTV2ERinpNzqIQ1tLyDlr5e6Qjvy/FkNIDWiFyk1ZH9VJ0rbAT5CzrcTgsX380pWKMv5x+TD/vnqCSD9//tEykfvD2qCqZT0LQRBI1EZwtMxImcvh4Wglktq5ZSeEKIrRoig2++m/MaIo/scbgUkkEolE0thklmezteQIY4OSaa6UiiLWhZ+g4K6gfmRYszlZbmhQWwZbAa2kopQ+ZTVleTwL4pq0wC44cLGp+KRX9gdQeMXOjjUmegzUE5tQ85CDTeZz5DlKmRLaFZmHCnQ2VGjnaSgD47h68D84ygvd0mb/ZB3FJU6On/Bux9CvDb47BG2gnDUfFbit8O2taORK+mibs6skG4fo9Nh+HKKLlcbzzM3eQ5bVzENhCfytRR9iVfo6t9VXF0mF6OJwaYEHIpVI6q7Gb0tBEF4RBOEf1f14M0CJRCKRSBoDp+hiaf5aQhUB3B0yyNfh3JaGBPQkUK5tUDZEsbOcQoeFOJVUlNJXnLZiHKV5qIO90wnRXBlMV/+WrCk6wmV7kVf2+d2yAhR+AmlTa053t7oqWG46QXt1OD000V6Jqz5kciVRfWYjOu1c2f8OoqvhN87du2nRaGQ+H5Kh1sgYcV8IFzKtHPViLAP1cVhcdg6X5nqk/dPlRfzp4l6+MJ6lhyaU+bHJpAW1RFbP7Lt26kCC5EpplgxJo3GzLtsMILOGn1oRBCFBEIRdgiB88Ytlf/9p2W5BEFJ/WuYnCMJ/BUHYLgjCNkEQpCpfEolEImlU1pv3kW2/ysywkahlN1Yhl9yaUubHuKB+HC8/z+nyi/Vqw2CrfJInTc/pO96qB/FLD0ekIBdkvHp5tceHZWQcLCXzcBlDJoUQEFxzWv+aotOYnTamhnZt9EOzlPpmhHd/BGvhKYyZyxvcnp+fQGJvLfsPWLDbXW6IsP56pQYQHafk+08Lsdu8E0tXTSSBcrXbh2SUOR28n5/B/7t0gFKXg2eiuzEnuhshCnWD2pUJAom6CI6UFWB1QyeURNJQNXZCiKK4rKafOrTfF1h47RdBEIYA3UVR7AdMAt4VBEEBTAccoigOBGYj1Z2QSCQSSSNicpTwdeEWumna0Efb3tfh3NaGBfZGL9Ow3FS/bAiDLR+AVlImhM9YjVmAgCqotdf2GeUXyNzo0RQ5y3g9dw02V4VH9lNhd/HdRwWEN/MjeWTNRQ2LnTa+M2XQW9ucdv63R4dYQMwg9C0HYcpYTln+iQa317+fnnKryOEffTskQyYTGDszHHOhg41fGXE6PD8sQy7IGKCP4VBpLiVOW4PbE0WRvZarPJ29ix/MOYwMbMn8mGR6a933PZeojcAuuvixTBqSIfG92hSmfEkQhHxBEK4KgmD9qUBlrYii+BFw5ReLhgJf//TaZeACkPDT8q9+Wn4ECBUEQVv7w5BIJBKJxHM+LfiBCtHJg2EjG/0Tz8ZOLVMyJiiJI2VZnLVervP25235hCn06OQNezIoqT+rKQtlYAyyBj6drau26iieiBzOOVse/7r6Ay7R/U+9d64pwni1grEPhqNQ1PxZX2k8iVV0MiW0i9tj8KTw7g/jp4vm6oF3cNjMDWqrUwd/ggLl7NxV4qbo6q9VB3+6D9CzY00Rb8w2kL7SSFmJZ5/4D9LH4cTFbkt2g9opqLDyZu6P/PPKMQLlSv6vRSIzwxPwd3NxzQ7+QehlftKQDEmjUJsKOmOAROBvQDfgmwbsLxz4ZfdbwU/Lalp+HUEQHhUE4YAgCAfy8/MbEIbn2Gw2HnnkEQYOHMjgwYN59NFHSU9PR61Ws3Llyqr1UlNTMRgMGAwGAgICSE1Nrfp56623qm3nTmEwGFCr1SxYsKBq2YMPPkh6ejpGo5EJEyaQlJRE//79uXDhQtU6oigyfPhwHnzwQR9E7V3XzovBgweTmprKjBkzMJlMTJw4kZSUFFJTU3nxxRcB+PDDD4mJiWHw4MEMHDiQefPmea04ky8sWrSI2bNnV/2+atUqHn74Yc6fP8/o0aNJTEykR48evPjiizgcUhVoScOdKDOww3KMu4L7E62UpoR0hxFBiWhlalbUIxtCKkrpW6LowmY667V6EL/WR9eamWEDOVB6nmUFO9z6966ooIItK010StTStqumxvXyK0rZYM4iRR9HC2Wg2/bvDTKFmqjEP+KyW8g7uAixAR05MplAcpKOwz+WUVbm+xT/e34XwcznoolormTDF0Ze+72BFUvyuJpj98j+YlXBxCgD2VpsqHcbVpeTP+fs5Xi5kQdC2/L3lonEq2ueDrYh5IKMProIDpUWYJeGZEh8rDadEMWAAYgVRTET6N6A/ZUCv/y2DgRMN1l+HVEU/yuKYm9RFHuHhzfONMz169fjcDjYvn07W7ZsYd68eQBMmzaNl19+Gafzxg99x44dSU9Pr/qZM2dOje3cKcaNG8fSpUspKbm+93zq1Kk888wz7Nmzhx07dtCiRYuq1xYtWkTnzk2nXEjHjh3ZsmUL6enpdOvWjfj4eLp06cLWrVtJT0/n8ccfr1p36tSpbNmyhW3btnHw4EF++OEHH0buWY8//jgZGRns2bOHoqIiXnvtNd5++23GjRvHyy+/zL59+zh06BAVFRX89a9/9XW4ktucQ3TyQcFawhVBjA8e4Otw7hgamYpRQX05UJrJBdvVWm9X7rJzpaJIKkrpQxWWK7gqSn3WCQEwMqgrY4K6s958jDVFR9zW7rpPChFdMHrazTu5vjYeRxDgnpDb85pEFRhLWJfplF39kaIzaxrUVr8kPRUVIvsOlLopuvqTyQQSemh5+IXmzH6jJd0H6Dm8rYS3n8nmg1cuc/pIKS6Xex/SDNLHcdZm5JK9uF7b/1hWQLGzgjlR3RgXHIvcwzOs9NVGYBWdHC03enQ/Esmt1CbPJxNoD0QJgvA813cW1NUmKus/fCoIQhiVQzEyf1p+F7BTEIQEKutDNChHbNnOfAyFDR+j9UtxoSpm9r/5hU+nTp14/vnnSU9PJzU1lejoaDIzM2nRogWBgYF89NFHPPTQQ7fcV3XtuNu2/GXk2wxubTNcFceg8Jm3XE+r1fLoo4/y5ptvVnWwHD9+HIVCweLFi3nuuecYMmQIL7/8MlCZGbB27Vreeecdr3bILMvPwWArd2ubcSp/Zoa3uPWKP6moqOD8+fM8+eSTfPvtt4wfP56ePXtWe06YzWby8vIIDfXO09r9y/IxGtz7OQuJU9FnZs2fM0EQWLJkCVOmTKFdu3a8+uqrrFu3jpSUFHr16lW1zrx582jbti2vvPIKDz74IFqtltOnT3PlyhX+9Kc/MXXqVA4ePMjcuXMB8PPz4/3336d58+ZuPR7J7W1d0V5y7PnMjZ6CSubn63DuKCMD+7LGtJsVpm08GTW5VttcsBUggtQJ4UPXilKqvFiUsjoPhPaj0FHCJ4W7CPPTk6RrWDxnT5RxbI+FofeEEBxR82f9oq2I7SUGRgclEOZXc7ZEYxfQajhl+ccpPPkF/mHtUYe0rVc7beJVREQo2Lm7hNRBnnmCXx9RLVXc/WgEw6eEsn+TmT0bzHz4ai7hzfzoNyqIHoP0KFUNv+EfoI/l08KjbC8xMCW0a52332fJRy/zo7MmuMGx1EYnTTBamYJ9ljy31puQSOqqNp++FCo7Dv4MWIH7G7C/NcBVQRB2Ad8BfxRF0QosBVoKgrD9p3//tgH78Kn4+HhWr17NV199RVJSEt9//33Va3/+85+rhlr80smTJ68bjrF169abtnOnmDVrFitWrCAvr3JsWlRUFCdOnOCNN95g69atHDp0iNWrVyOKIrNnz2bhwoVNaiz2tfNi2LBhRERE8MILL/Dee+/xz3/+k9TUVPbv31+17meffUZqaiqTJ09mzpw5VTfjd6rY2FgSExO5ePEigwYNwmAw0KbN9RegSqWSoKAgCgoqR3qVlZWxYcMG1q5dyyuvvALAjBkzeO+999i8eTNPPPEEf/vb37x+LJLGq9BRzDfGdHpp2tFLm+DrcO44Ork/aUGJ7LWc5JK9dkMsr82MIRWl9B2bMQtB4Y9S79sOW5kg8LuIYSSoo/n31Y1klNe9vsg1TqfIdx8WEByuYNBdNRejBPii8BhqmR8TgjvUe3+NgSAIRPSYhcI/mCv7F+K01y+TQRAE+ifpOX6inCJz4xsCqQuQM/juEOb+K457/xCJUi1j1dJ8XvudgfWfF2AubFjMQQp/ummi2F5yAVcdhwZViC4OleXTWxfu8QyIaxSCjF7acA6U5uPwQE0ViaS2apMJ0Q24G3gPKAEO12UHoiimA+k//VukcvaLX69TDkytS7u3cquMBU+Kj49n0aJF5OXlMXjwYJ5++mkAQkNDuffee3nnnXeuW//acIxbtdOuXTtat3ZfJeraZCx4klKpZO7cuVXZDnK5nKFDhxIVFQXA2LFjOXLkCDk5OaSlpREfH4/BYPBqjHXJWHC36s6L7t278/HHH5OVlcWIESM4evQoUDkc49VXX/V6jDfLWPCkc+fOcfr0aaKjo1m/fj2xsbHs2LHjunUcDgdFRUVVWSGTJk1CEARatmxJQUEBBQUFXLx4kYcffrhq/WbNmnn9WCSN1ycFG3AhMjN8pK9DuWONDkpmXdFeVhi384eoibdc32DLJ1DuT7D89n0CfbuzmrJQB7dG8NJN080oZQqeiR7Nizn/483ctfytxSSaKev+RHnvBjNXL9qZ9nQUfsqajyujPJ+DZZe5L6QLermqIaE3CnKllqg+fyRn20vkHV5MVOJT9XrY07+fnhXfmtiz18LIETfvxPEVhUKg+wA93frruJBpZefaIrZ9W8T21UV0TtLRf1QQLdvWr9DqIH0cC6/u5lR5Hp00kbXe7niZkXKXk0RtRL32W199dRFsK8nleJmR7lqpvo7EN275F0QURYcoil8Dk4FsfprdQlK9Q4cOYTZXjiSJiIggNDQUi8VS9fpTTz3F0qVLKS29eY/zrdq5UzzwwAPs2rWL7OxsbDYb+/bto7y8cvhDeno6Xbt2Zf/+/Wzbto0pU6bw2GOPsXXr1ib5xHr37t1YrVagMhNALpc3ycKLLpeLWbNmsXDhQhYsWMBzzz3HyJEj2bJlC0eO/Dw2eN68eUyZMqXqgkqh+LnPVRRFQkNDiYuLY/ny5aSnp7N161befPNNrx+PpHHKtRey23KCsUHJRPh5J022KQqQaxge2JudluPk2gtvuf55Wz5xqvAmlRXXmLicdmzmCz6tB/Frerma55uNRSbIePXydxQ56jZdZGmxk43fGGnb1Z8OvWuemE0URT4vPEqQXM2ooHYNDbvRUIe0JbTjfZRe3kfx+frVk2rRXElMSyU7dzf+61RBEIhr788Dc6J55u1Y+o0KIvNwGf/5aw7/+etFju4qwemsW0ZDb20z/GV+bCsx1Gm7vZY8/GVyOmtC6rRdQ3XVhOIvyNlbKs2SIfGdW2ZCCILQB5hFZf2G94EYTwd1O3M4HIwZMwZBEHA6nYwaNYquXbtWPdHW6XT87ne/44knnqja5lra/TV33XUXAwYMqLadO41MJmPevHmMGzeOF198kWeeeYakpCS0Wi0DBgxg/PjxjB8/vmr99PR0Pvzww6qZIZoSo9FISkoKarWaiooKnn32WYKCGucTB096/fXXSUtLo23byvGrc+bMYfbs2axatYonnniCwsJCHA4Ho0aN4v/+7/9qbEcQBP7zn/8wceLEqs/ZCy+8QEyM9BUngR/MB5AjY0RgH1+HcscbG9SP9eb9rDLt4LHI8TWuVyE6ybGb6K6N9WJ0kl+yFZ0H0YkquH71Azwl0i+QZ6PH8LdLK3kjdw1/bT4BdS1ruGz8xoi93MXoGTfv3DpUdplMawGPhPdC7eapE30tqO1YyvNPUHDsY9ShCagC6/4Z699Pz+dfFpKXV0HETWpqNCbBEX6Mnh7G0HtCOLi1mF3rzHyx8CqBoYUkpwXSe0gAGp38lu0oZQqSdC3YXXKRh2p5fjhFFwdL8+mpCcfPy1lFfoKMntpwDljy+U24y2tDQSSSXxJuNbWRIAhfAv8SRXHHTVf0st69e4sHDhy4btmpU6fo0OH2HqMnkUgaH+m7pWmxuuz8zvAW3TVtmR01ydfhNAkf5q/jB/MB3ol7kmCFvtp1zlvz+VPOVzwZldbgIoSS+inKWkPBsY+JG/UuCnXj6wQ/UHqe+bnr6KmJZU70qFveXF25aONfz16k74hA7nqo5uGFLtHFsxfX4xBdvBkzCsUdeNPmsJm5uOk5ZH4aWg7+BzJF3YYm5BdU8MRTF5gyOYQJd3n3yb67uFwimYfL2Lm2iHMnyvFTCfQcpCd5ZBARzZU33fZUeR7zLm3hD5F9GaCPu+W+jpcZ+b/Lh5gT1ZVEnXeHYwDss+Tx1pWjvNCsJ128nIkhaToEQTgoimLv6l6rzXCM+xpbB4REIpFIJJ6yo+QYZS6blAXhRSMD++LCxUbzgRrXOW+rLF4Zp5TGMPuK1ZiFwj+sUXZAAPTWtuLBsIEcLDPwYf52bvagTRRF1n5UgEojY9g9N78J215ygRx7MfeFdLkjOyAAFKpAInv/ngpLLvk/vl/n7cPD/Ehop74thmTURCYT6NBLy2/+2pwnXmtJ12QdB7YUs+DpbD589TJXsmueDSxBHU64QsvWYkOt9rWvNA+lIKObxjuzmf1aN00oKkHGXkvtp0iWSNzpzvwmlUgkEomkHkRRZIN5P7HKSBLULX0dTpMRpQyhh6YdG4sPUiFWX+vGYM/HX6Ykwq8hM4VLGsJqykLt46k5byUtqAvjgnrwQ/FxviuquZZ65uEyso6VM3RSCBp9zSn3dpeTr43Haa0Kpq/uzv5O0ER0IThhAiXZ2yjO3lbn7fsn67mYYyf7onun7vaF6FgVkx6L5Nl34hg6OYSLWVa+/NfVGju2ZILAQH0sx8uvYrxFXRKXKLLfkkd3TSgq2a2He3iCSianuyaM/aX5dZ7VQyJxB6kTQiKRSCSSn2RYs8m2XyUtMFEqfuhlI4MSMTtL2V1yotrXz9sKiFOGIZP+v/iEw2bGUZaPqhEVpazJ/aHJJOva8GnhbnaVnLnhdadDZO3HBYQ18yNpxM07tX4ozqLAUcb9oV2bxLkX0v4e1KHtyT+yFEe5sU7bJiXqkMm4rbMhfk0fpGDopBDGzAjj6kU7p4/U3MEwUB+HCOwouXDTNrOsZkxOO4m62s+k4Ql9dRGYnXYyrUU+jUPSNEmdEBKJRCKR/GS9eT9amZr++i6+DqXJ6eLfmuZ+YXxv3nvD00aX6CLbVkCcShqK4Ss2YxZAo5oZoyYyQeDxiKG0V0ez6OpGTpVfvu71PRvMFORWMHpaGHJFzR0LZU47K40n6eIfSRdNlKfDbhQEmZyIno8hOm0UGzbXaduAADldOmvYtbvkpkNhbkdd++kJDFGwbXXNN+zRSj3t1KFsKzHc9Pj3luYhR6CnxrffZz20YfgJMvZapFkyJN4ndUJIJBKJRAIYHSXst5wiNaA7qlpW1pe4jyAIjAzqyzlbLqetOde9lltRhE100EpVc/FAiWdZTVkgyFAFtfJ1KLWilCl4Jno0EX6BvJm7lkv2yqf6ZSVONv2vckrOhB6am7axuiiTEped+0PvvNnJbkapi0IT0Q2zYTOiy1mnbfsn68gvcHAmy+qh6HxDoRDoPyaQ8yfLyTlb87EN0seRYy/GYDNV+7ooiuyz5NFVE4JG7ttZVvxlCrppQtlnyZOGZEi8TuqEkEgkEokE2GQ+iAsXwwOkgpS+MlDfFa1MzTrz3uuWVxWllDohfMZqzEIVEINMofJ1KLWmk6t5vtlYFIKMVy9/R5GjlI3fGLGVuRg9PeymQ66KHOWsLcokSdeS1uqmN3tAQKthOK1GSq/UXFejOr176fDzE+6oIRnX9BkSiFoju2k2RJIuBgUytpUYqn3dYC8h32Gljw9mxKhOX10ERqeNs7ZiX4ciaWKkTgiJRCKRNHkO0cmm4oN007QhStn0bjgaC7VMyeCAHuyznKTQ8fNF8XlbAX6CnGbKxjkrw51OFF3YTFmoGnlRyupE+AXwbPRYip3lvH5kE3t/MJM4PJDIljfvTFluOolDdHFfSNMcmqWN6olcHUyx4Yc6bafxl9Gzu4Y9ey04nXfW03WVv4y+wwM4sddC4RV7tevo5Ep6aZux05KNQ3Td8Po+Sx4C0FvbODpUe2rCkCOwR5olQ+JlUieEm2VlZTF58mQGDhzIwIEDGTlyJJmZmTUub4oMBgMBAQEMHjyY1NRUZsyYQVFREXv27CEtLY2UlBSSk5OZNWsWAKmpqSQmJpKamkpqaipPP/00ixYtYvbs2VVtrlq1iocffthXh+RWNR3bb37zG5KSkujXrx/PPvts1esXLlxg6NCh9OvXjwEDBmC1VqYJvvDCC/Tr14/k5GTS09O9fRgSyW1ln+UURU4LaYGJvg6lyRsRmIgIbDDvr1pmsOUTowxFIfimknxTV1GSi8tRflvUg6hOvDqC2VFplK2KQFQ5GTzp5p1ZV+wlbDKfZXBAa6KVei9F2bgIMjkBcUMou3qUitK63aD276fHXOzk+MlyD0XnO8kjg5DJYceamrMhBgXEUey08WPZlRte22fJp6N/MAFypSfDrDWt3I+umhD2WfLuuDoeksbNt4OR7jAFBQWMHj2aJUuWkJKSAkBeXh7Z2dlMnTr1huXFxU039aljx45s2bIFgPnz5/Pwww9z+vRpVq1aRXx8PAAbN26sWv+jjz6iffv2Vb+LokhaWhp79uyhffv2vPbaa6xfv967B+Ehjz/++A3Htm7dOk6ePElycjIAgwcP5sCBA/To0YP77ruPDz74gA4dOuB0OpHL5WzevJkjR46wa9cuLl++zJAhQzh+/DgKhfSRl0iqs968nwhFMN00t+dN1p0kwi+I3toENpsPMil4EH6CAoOtgCRdvK9Da7KspsoZJtTBbX0cSf3pToejOeOgYHQGX9lyeURMqXE4xlfG4ygEGZNCOnk5ysYlMG4IpozlmA2bCet0f623695Vg7+/jF27S+jW5eZ1N243AcEKegwK4GB6CUPvCUEXeON1VTdNNHqZim3F5+mlbVa1/JK9lEsVpYwIbOHNkG8pURfB4bxTnLeV0Fod4OtwJE3EHXtHcjB/GSabwa1tBqvi6BU+s8bXFy9ezLRp06o6GgAiIiJYsmRJtcsjInw7HmxZ/v8w2HJuvWIdxKlaMDN8Uq3Xr6io4Pz586xevZqPPvqoqgMCYNiwYTVuJwgCS5YsYcqUKbRr145XX30Vvd79Tyu+W5ZPrsG9811Hx6kYO7PmNLzqji0wMLCqA6K4uJiioiKioqJYt24dCQkJvPDCC1y9epX777+fP/zhD2zatInJkycD0KxZM2JjY8nMzKRTp6Z9QSWRVMdgu0KmNZvpoSOaxBR8t4ORgX3ZX5rBTstxOvnHU+qySfUgfMhqykLmp8FPH+3rUOrF6RBZ83EBYdF+dBoRyuriQ4T76Rkf3OuGdc9bjeyyZDMhuAPBCn8fRNt4KPxD0Ub3osSwhdAOkxFktbttUCpl9O2jZe/+Uh550IVSeWclXg8cG8TBLcXs2WBm2OTQG15XCDL662PYaD6LxWlH91PWw76fZqFoLPUgrumtDWcJGey15EmdEBKvubO+FXwsJyeHzp07A3Dy5ElSU1Pp3r077733XrXLP/30U1+G61PX3odhw4YRERFBamrqdZkOvzZjxoyq4RhvvfUWALGxsSQmJnLx4kUGDRrkrdC9oqZjW7hwIa1bt2b8+PG0aNGCjIwMTp06xbJly9iwYQMffPABR48eJT8/n7Cwn6d+CgsLIz8/3xeHIpE0ehvM+1AKClICuvs6FMlPOvrHEqOMZF3RXgzWyu8uaWYM37EZs1AFxSMIt+dl494fzBRcrpyS8/7IJPrp2vJ54R52lJy+Yd3PC4+hkym5K6jma5KmJKDVMJz2YiyX99Vpu/7JesrLXRz5scxDkflOeDMlHXpr2b3ejN16Y90HqJwlw4GLPZbsqmV7S/Noqw4kpJEVd9XLlXTyD2Zv6VVpSIbEa+7YTIibZSx4Snx8PFlZlfNod+zYkfT0dF566SUUCkW1y0tKSrwe4y/VJWPB3a69D9f8/ve/59y5c/To0aPa9X89HAPg3LlznD59mujoaNavX09aWprb47xZxoIn1XRss2fP5rHHHmPGjBl89dVXyOVy7rrrrqoskGHDhvHjjz+i1Woxm81V7ZnNZoKDg31yLBJJY2ZxlrOj5BgD9F3QyZv2U8/GpHK6zkT+m7ea/WVZyBCIUd74xFFSdw5HESXmnQQGD0Mmu/XNkMthw1acTXC78V6Izv3KSpxs+sZImy7+JPTUIAgCj0cOxeQo5d2rmwhRaOno3xyA42VXOVp+hWmh3dA0kjH7vqaJ6IpCE4H5/A/oW/Sr9XadOvoTGChnx+4SEvvoPBihbwwcG8TJ/aUcSC+m38gba4y0UgXTQhnAthIDwwLbkFdRjsFWwrTQxjmkqa8ugvfyM8i2W8B8En8AACAASURBVIhVNc06KBLvuj27tBup6dOns3TpUg4f/nk6I6vVitPprHa55GezZs3iH//4B7m5uVXLvvzyS8rKqu9Bd7lczJo1i4ULF7JgwQKee+656266b2fVHduFCxe4cOECAEqlktDQUEwmEwMGDCA9PR2n04nD4WDnzp106dKFoUOH8u233wKVtUoyMzNJSEjw5WFJJI3S1uIj2EUHI6SClI3OAF0XdDJ/jpZl00wZjLKWqeCSmjkcRVy68DKFeR9TVPhdrbaxFZ0H0XXbFqXc9D8j1jIXo2f8PCWnnyDn6ehRRPoFMj93HTl2I6Io8nnhUUIVGkYENs4bRV8QBBmBrYZiLTiFvfhSrbeTyQSS++o4fKSMsjKnByP0jdgEf2IT1Oz4rqjaWUAEQWCQPo7T1kKu2EuqhmIkNrKhGNf01oYj8POQEYnE06ROCDeKjIxk+fLlvPDCC/Ts2ZMhQ4Zw8uRJ7r333mqX/7JGRFPXtWtXXn/9dSZNmkRycjIDBw78/+ydd5gV5fm/7zm9l9092yssSC9KF5CqKGCPKcZIbGnGGDXWxJpYor/EmMQkGnvXrxosSEek96bSFraw/fTez/z+WDoLW9hld3Hu69oLODPvO88czs6Z9zPP83zYtGkTKlXzTyL+/Oc/c9FFF9GnTx9sNht33HHHMY4SPZnmzu2Xv/wl999/P1OnTmX8+PEEg0HmzJnDyJEjmT59OiNGjGD8+PFcffXVDBs2jJkzZ5KVlcW4ceOYNWsWf/vb39BoNF19ahIS3YqUKLLQt4FzNAUUq7O7OhyJ41DJlEw1nYs3GSFHae7qcHo8iYSH2so/kog7UGt643Z+QiJx8g7/hzjUlLIn2nM21sRYt9DLqGkmso+z5DTINdybOwulIOfJ2k9Z6itjX9TF99IGopJJLixHYyyaBIIcb8XiFvc9mvPHGonHRTZsCnZOYF3MxNlWPI4EX68NNLt9vLEIAVjhr2RdsJFitZFMZffMuLMo1PTTWFgXlEQIiTOD0FNrf0aMGCFu3LjxmNd27txJ//79uygiCQmJsxXp2nJ2siW4l6fq3ua2rKsYZxzU1eFINMP+SD33V3/IAI2NB/Ov6epweiyJhJfayseIx+3kFNyNQplG1b67MFkmk5lz0ynH1q37K1HPfoov+vsZirbjePXJWqr2RLjj2SIMpuaFhf2RRh6u/pgkZmxKI38pvBhZD+190ZnUb3iOUMM2imc8j6yVPQ1EUeQ3d1aSna3k/rvzOjnCM08qJfK3u6pQqmT86on8Zt1W/lTzJTWxAK6khmvSenFlWq8uiLR1zPdU8apjD/+vcCx5Kn1XhyNxFiAIwiZRFEc0t026ykpISEhIfCdZ6N2ARW5glEESmLorvmSTO9H+aCWRVKyLo+mZHBEgGskpuBudfiAqVQ5m63R8nqXEoqdOsY+6y3pkKcbuLUH2bA0x5SrrSQUIgF6aTC60jCCJgD/p5EDMdQaj7DmYS6aRigcJ1Kxp9RhBEBg31sjX34TxeBOdGF3XIJMJTJhlpbYiyr6vw83uM9FUjCvZdO6jDVlnMrw2c6hUZF2goYsjkfguIIkQEhISEhLfOerjLraG9jLVdC4KQUq97q5URB0ARMQwK/3buziaI6RSUTyuBVTuu4PGupcQU/GuDqlZEgkvtVWHBIh70OmP2DSnZVyJTKbG0fj2ycdH3CTCTjQ9rBQjmRCZ96aD9GwlYy46sWng0STEJKsDNRSpzKgEkYdrPubrUMfal58NaNL7ozTk4i1va0mGgVQK1q5vvmShpzNsghGjRc5Xn7ib3T5Sn4+ABp1M1u2zC9IUGvpqzFJfCIkzgiRCSEhISEh851jk3YgMGVPNzWYJSnQTyqN2MhUmStTZzPeu73L7uGQygMvxEZVlv8bR8AoCMnyeRdRUPUoi3r2eoCcTPmqr/kg8diQD4mjkChPW9MsJBTYRDn7b7BwRV5Ozl7qHZUKsX+zFXhPnkusyUChOTJE/mpX+KlyJMD9IH8ofC64iQ2HgidpPWe3fe4ai7RkIgoC5ZBpRd1lTs9JWUpCvprBAxeo1Z6cIoVAKjLvYQtmOMLXl0RO2x8QUIgpiqRCxVPfPBhmtz6QiFqA+fvZZq0p0L846EaKrb1AkJCTOLqRrytlHNBXnS98WRhr6k6aQrMi6MxUxOyVqGzPMo6iO2fk63PrFT0eSiLtwNLxBRdmtuOzvo9b2Jq/oIQp6PU123u1EI1UcKL+fcGhPl8R3PMmEj5qqx4jH6skp+B06ffM9T8xpF6NQpONofBNRTJ2wPeIuA0GO2lLS2SF3GKFAksUHLTn7nas75b4pUeQT904KVWaG6bJJVxh4OO9K+mqyea5hIZ+7t56hqHsGxsKJCDIl3vIlbRp3/lgje/ZGaLR3z4yh02XUNBNqrcCKz07MhtgUtAOQIMLGYO2ZDq3NHCrJkLIhJDqbs0qE0Gg0OJ1OadEgISHRIYiiiNPplJxFzjJW+XcQTEW4yDyyq0OROAWhZJSGuI9idQbjjIMwy/XM96w7ozHEojU01P6birJf43F9gd4wgoKSp8gtuAetrj+CIGAwjSG/+I/IZGpqKh/B625bunpH0yRA/PGgAHE3Ov3gk+4rk6lIs32faGQ/Ad/qE7ZHXWWozUXI5M07VXVHln7oIhJMccl1Gc02CjyazcFaauN+LrP2P7yvXq7mvtzZjDH05g3nKl63ryQl3VcCIFcZMOSPw1+9klS8+R4IzTF2jAGANSdxkejpaPVyRk4xs2NNAHfjsULL+kAjNoWGNLmar/wVXRNgG7AptfRSm1gniRASncxZZbqdn59PdXU1dru9q0ORkJA4S9BoNOTn53d1GBIdhCiKLPRuoFCVST9NYVeHI3EKKmJN/SCK1TaUgoKppvP42P0V9XEX2cq0Tj12JLwXt/MTgv6NCIISs3UalrSZKFWZze6v1hSQX/InGmr+jr3+v0Qj5diy5iDIlJ0a5/EcESDqWhQgDmE0j8fjmofT/i564yhksibBQRRTRDz7MBVM7OywO4zGmhhrF3oZOdVEduGpHRxEUeR/7m/JVOgZYyg4ZptKpuC2rIuwylcyz7sNVzLIr7KmoZT6x2AumYa/ajn+6pWYS6a3akymTUnfPhpWrfFz2WxrJ0fYNZx/iYXV8z2snOdh9hwbAKFkgh0hFxdZClAIJj5x78KTCGNRdE+bzkOMNmTyjrMMezyMrZtaikr0fM4qEUKpVFJS0nNSBiUkJCQkzix7IgeoiNVzk21Wi09JJbqWQ00pS9RNN/TTzSOY617JAs96rrfN6PDjiaJIKLgdj3Mu4dC3yGR6rBlXYLHOQK4wtTheLjeQU3APTvt7eJxziUWryM67A4XyzCy62iNAAAiCjIysa6mt+hNe9wKs6bMBiPlrEBMR1D2oKeUXbzpQqmRMuya9xX13RuyURV3cYDsXeTOWnDJB4CcZ40lTGHjLuRpfMsyd2Rejl7fOnvJsRW0tRWUuxrt/Eabiaa2+jp4/1sArrzs4cCBKQcHZ9x6a0xUMO9/IxmU+pl6Vhs4oZ3PIQQKRUfpMDHIZc907WeWvYqb1nK4O95SM1jeJEOuDjcy0FHV1OBJnKWdVOYaEhISEhMSpWODdgE6mZryxdQs0ia6jPGrHKtdhUTTV9VsVRsYYBvKlfyvh1IkN4NqLKCbxe1dzoPw+6g48QSxWT3rmdRSX/oN02zWtEiAOIQgyMjJ/eKRPRMWZ6RORTPipqfpTkwCR/7tWCxCH0OkHo9MPxe34H8lkU8p81NXUmLGn2HPu2Rpk95aWLTkP8Yl7Fya5mknGkz+8EgSB2dbh3Jo1jd3hOh6p+RhX4uwsKWgthxpUxnxVRFytb945ZpQBmQxWnaUlGQDjZ1uIR0XWLvQCTaUYVrmKPhozeSoTvdVpPaIkI1ulo0hlkEoyJDoVSYSQkJDotkT8+wl7mu/aLiHRVtwJP+sC33KBcRgaWc+pcf+uUhG1U3wwC+IQMyyjCKeiLPdtO+35U6kYXvdCKvf9loba5xDFGJk5P6e49Dms6TORydufhtzUJ+IxBEF5sE/E0tOO92Q0CRB/JB6rJSf/LnSGIc3uJ4oiFdtCfPRkLX+/fh+r3nOSTBzpdZCeeS2pVAiX4yOgqSmlTKlHacjutNg7imRS5PM3miw5x844tSUnQGXUzdZQHReb+6KStZwUPN54DvfmzsIe9/GH6g85EHV2RNg9FmP++QgKLb422HWazQoGD9Sxeo3/rO3dll2g5pzhOtYs8BKIxNkWcjDSkInsYLbIRGMxlTEPldHm7Ty7E6MMmeyJeHElIl0disRZiiRCSEhIdEtEUaRh99+p2/kXUslYV4cjcRaw1LeZJCkulBpSdntiqQQ1MfcJIkQfTT6l6jwWeNe3u1lgMhnE5fiYyrJfY69/GbncRHb+nRT2egaTZRKC0DGVqmpNIQUlj6PVD8Re/wKNdf9FFDvWou9IBsQhAWLoCfvEIym2LfLy2l1VfPRELY3lUfL6a1n3sZu3HziAvTJ6OF6j+QK8rgXEYw1EXGWorb0RmilV6G4csuS8+MfpLVpyAsx170IjKJhubn2Wx2BdAQ/lX0FSTPFwzcfsDHd/p4POQqbUYiwYT6BmDclY6zMbxo010GhPULav4zKZuhsTZlsJ+pL8b1M1UTHFKP2RPjJjjYXIkfWIbIgxhiwA1gekPnsSnUP3/2aRkJD4ThLx7SYeriOVCBBwrO3qcCR6OAkxyWLvRobqSslRtVwvLtG1VMWcpBApUWecsG2GZTR1cSfbQmVtmrPJZvPNgzab76HWFJNX+CD5xY9hMI7slMW2XG4gt+BeLOmX4vMspqbyURLxjnkKekSAqCG7GQHC54jz1VsOXvhVBUtesqNUy5jxy0xu+kcxV96by6V3ZRP0JHnr/gOs/chFMiGSbrsGQZDjaHiLmO8AmrQ+HRJrZxIOJFn8gYveg7T0P0/f4v4N8QBrAgeYZu6NoY2uH8VqG4/mX4VZruXx2k9YF9jX3rB7POaSaYipOP6q5a0eM3KEAavGz9blOzsxsq6lpL+G/N5qVrsbMciU9NceycwxydWcq89hpb+KZDOWuN2JPJWePKWe9UGpJEOic5BECAkJiW6Jr+FLBLkGpSYLX92irg5HooezIbALdzIgZUH0ECqiTU/fjs+EABhjGIBVbmC+d32r5orH7TTWvUDFvtvwuD5HbxhOQcmT5Bbeh1Y/oNMblDb1ifgRWXm3EY1UcqDifiLh1tfSN0cyGaD2sABxJ/qDAoQoitTsDvPZs/W8dFslmz7zUDhIy/cfyeNHf8pnwEQTCmXT+ZaOMHD9M4X0GW1g9fsu3n2wGk+9HkvaTIKB9aARe0Q/iLZYcgJ87tmNHIFLLO1rDpipNPFI/lUUq208Wz+f+Z7t7Zqnp6M2F6FJ64O3fHGryyt0WhmX913L8ManqH73ScIHzj4xQhAExl1qxl0coHfIckLT0wnGYrzJCNtDDV0UYesZbchkZ9iNNyFlo0p0PJIIISEh0e1IJcIE7Gsw2sZhzr2QiH8v0UBlV4cl0YNZ6N1ApsLCcF33X1RJNDlj6GVqbArjCdsUgpxp5hFsC5VRe9DG82SIokhd1VP4vSswW6ZQ1PtZsvNuQ60p7qTIT47RNI784kcRBCXVlY/g87SvT0QyGaC28o9EY9UHBYhhJBMi367w8/YD1bz3UA2VO0KcN9PCjc8VMfu3OeSdo212ga41ypl5Wzazbs/GZ4/z1n0H2Ld6MqS0kAlqS6/TPe1OxV4bY81BS86copYdFzyJCMt85Uw0FZN2GjaJRrmG3+deyrn6Yl51rOAdx5qzts/BqTCVTCceqCPsaH3vpqIZ32Nx41T8lWXUvPkI1W88RLBs81n1/qUGRhE1IokVqhPOa7g+B4NMxYoeUJIx2pCJCGyQsiEkOgFJhJCQkOh2BBxrEFNRTFmTMWZegCAo8da3vgGWhMTRVEYb2BmpZLp5JLIeUN8u0eSMUaw++ZPtqabzUCBvMRsiEt5FLFaNLftGbNk3oFRldUa4rUatKWrqE6HrT2PdCzTWvdSmPhGHMiCisWpy8u9ESA5izYcu/ntrBfP/2UA8kmLqjTZu+WcxE6/NwGRTtmrevmOasiJKhutZ+a6PlS/dRCCcTiR+ehkbnc1hS87vpbVq//nePSTEJLMs/U772GqZkjuyL2aaaSBzPZt5vnEJCTF52vP2JAx5Y5Ap9fjKW5+t2G9wBmL/S3lq1x0oRv6YhM9J3Qd/5sBL9+D/ZiVique/hxtCdlQpOaGVCsp3HtvYUSnIGWcsZEOwhlA373dVqDKQrdRKLhkSnYJ0NyYhIdHt8NUvQ6nNQ20sRa40YLCNxd+4glQi3NWhSfRAFnrXoxQUTDYN7+pQJFpBUkxRFXNS3Ew/iENYFAbGGQex3LeVUPLk3du97iXIZDoMprGdEWq7ONwnIm02Ps8iaiofI5HwtDjusAARPYAy9TtWvpHLi7+qYM0HLmzFaq68L4frnylk6HQzSk3bb+90ZgWz78jm4luz8DtMfPnvW1n78dekkvH2nGans3dbiF2bQ0y50orB3HIz0VAqzkJvGSP1+eSqTsywaQ9yQcaNtgu4Jm00K/y7+XPt54RT3Xth2ZHI5CqMhRcQqN1AItLyZ/gQ1/4gA7law2trh1H4s7+SOfMXiKkkDZ/8g8r//Bbv5oWkemgJQFJMsTFg5zxDBga9ghWfntgDZoKxmLiYZG2wugsibD2CIDBan8U3YTf+bi6YSPQ8JBFCQkKiWxEL1RDx78WUPfnwU1BzznTEZAS/fVUXRyfR0wgmI6z07+B8wyAMp2G5+F0nlgqz3vUhc2ufJJBwdeqxamNu4mKSkmb6QRzNDPMoomKcZf4tzW5PJgME/eswmicgk7Wcqn8mEQQ5GVnXkpV7G9FIOQfKT90nIpkMUFPxBBVb9Wx4+/d8+Kie3WsDDJpiZs7/K+TKe3MpHqpHkJ1efwtBEOhzXpzJM54ju5eX7fPG885Du/DUdy8h4pAlZ1pW6yw5AZZ49xFKxbnMevpZEEcjCAJXpo3g55lT+DpczSM1H+NJBDv0GN0Zc8k0EJP4Kpe1eozJJOfaH6Szc3eEFWvCmIZcQOHNT5N91Z3ItUbsC16m8vlf414zl2Qk1InRdzy7wh78qThjTJmMnWFm95YQ9VXHuoGUqtPIVRpZ4avolBji4RR1X4fYMdfNqn83EHK135VnlCGTFCKbgqcufZOQaCsd40MlISEh0UH4Gr4EQY4xc8Lh19TGUlT6Inx1izFlT+30RnISZw/L/VuJinEuMo/q6lB6JIlUjO3ehWx0zyWS8iNDwUc1j3Fl3h8wKFqXAt9Wyk/RlPJoemlyOUdTwALPBi42jz6h1Mbv/QpRjGOyTOmUODsCo3kcKnUeddXPUF35CJnZN2KyTD5mn5DPz5r/fcLe1ZcT8lgxZSiYeK2ZQZNNaAzyDo8p4ipDo/Vz6W1pbPpyNVs+PY837qliwrUZDJ1mOm2hoyPYsMRHY3WMH9+ZfbjR5qmIi0nmeXYzSJtFb03nuONMMvXHLNfxbP18/lD9IfflXkquqnUCSU9GZcxFmzEQX8USrH0va7XLzKSJJpYt9/PmOw7OHabHaJRj6DsSfZ8RhKu+xb36fzi/fAf3mv9hPvdCzCMvRqHv/u/n+mAjKkHGUF0GqQth+Vw3Kz7z8L1fHikFEwSBCcZi3nPtoDEeIFNpaPfxUkkRz4EYjrLIwZ8onpoYHGpFIUAqITLh1ux2zd9LbSRDoWFdoJFJptx2xykhcTxSJoSEhES3QUwl8Dd8hT7tXBQq8+HXBUHAnDONaLCCqL9ttnwS311SoshC7wb6agoo0eR0dTg9iqSYYLt3Ia9V/oaVzjfJVJfw/fw/cWXeHwgm3HxU81inZUSURx2oBAW5ypYXHBdbRtOYcLMldGwWgSiK+NxLUWtKUWuKOiXOjkKtKaKg+FCfiP9gr38ZUUzgqo2x+KVaXry1mm3zRmOyGZl9RzY3/K2IEbOtnSJAAETce0GmQGstYeTMcUz+xXPYSjwsfdnOh4/X4rOf+awIdyLOu846nm+oZGWDi0XvO+k1UEv/ES1bcgKs8FXgTka4tIOzII5nuL6IB/MuJyomeKj6Q/ZG6jv1eN0FU8k0EiEHoYZtrR4jkwnc9FMbwWCKd953Hn5dEAR0RQPJ++ED5M95HG3JENxrPqHy+V9jX/AycU/37U+QEkXWB+wM1aWjkcnRGeSMmGxi2yo/Xuex2QgTjE3XpRX+1jfdFkWRgCNOxdoAG990MP/hat69YT+f3XuAtf+1c2BTEH2GgqFXpTH13hyuebGEQZdaKV8ZwFkebfkAzSAIAqMNmWwPOQkl259RISFxPFImhISERLch6N5KMu7FlDXphG1G23gc5W/hrV+MxtT9veslup4doX3Ux11cnTapq0PpMaTEJLv8K1jv+hBfwk6u5hxmZN9Gnrb/4X0uy72PubVPdFpGREXUTpEqvVVNREfo+5GmMPGFZx3n6Y9YLkbCe4jFqsnM+VmHxtZZyBVGMrPvYeeaL/h6gQv7vm347WZk8iS5g75h1OzeFA86Mz1NIu4y1OYiBLkSjbYUW8EARnz/bwSqnmTFO2Fev7uKC67LYNBkU6dnpdXGInzmaeQrn5skIjqZnK8/C2IOKvFeEmND0MswnQmV7OSflZSY4hPPLkrUVgZrO78xaW9NFo/mXckTdZ/yWM1cfpN9IefpSzr9uF2JIXckDrUZb/li9Nmt/5wWFaq5+CILn3/h4YIJRs7pe2zJnCanFzlX/JaYsxbPuk/xbl2Cd8tijAPGYRl7GWpbQUefymlRFvHiTkYZbcg8/Nr4SyysW+hl1TwPl1x3pM9NhlLPQG0mX/kruNLavFVwLJTCuS+CY19ThoOjLELY09S4U6aAtBI1pZNNZJRqsJVqMGQpTphn0KUW9izxsuVdJ9Pua18mw2h9Jp97qtgUsjPBKAn6Eh2DJEJISJyChBjHE7fjjNfjjjfgijfgS7jobxjFEMP5UllAB+OrX4ZcZUWXNuyEbTKFFqNtPP7G5WSUXIf8NNIXJb4bLPBuwCzXM8YwoKtD6faIYoq9gbWsc/0f7ngtmepeTLbdRKFuyAnXuVztOZ0mRKREkYqYg/GGvq3aXyHIucg8knecSzgQbaRA3XTz7/MsQZBpu1VDyubwNsYp3xqiYmuQqm/CJKL9kStE0or2U3juSvIGfUtJv1vQG8+MACGKKaLu/ZiKjpSEpNt+QMC3npzBn/CT4Tey4N+NLHrBzt51QabfkokxveNvJfdGgnzibmRj0ItCEJhsSmOmJRPBAc+tO4B+rIxd1gAb6r1oBBnn6k2MMViaFSQ2BGuojwe4PXvcGfvOzlZZeDTvKp6q+5xn6r7gl1lTmWA8p+WBPRRBpsBUNBn3nrnEQw6UupM3lT2e712Zxpp1AV561c7jjxagUJz4f6RKzyXzkp+RNv5qPBvm4d2yGP83K9GVnod17GVo81t3vehs1gftyBEYftT5WzOVDB5rYP0SL5OvtKLVH8lgmmAs5t+N69kTcdJHlY67KoZzXwT7wbIK71FlFaYcJTmDdWT0VpPRR4O1SI28mffqeFR6OUOusLLxDSd1O0LkDNa1+bxKNWascjXrA42SCCHRYUgihMR3nkgqdFhgOP7Hl3AicsTjWSWo0cj0fBtcz67gRmbbbkInlxbDHUEi5ibk2oIlfzaC0HyasTlnKr76xfgbv8KSd8kZjlCiJ9EQd7MltIcrrBNRnOTzJNGU3lse2sxa5/s4YpWkqfKZmX0HvfQjT7lg6ywhojHhI5yKtdiU8mgmm87l/1zLme9dx82Zs0kmAwR8azCaL0Am05x2TKfCE9xELG5HLtMhl+tRyHTIZfrD/5YJmmPex0QsRfXO8EHhIYS7rqm0wZypYOAFJkqG6SgYoCWFEkfDeixpt6A3ntep53A0Md8BxGQUTVrp4deUqizMaRfhdX2BpeQSvvf7ArYu9LLibSev/66KyXMy6D/BeNoL/JQosiXk41N3I7siQfQyOVdYs7jInIFZ0WQ1+vpbtahUArddX4jWJOfbcIC1AQ/rAx5WBzwnCBJKQWCueyfZSgOj9HmnFV9bMSt0PJh3GU/XzeNfDUswyDQM13fv0qDTwVQ8BfeeufgqlpI+4JpWj9NoZMy5LoO//K2e+Qs9zLrEetJ9FaZ0MqZeh3Xs5Xg3LcCzcT41bzyIpqA/1rGXoes1tMseDomiyPpAI4N1aejlx1rjTphtZduqAOsX+7jgsiPnN9qQz6u1m1nz10Y27vKSjDXdb6qNMjJKNZSMNZBeqiajtwb1aZRfnTPdzM4vvGx+x8klA7Vt7usiO1iSscRXQySVQCOTlo8Sp0+XfIoEQfAAW496aRYwB7gWEIC/iqL4XheEJnEWIooigaQXV7zhOLGhHle8gVDKf8z+erkJqyKLIk0/0pRZx/zo5WZERFZ6PmWZ832qwru5IuvnlOqGdtHZnT34G74CUpiyLjjpPmpDCWpjKd66xZhzL5YyUSROyiLvBgQEppnP3AKup3EgtIPVzvdoiJZhVmZzUdat9DGMa1UZBHSOEFFxuCll65+kmuQ6xhsHs8K/nR+mTyPhXYkoxjFbp55WLC3R6JlHteP1FvYSkKEnFdcQDWgIe1TEQxqSOi3F0wwMTTeRlmPGaDUdFDH0JAQ9crmR7ILfIe9kEeV4Iq6mnjtqa+kxr6dlXInfsxxn41vkFt7H8BkWiofpWPCvRuY/38jedUGm3WxDb2n7bWVCTLHK7+FTTyPVsQgZCiU/ychjiikNjezIwmvv9hC7NoWYcW36YUvOwTojg3VGbrDlNytI9FKL7I+6+WnGea3+XHckGpmKO3Mu4dGaj5saVuZdTqmm80tCugKlPhNd1jB8lctIx70rugAAIABJREFU63clQhsWqiPP0zN8mI4PPnIxZrSBjHTlKfeX64ykTbgay+hZ+LYuxbP+M+refxJVVjHG/mMRlGoEhRJBrkSQKw7+KBEUB/885u+KY/dVKEGQtfn+ojIWoDER5nJr8QnbcovV9BmiZfUXHs6/xHK4mapWpuT8ZX2RbVdRMt1ATj8dGaUaDJknllWcDnKVjGHXpLHq+UYq1wUoHtt2i9pRhkzmew+wJehkrPHs/AxLnFm6SsraKoripEP/EAShN3ADMAZQA+sFQVgoiuKJ5roSEq1gu38V3wTWHhYeYuKRhjwCAiZFOmnKLPobRh4jMliVWWhkp05VExCYaL2MProh/F/DP3m99glGmy9ievqPUHUzG7iegiiK+Bq+RGPqh0p36ppFc850Gvf8i4h3J1qLlGYvcSLRVJxlvi2M1PcnTWHq6nC6HXXh3axxvU91+BsMinSm2G6hv2kicqHttwQdLUSUR+3IkVGgbpuDwQzzaJb5trDMu4mhnqWoNb1QazqvDt/hW0q143Us+lEU2G4kmQqTTAVJpkLEYgEc1R6cdV68Dh/JZBCFJoLGEsWQFkNV6EGmqieVCpISo7ji4Gq2155AtvVyctKuOWOCa9RdhkxlRKk/dpEhlxuwZlyOs/EtQsEd6PSDsWaruOahPDbP87DqPRev3VXFlBtsnDPW0Kp4w6kkS7xO5nnsuJJxClUafpVVyFiDFcVx45NJkc9fd5CWqWBcM5acckFoVpD40rcNkPOWI8DuSMVJSzY6E51Mxb05s3mw+kOeqv2MR/KvOmtdM8wl06hb+zTBus0Y8lrvSCQIAj+9zsZd91Xx+psO7vhN61L+ZSoNllGXYD7vQvzfrMS95hOcX77T3vCPjqhZwUKZnou+9Fz0vYejMB17jVoXaEQARhiaz+KaMNvKy3+qZesKPyOmNH0v1X8TQr1cS8XoRnpdo6SkExf3JeONfPOZhy3vuigcaUDWilKOo+mnsWCWq1gXbJBECIkOoatEiIGCIHx18O+v0eTS8YkoijEgdnDbOODzowcJgnALcAtAYWHhGQxXoidRG9nPhw3/wKRIJ0tVQIl2AGnK7MNCg0VpQyGcWmVvDTnqEn6e/ziLne+wxvsF+0I7uDrrVnI1vTrgLL5bRHy7iYfrsBZc1uK+hoyxOPa/jrd+sSRCSDTL6sDXBFMRLrKM7OpQuhWN0XLWOt+nIrQFndzMxIzrGWSaikKmOq15O1KIqIg6yFdZUbaxhKZIncUAbTHbPMvoH63Cln1zu47fGlz+1VQ1vohJN5Ti7NuQCQoCdVrKt2qo2KrlwLc6knEbcqVAwUAtJcN0FA/TYc0+8X0WxQTJVIhEMnRYxEimgiSTIfzhr6l3f0ws4aIo82aEdohEbSXiLkNj7d2siGC2XoTXvQBHw1sUlDyOIMiQyQRGzLLSa7ie+c83MO+5BvZtDHLxrVnITpLy7UnE+cJrZ5HXQSiVYqDWwC2WAobqTl7SsW6Rt8mS866WLTkPCRJ6WZwlviBTjOcgCOmHMyTUB0s2xp5BQcKi0HF/7mwerPmIJ2o/4dH8q7AqWufs0ZPQZQ9HoU3HW7GoTSIEQGamkisvs/LuBy42bw1y7rDWvz+CXIFpyCSMgy9AjIURkwnERBwxGT/q74mDP/Gj/h1ved9DryViROr2ESrbjB1QZRWj7z0cfem5qHN6syHYyACtFZO8+etp70FacovVfPWZm3MnGUlEUqz6VyPGbCWB2X5ed2xhgNZGmqLtPRtag0wmcN4P01nyVB17lnjpd1HbhDCZIDBSb2OFv55oKolaJpU5SpweXSVCZImimBIEIZ0moeFTwHHUdgdwgpQoiuILwAsAI0aMEI/fLiGRFJPMtb+IXm7mlwVPoZV37pe8UqbiYtv19NWfy8cN/+KF6j8wKe0qJlgvQy7VobcaX8OXCHINhowxLe4rk6swZk7EW7eQRMx7jJWnhIQoiizwrqdAlUn/bm7NeKZwxqpZ5/yAsuA61DI949J/yFDzRSg7MNW/I4QIURSpiNoZpmvf/9vF5tHsr16NKKgwmsa1a46W8AQ3UdHwTwyafpRk/pa1/+dl58oA3oam3g6WbCVDppooHqYjf4AWperUC1xBUKCQm1DIT8zYSTdNRqPKpc71fySSXkqyb+/U8oxUPEzMV40hd3Sz22UyFem2H9BQ+w/83pWYLBMPb0vLU/GDR/NZ+5GLtR+6ye2rYfhxGQtNThd2vvK5SCIySm/mUmsWvTWnXnQFfUkWf+CidLCW/ue1/jv9E88udDIlP7YNRCdTnlCyseYoQWKMwcLwThYkslUW7smZxaM1H/Nk7ac8lHcFOvnZlT0pCDJMxVNw7fyAWKAelSG7TeNnXWJlxSo/r7xmZ2B/LWp12/4/BEFAUHfOIh6arlFxZw3Bsi0EyzbjXjMX9+qPcdryqJ50MROTcZKREPJmPtOCIDDhUgvvPdfArs1B3BuChJwJZjyaz6hCK/cfWMTf6tfwh7zJKDqpdCh3mI6sAVq2f+Sm90QTSm3bjjPakMliXw3bQk5GHeUAIiHRHs58gRwgimLq4J9O4EOaxJCjVxJmQCrFkGgz670LqIuWc0nG9Z0uQBxNb91gflX4ZwYaRrPU9T4v1zyMK/7d8Ac/XVKJMAH7Goy2ccjkrbvBNudMAzGJv+HLzg1OosexN1JNRbSeC82nbqz4XcAbb2Bhwz95u+p3VIa2Mcp6FXOK/s4I62UdKkAc4pAQEUy4+ajmMQIJV5vGu5MhvMlwm/pBHM1wTT5DRD9likxkcm3LA9qIL7SD8vpn0amL6ZVzF0tf9rH2QzeWbCVTfprBDc8WccOzRUyeY6NkmL5FAaIlBEEgJ+1qCm034wttY2/No8QT3g46mxOJePYDIuq00pPuYzCNQ63phcv+HqlU7JhtMrnA2KvTKBqiZdV7TvyuBNDkdPGXunLurNrFCr+LSaY0/lrYn9/mlLQoQAAs/sBJLJxi5vW2Vv9O18X8rAscYLqpFJ2sKfPxUIbEzZkF/LtkEA/k9ma80crXIT9/ra/gtspv+cJjJ5ZKteoY7aG3JpM7ci6mOubmmfoviKUSnXasrsJUNBkEGb7yxW0eq1AI3DgnE7sjwUdzu98yQBAEVBn5WMfMJv/HD1HymxfIuvTX7BkwAoD8ea9S/rebqXn7MTzrPyfmrD1m/KDRBqw2BavedrJvuZ9Bl1ux9dGQpzLxs8yR7I44eMe5vVPjP+9H6US8Sb793NPm8f21VowyJesDzdaPSUi0iTMuQgiCUCQIguXg37XAbGApcIkgCPKDr00C1p3p2CR6Nt64gyXO9+mjG8ZAQ8tP1DsardzA97Jv4+qsX2OP1fJ81T1s9C5BFKWknVMRcKxBTEUxZU1ueeeDqHR5aM0D8NYt5qCmKSEBNNlyamVqJhiHdHUoXYY/4WRp4395o/IO9gbWMtwykznFzzEm/Xuo5Z33lBBOT4g41JSyLc4YRxP0r0ZJikUpBRXRjhWBA+E97K97BrUym9459/DVGyF2LPUx+gorV92Xy7CLLFiyT7/MrzkyzFPplXMX4Vg1e2oeJNpJAnfEtRcAjfXkIoQgyEjPvJZEwonX9UUz2wWm3pBJIiHy5rxqHqneyx+q9/JNOMDl1iz+XjSAmzILyFa1LgOgrjLK+sU+Rl9oJiu/9WVDn3l2oRBkXGzp0+z24wWJ+3J7kavS8Jqjhtsrd7LQ6yDeSd8tQ3WF/CJrCt+Ga/hnw2JSZ9l3mEKbhj5nBL6q5aSSsZYHHMeA/lomjjfy2Tw31TVtH38mkWsNGAeez7cFveijNtH/6ruxjJpJMujFseQNql64g8p/34598euEKr5GRpLRU0zIa+MYcpQMuepIttg4YyEXmkv53LObDYHqTos5o1RD0Wg933zmJuxpmwimEGScp7exKWTvtN8Pie8OXZEJYQI+Ptj3YSnwmiiKK4DPgNXAMuAvoihKj5El2sQ8x2uIpJhlu6FLn4AOMZ7PrwqeIk9Tyif2F3m77hkCibYrzj2FfaEdLHV+0G6xxVe/DKU2D7Xx5De+zWHKmUYiaifk7rynBhI9C08iwNrAN0wyDkNzmn0OehLhpJ/9wU2scrzNB9UP8VrFbXzrW8Yg81TmFD3H+Iwfo20m3b+zOF6ICCZa90SzPGpHAIrakQkhiiJe9xIU6kKcMiPzPR33HCMUrWBf3ZMoFVZKc+5nzXsxts73ct5MC+OuOX1b0tZg0Z9H37w/kEiG2F39IMHIvg4/RtRdhlKfjVx1attpnX4gOsO5uJ3/I5nwHbMtKYps1/nZe0+U5WM81Iai/CQjl38UD+D76TlYFK0XakRR5LNX7WgNMqZd3fr32Z0Is9xXwQXGEiyKljNi5ILAUJ2JB/NK+UNub2xKFS/bq/lt5U6Wep0kOuFBwnjjOVyXfj7rgvt4zbHyrHtYYS6ZRirmJ1i7vl3jf/zDDDQaGS+92tjt35vGeJjyqJ9Rhiy0Bf3ImPwjCm9+hqJfPEfGhT9Fac3Ct3kRte/8kX1/vZnAim9QkCJijSI/rjnkdRnD6KW28q/G9TTEA50W8/Dvp5OMiWz/uO3ZJqMNmYRTSXaE2pbpJiFxPGdchBBFcYcoipNFUZwoiuJYURRfOvj6E6IojhZFcYwoii+f6bgkejY7AxvYGdzApLSrsSq7vk7NrMzg+twHmJHxE/aFt/PPA3ezK7ixq8PqcMpC23iz9im+dH/IRt+SNo+PhWqI+Pdiyp7cZuHIkD4KudKMr77tKZ8SZydLfZtJkmK6+extSCmKIp54PTt9X7Gk8QXeqLyTF8tv5rO6p9ni+RxRTDHccgk/Kfork2w3oFdYW560EzhaiPiw5tFWCREVUQdZSjPadghI0ch+YtFKrNbpTDANZVVgB75ksD2hH0MkVkNZ7ePIZFr65P6ejf9LsfFTD0MvNDPxx+lnVPDWa/pwTv4jyAQ1e2sexRvc2vKgViKKIhFXGZpTlGIcTUbmj0ilIrgcHx3z+huOGp5vrEJrlDNkqZ5z/65nmiYDbTua2H29Lkj5zgjTr0lHa2j9+HmePSQRmWXt1+ZjDtQZeTivlPtye2GWK3nBfoA7Kney3Oci2cGL4ZnWYcy0DGOBdwf/c2/q0Lm7Gq1tEEp9Nt7yRe0abzLJ+dH309m5K8KKVf6WB3QhGw6WJow6zhVDacnEct5F5H7/Pkpuf5Gcq+/Cp74CR20OxbnzGal4iPIXH8C16iOiDRWIoohSkHN79jgE4K/1q4ilkp0SsylXRZ8pJvYs9uKvj7dp7GBdGjqZgnWBhk6JTeK7Q5f0hJCQ6EiiqTCfO14hS1XIOMslXR3OYWSCjHGWS/h5/uMY5Wm8XfcMcxtfIJoKd3VoHcL+0Ne8XfcMNlUexZr+LHS8hSfuaHngUfjql4Egx5g5oc3HF2QKTNmTCDo3kYg62zxe4uwiISZZ7N3IEG1vclVts3fsziTFBA2RfWzxzOPzur/wUsUveL3ydhY1Ps/ewFrMykzGpn2fq/Ie4ue9XuGagsc4P+NaTN1AjG0SIu5ttRBREbW3uxTD51mCIKgxms5nhmU0cTHJEu/mds11iGi8kb01fwIE+uT+nq3z5Kz90M3ASUamzMnokow7jSqXc/IfRa3MYV/d0zh9yztk3kTYSTLqQX2KUoyjUanzMVmm4HUvIharA2BnOMB8r4MLzRk8XXgOcy7IJ2hPsuaDtj8xjcdSfPGmg5wiFSOntj6LJ5iMsdhbxhhDPtnKU2d0nAzhYGbEH/P7cHdOCXq5nH81VnFX1S5W+t2kOlCMuDZ9HOMNfXnPtY5lvm87bN6uRhBkmEqmEnHuJuo70K45Jl9gok+phjfedhAIdM5ivCNYF2ykWGUgS3nyUjeZSoNoHsruzQPJ6q9h0C8uYat9Cn53AtdX73Pg5Xupffdx4l47mUoDv8waTUXUw+uOLZ0W95Cr0pArBLa817b7p6aSjAw2Bu0kpJIMidNAEiEkejxLne/jT7iZbbupXT73nU2muoBbCv7IBMtlbPYt4/mqe6gK7+7qsE6LivBO3qp7mjRlNtfnPcAVWb9AJMXcxhdanTopphL4G1egTzu33Q4XpuypAHjrl7ZrvMTZw8bgblxJf4+35YymQlSGtrHW+QEf1TzGf/bfyHvVD7DC8Tr2aDkF2kFMtt3ItQVP87OS/3Jp7j2MTLuCPG3/07ba7Axytf1aJUQEkhHsCT/F7RAhUskwfu8qDKaxyOQ68lU2Bmt7sci7gYTYvsVLLOFib80fSYkx+uQ+wLeLtax8x0m/8w1MvyUT4ST2k2cCpcJK3/wHMWoHUNn4L+pdH592ynrUXQaAJq35HgrNkWb7HoKgwNn4DtFUiv80VpGpUPGj9BwEQSD3HC1DppnYPM9DQ3mkTfF89akHjyPBrDm2k1p9Nsdi3z7CYoJLrf3bdLzmEASBc/VmHs/vy53ZxSgFgX80VHL3gd2sDXg6RIyQCQI/z5rCEG0BLzZ+yaZgxWnP2V0wFV4AMkW7GlRCk6XkTXNsBIMp3nm/ez5ocCei7Il4GdmCU4SYEln1rwZEEc7/RRZpfUpRDbqMD7bfTPpP/kH61OuI1Oyh6r93492ymHN1uVxq6cdi3z5W+Cs6JXadVcGAmRYq1gRw7Gvb7+dofSbBVIJvwt2veahEz0ESISR6NLWRctZ65zPCNI1Cbd+uDuekKAQF0zN+yA15DyEi8lLNwyx2vkdS7HmdsavCe3iz9inMinTm5D6AXm7CqsxkevqP2Bfezhb/l62aJ+jaQjLuxZQ1qd2xKDWZ6KxD8dUvRWznYkOiiXhSpNYTI5nq3vW3J2OhdwMZCjPDda1fRHUH/Akne/yr+dL+Cm9X3csL+29kbu0TbHB/RDQVYqBpMjOyfsMNxc8zp/jvXJR9K4PN00lXFyB0ko1bR9MaIaIi2pRF1R5nDL9vFaIYxWydevi1GZbRuJJ+1gd2tnm+eNJHWc2fSCT9lObex94VZr583UHpKD0zfpnVpkVxZyGX6eidew9Ww/nUut7jgOOV02rSG3HtRZApUZtbb4+qUFiwps8m6F/POw3fUh+PcXNmAZqjSi/G/zAdrUnO4hftpFp5bfE44nw1183gMQZK+rfe5SSWSjDPs4ehumxK1B1XhiQIAiMNFp4sOIfbs4sRRZFn6yu498BuNgQ8py0AKQQ5d+TMoFht42/1C9gTPjtaosnVJgx5Y/BXfUUq0bZF7iGKitRcfJGFJct87Nnb/bJINwSbSjFGtyBC7PzCS8POCCOvt2HIbOqLMn6mhVQS1n8F1lEzKbzpaTQ5vbDP/y+17z7OlYps+mts/LdxIweineOKM2CWFbVRxua3nW36HA/RpaMR5KyTXDIkToOecQcjIdEMKTHFJ/YX0cvNTEv/QVeH0yqKtP34ZeFTDDdewFfuj3mx+kHssZquDqvV1ET28UbdExgUFubk/R6D4ogP/EjzdIo1/ZnveANfKzri+xq+RK6yoksbdloxmXOmkYy5CTpPL/X6u4jDH2fxt16enl/HTa/u5473qvjpK/v5w/+qeWWlneW7fRxwRVu9eOgqDkQb+TZcwYXmkci68cL8UGnFNs98FtT/nVcqbuWVil8xv+E5dvq+RCs3MNJ6JZfnPsDPer3MDwue4ALbHPoax2JQnJkGiJ1FS0LE6Thj+DxLUakLUWuOlBIM1/UhS2llvrdtjfESySBltY8TTTTSO/duKtfbWPySnZLhOmbelo1M3vUCxCFkgoLirF+RaZmNw7uQ8vpnT7DNbC0RdxkqczGCrG3ZhJb0WdTI+7IgGGeqKY3BOuMx2zV6OZOvz6Bhf5StC1q3kPriLSeiCDOubVtZ1XJ/Bd5khEstp58F0RwyQWCMwcLThf24NauQmCjy/+oruL96D5uD3tMSIzQyFffkzCRNoefPdZ9REzs7mv6Zi6c12XBXr273HFdfkUaaVc5Lr9pJJrvXd9H6gJ1cpY78UzRz9VTH2Pyuk/zz9JROOvL7kZ6tYuBoA+sW+YiEUigtmeT+8PfYZtxEpHYvNS/dwy31ETSCnGfrVxNJta13Q2tQ6WQMuTKN+m/C1G1vvcijkskZrs9gY7CRpFSSIdFO5A8//HBXx9AuXnjhhYdvueWWrg5DogtZ553PZv+XXJ75M/I0vbo6nFajEJT0M4wgS1XINv8K1nnno5bpyFX36lJXj5aoi5bzau2f0MkM3JD3B8zKY28QBUGgUNOP9d4FNMYOMNhw/knPJxFzYy97CXPOheitp2elqNRm4a//knjUgSmr7b0lvkskkiI768Ms+sbL66sdvLvBxeaqEPGkyNheRqYOMGMzKvGGE2w9EGLt/iCLvvXx2XYPWw+EqHJG8UWSKGQCBrWs23xeP3At40DMzq1ZV6CWdY5NYnvwJ5xUhbbzrW8Z610fsdzxKjt8i6gMbSWSDJCt7csg01TGpn2fibbrGWCaRL5uIGZlFnKh+5zHIZKJIPFwQ7vLp4zKDPK0/djhXUxZcD2lhtGoZE1Puhf6viaQinJl2og2zRkJ78ft+D+sGVei1R0RIQRBQERkqW8zw3V9SVMYTzFLE8lUhH11TxKOVtAr5y7qthYz/5+NFA7SctmdOSiU3U/gEgQBk24IcpmORu8X+MPfYtGPRNaG0hwxlcCx/TX0OSPQZ7VNFE4g4+9+E0IqyK9MYfSa/BP2Sc9XUV8W5ZvlPgZMMKHWnfx9LN8Z5os3nUy6wsrAka3v6ZAUUzxXv4ZspZHvpw/u1GuTIAgUqrVMN2eQqVSxPeRnoc/JtpCfdKWSLIWqXcfXyJQM1xex3L+LVYG9jDWUNtukNSGK2BMxKqJhdoWDuBJxkoioBAFFNxNhFdp0gjXriHorMZdMbXlAMyiVArYMJfMXetHr5PTto+ngKNuHPxnjFftuppjzGKRrXiROJkSWPlVHMpZi2r25KLXHNli12hSsWeBFZ5RR1FeLIAhocnphHDCOaEM5oc2LGOONscKs5IAQY5Q+v8M/22nFaspX+WnYHabvFFOr51cKMpb5ajHLVZRq2vedIHH288gjj9Q9/PDDLzS3rfsV0EtItAJvwsli53v00Q1joGFMV4fTLgYYRlGg6cvcxv8wz/Equ4ObuSLr55i64RPPhmgVr9U8jlqmZU7e7zErm0+ZTldlMzX9B8x3vM42/wqGmSY2u5+/4SsghSl70mnHJghyTNlTcVV9QDxcj1Kbfdpznk24gk2CwtaqIDtqwoRjKeQy6J+jZdI56Qwv1JNrUZ5w45FKidR54+y3R9lvj7DfEWXpLh/Rr5ueRGmUAiUZakoy1PSyaehlU5NtViI7w8JEKBlhhX875xsGYZSfvDFYZ5NIxWiM7qc+spe6yF7qI2UEk01PM+WCkkx1L4aYLyRb04dsTR+Mip7TPDMeseOp/aKp7CkZwZg1CVvvnyKTq9s816GMiLm1T/JhzaNclfcgeoWVn2dOwZVou5uFz7MUQVBhNI8/Ydsk4zDedy5jvncdv9Jcccp5UqkY++ueIRjZS0n27dh3ljLvH/XknqNpEiBU3WtxdzyZlktQyq1UNPyTPdUPUZp7H6qTXKePJ+Y7gJiMoWllU8qj+cjVQF1SwQ3CRkKOKkTzeQjH9WYSBIGpN9p47a4qlr5q57I7c5qdK5US+ew1O+Z0BRMvbVs5xbpANY2JID/OGHbGxFG5IDDJlM54YxrLfS4+ctfzRO1+ztHouSYtm4G6loWv48lSmrk7ZxaPVs/joeolzLKMwZ8SaYxHscdj2BMxnIk4J8sHMMrkZChVZChU2BQqMpQqbArlwT9V6GXyMyoeC4KAqWQaju2vEnHvQ2Pt3a55Ro7QM3yojg8+cjJmtIH0tK5fvmwKOkghMlp/8lKMHR+5cJVHmXRHNlrLiTHn99bQa6CWVfM8jJ1hQXHQslNpyST3Bw/g27oEx9K3uH1hBZ8PrmfxmHSmWzq29FiuFBh2TTor/9FA+eoAvca37nN7ri6Dwdo03nWWMdKQSZqi7d8HEt9tuv63WKJDEEWx2zyVPBPMs7+KSIpZtht69HkbFRauzbmbjb4lzHe8wT+rfscs240MNo7r6tAOY4/V8Grtn5ALCn6a9/sWLVDHmGfwTWANXzheo7duMMbjLAJFUcTX8CUaUz9U2uZvRtuKKXsyrqoP8dYvIaPk2g6Zs6eSTInsbYgcFh4qnE3p2Wl6BWN7GRheqGNQng5tC4sqmUwgz6oiz6piQt+mm5JUSqTGEzsoTDSJE4u+9RFPNqVZa1WyJlEiQ00vW9NPlulEgaMjWe7fRlSMc2En2HKG3NtQarJOELZEUcQbb6A+upf6g4KDI1pJiqa+JCZFJvna/ocFhwx1UbdsmtsSkUA5nupPCdjXAmCwjUOhMuOpmUfUX0Z2v9tR6U988t0SJxMiMpWtd0EASKUi+H0rMZjGIJfrT9iuk2uYZBrGIu9Grk2fjkXR/JN1UUxQ3vA3/OGvKcr8JZ6yQXz+bB1ZvdRccU8uSk33FiAOYTWORSE3sa/+GXZXP0hp7r1o1YUtjoscbkrZNhGiPBpirruBiUYr5+smUVf9Z7zuxVjSZpywrzlTydir01jxtpOyDQFKm8ly2LjUR11FjB/8JguVuvXvuSiKfOLeSa7SyAh9XpvOoSNQCAJTzelMNFlZ5nPxsauBx2r3MVBr4Jq0bM7RHnuuKVHEk0xgj0exJ2I0HhQXGuMx7PEYzkSMJMOwJ+AVRx0CYJUrsSlV9NMayFSosClVZCpUWBVK/MkkjkTTWEeiaa7aWIRtIR+x40pEtILsiEihVJGhUB4lVqgwyxUdfr02Fk7E+c07+MoXt1uEEASBn/7Exp33VvHam3buuK1j7h1Oh3WBRmwKDcXq5hft9r0RdvzPTe+JRgpHnTyrZ8IsC689VceaLzxMmH3kfkkQBMzDp6HrNYzGef/QGM3VAAAgAElEQVTh0i3bKK+upWz2rynN6lghomScgW8+c7P1PSdFow3IlS1/BgRB4EZbP353YC2vO3Zze/bpZbVKfPfoeXdFEifgWTQf10fvocorQDdoCNpBQ9CU9EaQt92XuyewM7CRncENTE//UYsL4p6AIAiMNE+jl3YgHzY8zwcNz7EzuJ6ZthvQy9t2U97ROGK1vFLzGAICP837A2nKlrMMZIKMyzN/zr8O3Mtn9pf5wf9n77zD2yrPN3wf7T1tydvOdJw4ywkJGYQEElbZFMoslNIChba/FtoCbaGlBUqhtIxCF6u0UMouEDuTQEL2IHvHWx6SLR3tec7vD2eQxEnsxE6ckPu6dEWxpKNP65zzPd/zPm/Oj/c7qYkHt5KKNWEvvLzHxqnSOjA6xxBsXoCz+BqEPmTJPx6IsTRr66OsqYuyrj5KJCmhEKA0R8d1452MLjRQ6Dg6i/CXUSgECh1aCh1azi7t+FtGkmnwJ/c5JrwJqjYESO8uEzVqFPTL1lLk0JBlVpNtUpFlUuE0qTHrjq2koyXl5932TxmsK6S/Lu+YXtuBRP1r8Wz4HUqNHffIX+CT2nYLDh2iQ1zq6F2vFnS4dQOosF/SITpoB2JQnbzWVFmWifq/INDwETFxI4JShy3/Qqx5F6LWdaysG+wjadn6HPVf/Jzsgd86qnDZQwkR3SEcXIwsxbHYDm3zPs86jipxObPFFVzjnHbQ7bIsUdPyPGJkFYXZtxKpG8v//tCEs0DLlffnodGfHALEHsyGYZTm/5odnsfY2vgQA3LuxWwYdtjHxNt3oNCYURm6fjxNyzJ/aanDolTxzax8DIoi9IZhtPvewWydgrITV1LFRTY2Lwox/2UfReWG/d7bWDjD7DfbKCnTMfzM7rXWXBdtpiYZ4A7XGcfdifVl1IKC86xZTDU7mBts4wN/Cw817mC43oxbrdkrNvjSSVIHiAM2pYpslYaBOgMT1DZcKi3elJf3A59TYcjjntzzD5t3U8rBIpwsy4SkzF5xwrf7+b27r2+LR4hI+wc6qwUB524XRb5Gy2V2N3bVsR1PlWoD5oKJhBoWYx12LSuS62lKNjHVMpVsddczYFwuNVdebufNt9pZ80WE0aMOfs3Hi6iUZn20jfNthZ0ew9IJic+fb0FvV3HGLYd3JA0eZWDIGAOV/25DoRSYdJFtv9vV1izyrn2A1jWzyZv3Gsl/PkzL1Otxjb2gx8KJBYXAmOuymPuYh21zRMoOGMOhyNEYuNLejzfbd7Im4mO0sfvBwqf56iIca6rviWLs2LHyypUrT/QwTjiBWR/je+M1dIOHIKfTJKp3giyj0BvQDy3HUD4CQ/kI1Nkn/2QdICHFeLbuHvQKE3cUPnpSri4ejoyc4XP/h3zS/hZ6pYlLXd9liHHMCRlLe6qZlxoeJkOab+U/iEvTvRXPhf7/Maftda52/2A/Z0fLthcI+5bTb/wLKJQ9V9sZ9a/Ds+FR3KXfx+ya1GPb7YtIksxOb4Iv6iKsqY+yy5sAwGZQMqrQwKgiI8Pz9Ri1J0aITGdk6v3JvaJEtTdBvT9J6oBQMY1KIGu3KJFlUuPce11FllmN06hCdYggwJiU4MGGl2hPB/ltwW3kanquvCGdaKd29U/ZYMnQrogTUsmwexgOTQE52oF7XQ4OTUGfDsPsKrKUIuT9nEDDRySjDSg1Dmz5F2LJOQel6uCT/XTST8uWZ4mJmzC7ppA98Naj+j17Ylv4wPM7jCp7t4WI+uqfI8sJCvs9cVgx66mm/7IqspX7826k3NBv799lWabO+3fagvPJc15HpvU83nnUg9Wl5ppf5qO3nLxCfjLlY4fnMRKpFkrcd2E3TzjkfWvn3oPa4CJv4s+6vP1325v5b3sz9+SUcIapY8ISj+2ioeYBbM7LyHJd1+njPNti/OehRkZfYGXazfsmoB+/6mVxlchdjxWSV9I9W/fDjZ/QnAzxTMnXUAl95zNLSBKzRR8fBVqRZLnDvaDWkr3bhZCt0uDa/a9G0fk+pDKwlld9i5huGca3s8/ucZdCNJPZK4zsdVKkkvjSKeqSMXSCgttdRYw1HZuw6m1bxwebH2VFjgGRjgBEJUommSdymf0y8jVdc7Ck0zI/+3kdqZTME48Voe2GY6Yn+TzUzLMtG/h1/lhK9QdP2Je97GXrLJEZv8gjt/zIZYLptMybzzSzcXmEGd9wMO2Kzstyt7duY8dHf2ZQSwu6wjLcX7sDtd19zK9nD3MeaaS9JsEVTxejMXTtt5SWJX5Wt4yEnOHJogn7dcc5zWkEQVgly3KnYU+nRYiTGH/lR7S9+S+MY8eRc8cPEFQqMuEwsc0biK5fR3TjOtJtHW3P1O4cDMM6XBKGsqEo9CeudvpYqPT+kyXiTG7Lf7hPt+Q8VpoTtbzb8jzNyVpGm6dyYdY30R3HevdAysuLjb8mKcX5Vv4vydF2vW3bHjJyhn80PIg/1crdRU9iUlmR0jGql92B2TUJ16CeDZaVZYm6lT9CqXFQMPKhHt12X6E1lOLtle2sqYsQiksIAgxy6Rhd1CE8FDs1J3Ql8HDIskwoLuELp/CF0x2XUMf1tt3/F2P7r8oJdAgrzi+JFNlmFU6jkkrFh2xO7eC+3OsZaex+Lfuhx5mhcd1vSISrWVWYi0oCvb+GPMMwSgf8CN0hLP0nK5l0hGDTXAKeKjJJPxpDEbaCizFnTzxipwRZlmivewd/3buo9bnklP0fWuOR7f8HskeIMKmcXFPwG7Rd2Ncl4jXUV99HlvtmbI4LD3vfaCbOg40v4U+HeLjg2+RrspBlmUbfa7SKM8mxX4EicBlv/7YRo03FNQ/lY+ykfvtkI50Js7PpCSLxbRRk3YTLdtFB98mkolR/9G0cZV/HMeSqLm23PhHjvvptjDNZ+WFOyX63NTc+RyS0jPziB9HpO2+XO+/FVtbNDXLdbwvIGaCjtTHJMz+tY+w0C5ff1r0Fk+3xNn7ZMJebnKP4mr20W489WXjDt4QPAqu52jGOqxw9X3Z2KBqTcZ5tqaUmEeMci4NvZuV3e4JZn6inUqxkYWgRKTlFaVTLFQP+jwJNITMDM5kXnEdSTnKG8Qwus1/KAN2RyzU2bo7ym0c9XH6pnWuvPjHZOk81rWNbPMDzJWcddMz1rIsy91EPZRdaOePmrjs9MhmZd15o5YtFIaZebmfGNxydik4z/VvZsPJ9Llu3CZUMzqnXYR1zXo+4Itp2xfn4gQaGX2Fn9De6/t5ujvn5deMqLrEVc0PWydUm+zS9y+FEiNPdMU5S/DP/R9t//43pjDPJueP7CKqOEyaFRoMmvwDj6DFYz7sQ85mTUOfkIkWjRNasILx4If7KDzsEivZ2BLUapc1+UuQqeOLVfOD9K2dYpjPONuNED6dXMalsjLZMQ0ZmuTiLdeHPcWsKcah7TvE+FGK6jZcbHyYuRbkl7xfk6kqOajsKQUGRbjBLxSr86VbKTWcSbF1IpG052QNuRaXt2ZMHQRCQ5TShlvmYss5EqTmxpSw9iSzLfLYtxJNVTTQGkowpNnH5aDvfOcvF+eU2ynL12A09X8vbkwiCgFatwG5UkW/XMMitY2ShkQkDzJxbZuWSkXYuHWXj7FIzY0uMDM3VU5KlxaJXksp0hGSub4yxujbKEmkJXutm2DaGFUuz2elNUJqjx9AD4YFtNW8S9n6Oe/CdVOTdSpltOs6UgoxnAWqVCb311JjopOJe2mvfpmXbn4n6v0BnHoRr4Ldx9rsRnamkSye0giBgsA1DZx1CuPVzxKYqlBobWmNJt76LZnUWObpBrBUr8SXrGGyacMTH+33vkkzU4c773hE7QagVKkYZBvFp6AuWhjcyyTycdv8HtAT+R7b1AjThr/P2Ix70JiVXP1iAqQ+E3vUECoUGh2kSsWQDXrGSjBTHrC/fvzyubQuh+s+wD74MtenI5XYZWeaJpmqSssTP8gagPWAFX28YQii4hJD4GSbzOJTKg0W7/CE6Nn4aomFznGFTzbz9fAuRkMQN9+R2KwsC4BXvasRMgrtyxqPuQy6InqRcX4A3HaJSXItNaaS/7vg4Wy1KFVMtDtKyzCzRx9JwgIE6Aw7V4X9vkizxRfQLXvK+zL/a/k1j0sPZ5il8Mz2G0ZvX0S9vOlZzESONIznXeg5qQc2S8BKqxFlsjW3DqXKSrco65D7Ala2m1Zti7nyRM88wYTnOjqWElOEf3s1MNOUwxrS/yJAIZ5j3mAeDXcWUH3Wvpa9CIVA21kjIn2FxpUg8KjFopOGg92GgzskKg8BHORbOjCmIrZ5LrHYTuoIhKPXHJpIb7CpET5Jdn4UYMNWCuovlaNlqPb5UnHnBRs4wurAe4Ttymq8Oh+uOcVqEOAnxf/QBbW+9gWncBNxfEiAORBAElGYzugEDMU+YhP3CSzAMLUdltZFqbiK8dDHBT+cjzq0iXr0LKRpFaTKjNJy4OrtDIckSrzc/iYzEdbn3ou5G+7GTFYWgoL+hnIGGkWyLrGGJOJNoJkSJvqzXylBCaT8vNz5MJBPk5vwHyO/CqsThMKqsCAgsE2fh0hQi1M1GUOpxllzbKxNmjS6XgKcSBDA6utdqrq8SjGV4/pMWPvgiwECXjgcuzmfaEAuFDi0a1clfBvBllAoBk06Jy6KmJEvL0Dw9Y0tMTBls4YJyG1eMtuPs72GV7lOGMYwL9GeTbVazvDrMnM1BrHolJc6jz76ItK/Bt/NFLDnn4Cja101BZxlCKupB9FShNfVDY+jZ/InjSTy0C1/1a3i3/4NEeBfmrPG4B38Pe+GlqPU5R/XeqXUuzK7JJMLViJ5KUrFmDLYR3cpmsapd6JRmvhBnIiNRaCg/5H0lKU6r53lM5jM67YrRGUaljjJ9MVXicpKhBRiji3Cap2JI3Mjbv/Wg0ii45sF8LNmnVp6MICixm84kLYXwipUkUi1YjRV7RaZQw2Ji3o1kjfgWCuWRj6sfB7x8GmrnDlcRA3UHnysoFFoMxpEEA/OIhFditk46SCRSqRVYstSsqRLx+9OsXRbh/OucDOyCbf3LNCaDvOxbzSW2UkYZT3xQYW8hCAKjjcVUJ7xUiuso1jjJ13QvP+VoUQgCww1mynRGlkVEKgNeBGCwzniQAyAuxZkfnM+fW56nSpxFWk5zueMy7nbfxQTzBBzm/oi7ZiFl4pjyxgGgVWgZZhjGDOt0TAoTKyIrmR2czbroOqwqC7nq3E73SYMH6Zi3IMiumgRTJpuPqwC/OuJjUbiZ65wDcav1+9225G+t+LYnOOdneZiOYl8iCAJDKgzEoxKLK0VC/gylo/cXIgRBYKQxl08TzSzKz+a8wvHENy5CXDULhUaHNm/AMb0fjmItm6sCpGMSBRVdnw+U6q3MD3rYFheZasnr04sipzl+nBYhTiHa//ce7e/8B9OZE3F/9+5uhU8KCgXqrGwMQ8uxTj0X67nnoS3ph6BUEdu6mfDSzxFnVxJa+jmppiaQJFQ2O4L6xJ+ULROrWB1awGWu2495YnyyYVU5qbBMIyXFWSpWsSG8lDxtf6zqnnUShNMirzT+hmC6nW/m3U9hD5W7FOoGsS26mhr/Iorbm7EXXtZrq8kKpZZktJGIbxnWvPOPaCfv66ypi/DYTA+1bQmuH+fkO1NcmHSn5mpfV6hNtvCn1jfpr8vj58XXMiTHyOiiDjfFztY4VRtEdrQmKMvVYdB0731KJXx4NvwOtT6HnLIfI3zJdiwIAgbHaKL+tYjN8zE6xqDSnDzhk7IsEfV/gXf7P2iv/Q+phA9b3vm4h3wfi3sqKk3XQsgOh0Kpw+yajCAoET2zCLctQ28p69a2Xdr+RDJ+vhArsavzcWoLO71fSFxEOLSU7Jxvoe5GsJ1DZaEwXUtObCmtqgJKhB/xzm+bERQC1zyYjy3n1BS3BUHAYhiFQlDjFWcSiW/HZhqLQlDj3/4RIGAffMkRt+NJxnm6pYYxRivXOA4tWClVZnSGwQT8VSRi2zBbJiIc4FJw5Ktp2hFn1dIIzhw1X7/TjULRvUnL6761eFIhfpAzAe1Jvq8/EgpBwVhjPzZEG5gdXM9QfR5Z6u63AD1aXGotZ5sdeNNJqkQfG2NhhulNGJUqfCkf7/nf488tz7M8shy32s2NWTfwHddtDNUPRavoyPgQFCrScT+h+oVY+01H8aWWjmpBTam+lPOt52FXOVgXXcec4FxWRJajVxjI1+Tvl72j0ykwGhTMmiPidqkpLjp+7SHf81fTnk5wa3bpfkJMzdIwa//bzsirHF1uc9kZgiAwaKQBSYLFlSLtLSmGjDHu9/tQC0rK9C6qgjuotZq46MwbSPkaEVdVEavdeEyuCK1JSTyYYfu8ICUTTOjMXTuWahVKbEoNs4IN2FVa+utOHTfqaY6e0yLEKUL7B+/Q/t5/MU2YjPs73zvm7hcKrRZtQSGmirHYzr8I87gJqN05SNEIkdUrCC1eiL/qI+K7dmIYPgKF5sT0ABbTbfyn6Sn6GYYxw3ndV1JdVQpKBhlHUaIrY3NkOUvEmaSlFMX6ISh6wIIayQR51fMI/nQrN+XdT7F+SA+MugOFoKBQN4hQYyVZKQF36V09Gkh5IEq1hWDzXNQ6N1pTvyM/oA8ST0m8stjLa0vacFnU3H9RHuP6m76S3/09BDMRftP4T9SCkl/m34zxS98hk07JlMFmzDolC7YEmbs5iKUbrghZStO06fekk37yy3+OSnvwxFlQqDA6RhFq+ZRw2zLMrskolH27L7ospQi1LKR1258RPZXIcgZH0ZW4S+/G5ByDUtWzOTOCIKC3lqG3DiXkXYzoqUKpNqM19e/S5yAIAsWGkTTENrIhOJcS42iMqoM/C2/ziwgKHU7XDd36TbSHFhFsf524uoRXvVm0Pp2DMtNRguHIPzUFiD0IgoBJPwSNKptWsRIxspJoopZgcAXYraQ1SeLJOuKpJhJpL6m0n3QmhCTFkeQUkizxx5YGIpLEz/L6oz/C+YdanY1a7SLQ/jHptA+j6YyDVnPr65JUb4tTmKtm1LmWbn2Wbekof21dwbnW/pxp6n4OycmISlAy1tSPFeFdzA9upsJQjLWHf8OHQ6NQMN5kI0etYUGondmil5WRT3i97Rm2x7dTYazgu9nf4WrH1ynSFnUa2KsyZBHcNQul1oLeefBihFJQMkA3gPOsM8jV5LIlvoW5wXksCi1CLWgo1Bai3H3OU1KsZd2GKEuWRpg21YKmB8rxjkRalvhb62bOMGYzzrSvPDbqTzP/9x5shRom3elG6KagdiCCIDCg3IBSCZ9XirQ2JBl6hmk/IcKm0mFX6agUtyNo9YwfewVqq4vQ+s86XBFqLdrco3NFOPtr2TpHJOJNUzKh64JKkcbElniARaFmzjbnojvFxcHTHJnTIsQpQPv7b9P+/tuYJ03BfdudPd5+UxAElBYLuoGDME+YjP2Ci9GXDUNpthBeupjImpUYx5yBQqc/8sZ6mPdaXqA91cxNefeh76S+9KuEXe2iwjKNSCbIUrGKzZGVFOoGYe5ma7svE82EebXxEdpSHm7I/Sn9j9DO7WgwKkwINR9Tr0mTdg4hS9N7dnaVNouIbxmJSB3W3EO37uurbG+J89hMD+sbYlw8wsYPznXjNJ14N9KJJC1n+L3nDZpSbTyQdxN5nXTCEASBgS4dEwea2dEaZ9YGkR0tCcryjuyKaKt5g7B3Ce7B38NgG3rI+ylUBvSWUkTPLOKh7ZizJ/VYi7SeJJMKE/DMpGXLs4S9i1BqbDj73YB70HfRW8tQ9HILW7UuG4trColITUd5RrQRg71r5RkKQUGJYTRbQgvZHl5CqXkyasU+sScRr6Pd+yYO5+XoDV13awXCK6hueRaTfigluvto+pObVFRi0D1xRg7sWjL/qYBBW4JBO4BQbB2x+C5SmhhJjUgotg4xuppAZDn+8GLaQ5/RFpyPV5xFa+BjKgONrEgXMUOuxBB6Ha84h7bgAtpDiwiElxIIryQYXUsotoF4qhGDpgSdvh8ICsT2yo7nNu47tgT9ad56vgVXjppwTZLsYi3ObghB77RvYHu8jR/kTMTYhTKSUwWtQs1oYwkLQ1tYFN7OeOMADMdRDE3LaRqTX1CfnEN7Roc/M4A8dTm/yLuR823n4lQ7DzvpVWmtRL3riXnXY8wdi1LTud1fISgo1hYz3TKdEm0J1Ylq5gXnsSD4CQBF2iLUCjUD+umonB0gEpGoGN37pcTrom18EvJwjXMguZoOAUiWZRY+00LQk2L6/XnoezDUtqRMj86g4POZIp7qBMPGGVF+KWein9aONxVhlridgTonxYXlmMvPIumtR1w1i1jtBnQFpSgN3XNmqHUKpDRsmxMkb6QBo7Nrr0kQBAbprFQF6vGl44w39X6O2Wn6NqdFiJMYWZZpf+8t/B+8g3ny2bi+fQfCIVo59SSCUok624WhfAS6gYMRP5lDZMVSjKPGoDQev8yIzeGVfOJ/m3Od11B6glpV9jVUgpohxjHkawewIbyEJYGOE7xCXWm3WwXGM1Fe9TxCa7Ke63PvZaBxZG8MmUjbKqKtC9nlyGZ5YhUVlqm9lushCAIyEqGWTzA4KlBpOxdoNjfF0KoUaNV9YxKZzsi8s6qdFxa0olUpuOf8HKYPtaI8xhWVU4GXvDNZHtnM99yXM+oInTBM2g5XhEWn5JOtR3ZFRNpW4dv5Mpac6TiKLjviWFRaJyptFqJnJlI6jNEx+qhfV28Q8i6mcf1viPm/QGcZvDts8oYuh032FAqlFlN2Rx6A6JlN2LcEnXUIqi7UsmsUOvL1Q1grzqI5vp1S86S9+za/7z0SiRrceXehUHRt8hWMrmNX01MYtf3JM97Lu79tIx1SkLh9E/MsCxmsK8StPj419n0BnSaHbOt5GCJZpL9YRv+y35KfcyPZtvPJspyDw3w2DtMkbKbxWI1jSGpH8e/YUAapo1xpltCp3aiU1t1ZDxIZKUoq3U485SGa2IUYWYk/vAyjrj8W8yTSKR+ivxKVOhvt7qDj/73spbk2wbd/WUDT1hjbl4cpn2ZFpT7y/i6cSfBcyzLONBcyzdK/d9+sPohRqWW4oZC5wY2silQzwTwQbS8Li6FMiMpAJc+1/JlPQ59iUCj5umMIA7UlrIxkWBmNU6zR41If+TepMrgI1n6KuGs2SrURra3fIYULQRDI1+RzjmUaQ/RDaEx5mBecx1xxHgkpyXBXP9IxFbPnBhk53ICzl0Nl/xeooTkZ5TZXGcrdY94+P8jmj0XG3pTVrQyFrlI0SIfZpmRxpUjttjjDxptQqfa9XyMMOayKePgsVMNEUzEmvQXT0EmobW5CGxYirpqFypKF1t29LmfOflp2LAjir0kw4Oyu526YlRoysszsYAODdFZy1CdnN77T9AynRYiTFFmWaX/3v/g/fA/zWVNx3Xr7cREgDkSd7cJQVk7w0/mElizCOGIUSnPv13olpDj/bnocqyqLK913dnuCfarj1OQy2jKVQNrLMnEWO6JrKdYPwajs2meTkGK81vQYzYkars39MYONFb02Vl/160iZOP1Kf8RSsYpQxk+Zqfdajan1eYieKpDTGJ0Hi1cZSeaX7zfwwRd+msUUdqMKh/HE2QY9gSS/r2ri851hJg8y89MLcsm3H3wyl060017/HumEF4XK3ON2+r7IbHEF7/g/41LbJL5mn9Clx3TmitjeEqcsV49Bu88VkYp78Wx8DI0+n5yh/3dQ3fqh0JqKkaQEoqcSpcaKznzic2pkWcZf9w6+nS+jMw8gd+hPsRdeglrvPmFlPB3lGUPQ24YR9i4h4KlCoTKgNR3ZImxSObCos/kiMJOEFKHEOBpJStDqeQGjeQwW25QujUGWJaqb/4RKaabAch/vPuIn2JbmqvvymDpiEKui25gfXM0YYykWZd8LZe5NgjWfkBRryB55CwqlFqVCj0ppQaNyoFW70Gny0GkK+YtfQsxk+EXBSHLNo7EaK7CbxuEwT8JpOZss67lk287HbfsaOfbLMOoGEYgspzUwE1lO4Mq6lkRsJ6J/FjpDKc21Fj58xceUS2yMmGjGVaJldaVIKiHRb9SRP4MPA1tZF2vmbveZWFW9V9rXl7GpDAzW5TBLXM/S8A5GGIqwKHveqdqQbODNtv/yQutfWBtbx0DdQL6VfQvfzPomg/QDGWqwMMpgYXUkSKXoJS5lKNOb9k7QO0NtdGEunExCrEHcNYu4bwv6rLJDuiKgY1/iVrs42zKFkYaR+NI+5gXnMVucTfEAAd+qAjZtinPOVEu3s0W6iiTL/LV1MyONTiaaOzrJhFpSLHiyCVeZnvHfyu61fW1+fx0Ot5ollQF2bYxRPt6IavcCikpQMEzvZq64g80xL1MsxSgFBVp3Mebys0g07UJcMRMpnURfPKzLY1SqBZRaBdvmBMkaqMOS2/WFo0E6K0vDrayK+DjXko/y9Pn7V5bTIsRJiCzLtL39HwIfvY/l7HNw3fKdEyJA7EHlcGIYMYrQos8ILVyAYVg5KlvvrhzNbXuDHdG1XJdzL/ZuhI99lVArNAwzjSdbU8C60CKWiVWoBC0FuoGHPdAkpTj/8jxOQ3wH1+T8X68KAumkH++OF7HmnkdO9tmk5RTLxFnkawfg1PROorlCoSYdbyXkXYw17/yD7OcKQWBUoYGMJLNkZ5jZG4OsrougFATybOrj5j6QZZk5m4I8NaeZeErie9PcXDnGgbqTrhfx4HYaNzxCzL+WSPsqRM9MQt7FpGJNIGdQaR0nfRDngWyM1vBcy7uMMgzkdtcl3T7B+7IrYsHWEHM3iVh0SkqytCBn8Gx8nEwqSN7wX3Q7aFJvKycR3oXomYXOMgT1cWqb1xlSJknrtucRm2Zhdk0ht+xHqLSOEzaeA1HrsjC7zyIZrUP0VJGM1GOwjzhia80sbTEpKc4XYiVGpQN9oolwaDFZ7ltQa6I0YA0AACAASURBVLr2fguCgM04FqNiEu/9Loi/KcUVP82lcKgBtUJFhWEwn4bWsiS8kYmmcnRfgc5Le/BveQeVzoG136HL1uYH26kSfdySnU95Fy3dWnUOWZZppDMhvOIsApEVZGddSyq2E7F9Ph+/OgpQct0Pc1GpBcxOFdFghrWzRfqNNhy2RWpCSvNM81KG6V18zX5qtMs9WrLVFoYbCvgstJV5wU3012bjVh97YK6YFlkaXsbrvjd4re1fNCQbOMs8me+5vsfF9ovJ1ezfscKhUjPV4iCcyVAl+lgTCTJEb8KiPPTnqFQbMBeehUpnJ1jXNVfEHpwqJ5PMExlvHE8oE2JBdB5Js5fAkiFIuijlg3snNHhTzM+cYCNXOfpToDEhSTILnmwiHpKYcX8eGmPvhkbnFmtxFWhYUhVg+7oY5eNMqHe3tDUrteRozMwUtxGT0nu7xSi0esxDJ5GJBhFXVpJoqcE4sAJB1TXnjKNYS/XiMC2bYwzqRm6LUlBQqDFSKdYDUG7oO8ej0xxfTosQJxmyLNP239cJzPwflqnTyb752ydUgNiDymrDOHoM4aWfE1wwD13pENTOrF55rqZENe+3/oUzLNMZZ5vRK89xKuHSFDDKPAVvqpFlYhXVsU300w9F38nKXkpK8u+m31Mb38LX3d+n3Hxmr45N9MwmFliPa/AdKNVmivSlbIqsYFN4GRWWaah6yUaq1NgJNs1GrXV2ulJt1auoKDZy3jAbDqOS7S0J5m8JMnuTSDCWwW1R9WonivZImqfntFC1QaQ8z8D9X8tjkLvzVb1gy6c0bX4KpdpE/oiHsOaeh0afg5SOEGlbTqh1If6GD4n6N5BO+hEUGpQa20kdZNma8vOo5zUcKiv3592A5ii/J192Rez0Jqja7Ypwp6uQxMXklN6N3tr9IFZBEDA6Kgj7VhBqWYApazxK9fHPrEknA3g2PkbMvw5nyXU4+924X2ePvkJHecZEFEodYtMcwt7F6CyDjyiWFOjLaY5vZ504i/x4MyqlnizXTd36bqfjGt7/XRu+uiSX3ZtLyYh9+0WDUkeZvoRZ4nI2xGqYbB6OqgfCfvs6spTGt+4VTHlnYHB3XobnSyX5Q1M1pXojt2Tld+s9VwhqbMYxe10RvuBsDJZxbF3mZMOSQVx8i5GiQftEjfxSHZs+C1G/McbwaZZDBvvNFXeyPNLAHa5xZKm/Ws6VznCqTIw3DWB1tIaqwDrsSiP9dN1btJFlmbpkHZ8EP+Hfvtd5re01VkZWkiLFpbZLuDvnbiaaJ2JVHXpyrxIUVBit9NPqWRT2UyV6MSiUDNAaDltqobP3x1w4iURgtyuibQt65+FdEXuwqqyMM43jLPNkkk4PNbtSbFmqo7r0A4rMrsOO92iYGaijNhnmu66hqAQFGz8MsGNBiAnfycZddnxcia4CDfn9tSyZJbJ5VYRh44xodR3zgwKNlXAmSZW4nUKNlYLdwrqgUGAYMBql3oy4qorIjtUY+o9E2UmL3QMRFAJ6q5Kts4OYXWocJV3PH3Gp9bSmYswVGxlvcmH5CmW3nGYfp0WIkwhZlml7818Eqj7Ccs4Msm+6tU8IEHtQmswYx44nsnIZ4rw56PoNQO3q2eAZSZZ4velJZCSuy72317IDTjU0Ch3lponY1S7WhBawXJyNQWkmV7tvZSElJXm96UmqYxu50v09Rpgn9+qYZFmmdftf0RgKsBd0tIBTCErytf1ZIs4kKoUY0ktZHyqtg0j7auKh7VhyZxzyREit7JikzhhqYViegXBc4rNtQSrXi2xvjWNQK8ixqHt0Qr90V5jHKz20hFLcPDGbmydmdRqeKMsZfLteo73mDfTWMvKH/xy1zoVKY0VnGYzZNRl7wcXobcNQqq2kYh7C3kUEm+cjemaRCO8ik4miVJlQqk6eE/a4lOQRz2tEpQS/zP8mDvWxl3+ZtErOGmzGqlfxyeYAC+udZDlKGF429ag/W0GhxmAfSbB5HtH21R0tKnu5NvvLJMK1eNb/hnTcR86QH2LNPadPC0+CIKC3lKK3DSfiW0rAU4lCqUdrPrRzSxAESoyjaQh9Tk6iCYN9BmZjeZefMxbK8N7jTbTsSnDJj3IYMOZgocihMpOvyaZSXEpj0sd409A+/T72BIlADcHqOVgHXITWcnArVFmWebalFm86xX15/TEdZlX7cGjVOWSZp5GWQjR7F/LZ69dhy27ljOlvYLZNRhA6tqtSK7Bkq/miSkRjUJA3+ODSgrQs8UzLEgo1Vq52dv07cKpjVGqZbBpMddLLTHEtCSlNub7gCG7IJOui6/g4MJMXfS/yYeBDNsY2YlfZOdd6Ljdl3cgNzuspM5TtbbHZFfI0Os4y26lPxqkSfexIRBmuN6M7jDCqVBv3d0VUz0GpMaK1da2rjklpYoypghGDbXw6P0lTtZLZ1r9Tq9yCW+3GoTr2VXhZlvm7dzND9XamWHLx1yZY+GwzhWONjP5GRxhnJiMTi0qExAz+9jTe5hSehiR1NUl2bYuzdVOMzeujrF0VYfXyMMs/D/H5giCfzRWZXyWybVOMcCjT0X7UpDjka8/K1VA0WMeyOSIbl0coG2tEZ+h4f8sNLtZGm/kkVM14YwHm3aGlgiCgyxuILm8QwbWfEFq3AF3BYNSWIy8kWvM1NK6JUr86SukMCwpl1/eNpXob84MetseDnG3OPeX3q6c5mMOJEIIsy8d7PD3C2LFj5ZUrV57oYfQosizje+OfiLMrsZ57Plk33tJnf7BpMYDnyUdJNnnIufMHmMaM67FtLw1UMdP3Cle7f8Bw88Qe2+5XiUDKx/utf2FXbAMDDSO53HU7BqWF/zT9gW3RNVzuup0Ky7ReH0dM3ELjul/hGnwnFvfZ+902y/dvPg98yDfzHmCgYUSvPL/YPB/v9r+RP+LX6K1dt+62R9LM3xxk3mYRfzRDtlnF9KFWppVasOiPfpU0msjw8uc+Fm4PMSBby13nuMmzdS6yZVJhmrc8TSywHmvehWT1v7FLmQWZZJBoYH3Hxb+OTLIdALU+F4NtBAb7CPTWoShUx7/TTVeQZJk/Nb/FisgW7su7gZGGns1bSMVbWbv0Md7zXMnOUC4jCvR8d4qLLPPRiwfRwAY86x/F4BhN7tB7jksAZKRtJc1bnkWhMpI37CcnXTvaTCpM67YXiLSvwugci2vQHYd1ktR7/kxMXMg6YzGXF/wGVRfEabE1xbu/8xD0prno+24GjTu8U+Vj/xJea5vNJbaJ3JB1ajvwxF2z8a59ieLzn0VtOHjl/LNgO8+31nFzVj4X2nqmHPKDVzexrFLDOXf8hZzcBhz6MeQW7vu9yLLMB080Ubcxxi1PFmHJ3v83uShUw3Mty/hJ7mTGGL86HU26SkaWeNW3kNniBs4w9uMu9wx0XxJF29PtrImsYXVkNetjG0jKSbSClhGG4VQYKxhtGI2tk5a4R4Msy8wJtvGarxGdoOB2dxFjjUd2JqSiXlpX/5WYdwP67HJcFbd3+v08FAs+C/LSq62k0jLKijWkp8xhpLs/l9uvoKybrcfTaZl2X4rW5hTelhTV/jCheBpViwbdphiKtEyNU0UkIROLSaSSXZtPabQCOr0CnU6B3qBAp1egVgs01CYI+DMAWO1KSsv0DB6qp3SoHlfuwQshtVtjvPK7JvRGBbf9Mh+Hu+Oz9qYi3F8/G4dKz28LpqM5oEwz2eah6a3fkxK9uC78DpYRU4845qYNUeb81sOYG50Mu7h7pdjzg438rXUz33WVcY7l9O/2q4YgCKtkWR7b6W2nRYi+gSzL+F5/FXFOFdYZF5J1/Tf7rACxh0wkjOepx0lU78T17TuwTOpaUNjhENNtPFd7L4X6wdyUe1+ffw/6MpIssUKcw+y211EKKtyaQmrjW7gk+zbOsE4/LmNo2fYCYd9y+o1/AYVy/1KDlJTk+fqfkZZT3F30BFpFz0+KpUycmmV3YnSOwV16d7cfn87IrKyNMGejyEZPDJUCJgwwc94wKwNd2m59Pzd6orzwSSvtkTRXVNi5YrQD1SFWFBKRepo3PUkq0YZr4G1YcqZ2e+zQsV9JRRuJBtYR9a8nJm5ClhIgKNGZB2Gwj8BgG47WPKDPtJp8u30Bb7d/yk1Z5/E1W9eCKLuKLKVoWPsQqVgz+aMf49NdOv691IdCgBsnZHHOkK7XvB5IwDML386XsRdehrPkuh4d95eRZZlA40e0Vb+O1tSP3KH39qn8h+4gyzKiZya+6tdRaey4D1EaI0lJarbfiaQrYGZqK6XmyZznuuuwn1VLdZz3ftdEJi1z2b25FJQdef8iyzIveWcyJ7iS72RfzLnWU7cjU8vK54m2rqXkwr8c9D760ynurdtCgUbHQ/kDUfTAcdjXlOTpe+sYMUnPuK9/TFtwPgoZsowTKMj74d77BX0pXr2njoKhei7/6f4rp882L6E2GeD3hRf0yJhORWRZpkpcxz99n1OscXKNs5yd8c2sjq6mOlENQJYqizHGCioMFZTpy9D0otu0MRnn2ZZaahIxzrU4uSkr77CuiD2vIVgzF9+Gf3eMt/xGLCXndnnfHAikefcDP/M+EUEpoTxzGckJ8xhi68cVjisYoR++d1vJpISvJUVrS4fQsEdwaG1O0e5LI0n7tqvRClisSnITElZRItJfgzpHg87QISjo9Psuer0CnV7Ye12751+dYr8Wmwe+7tbmFNs2xdi6+yIeQZRo3BXnpUc9qNUCt/4iH9fuNrdrIk083vQZ0yz9uN118CJhJham+f0/EavZgG38xTinXn9E1/Xcxzz4dsS58pnibuVfSLLMw42raEhGeKp4wumyjK8Yp0WIPo4sy/j+9TLivNlYz7+IrGu7V+96IpHicZqefoLY5o1k3fgtbNPPP6bt/afpKbZHv+Duoiexq09c0NupRFuyiXdbX6A+vo2Lsm7hTNsFx+V5pXSM6mV3YHZNwjWo89KputhWXmz8FWMt07nE9e1eGYd3x8sEm+dTMv7PKI/B1t/gTzJ7o8jCbUFiKZl+WVpmDLMyaYDpsG0+k2mJN1e0M3NdALdVzV3T3IfMfoDdK9xbn0Oh0JIz9B70lsFHPeYDkaUUseA2YrtFiUS4GpBRqIzobeW7nRLDT1jI4rLwJv7Y/BZTzCO503VZj+8HvTtfQfRUkVP2Y0xZHSdmrcEUf/20lY2eGMML9Nx+lK4IWZbx7niRYPNc3KV3Y3b1fKmTLKVp3fGP3RkUZ+IafCcKZdet0n2VeGgHzZufJp3worMMwZZ3AcasM/Y6f0LiIlo8z5FX9HM2JLaxtP0tJjtvosL+tU63V7M2wod/bEZnUnLl/Xk487t+0puRJX7f9Abrozu5L+8GRvSwE6evUDvnx2hMueRO+Ml+f5dlmaeaa/giGuTxwlLyND3TfeKfT3jYtTHGPX8qxmxTEYyspbr5j2SkOFZ9Of3yfro3qHTVx34+fa2Ni3+Uw+Dx+9wrsiwjZhLYvqIdMbpCXIqzIbqBWeJK1seSQBrYTKkunwrjaCoMFRRoDl+q0dOkZYk325r5KNCKW63l++5iBuiOnKGQirTSuuavxLwb0buG4xp9O2pD13PImltS/PedNhYvDqPVZVAO3kra3oQ1WIhD7EfMpyPQntnvMQajAleOmmy3GpdbTfae6zlqLFYl3m1xZv2qkQFTLUy8vXePk10VJRx2JR/8tRUQuPXneeQWdxwT/tO2jvf9m7nTNY6zLQc75eRMGt/cfyKuno1hYAU5l96NQnvoz6W9JsFH99dTfqmNiuu6lwfXkAzzs7plTDLn8D33sG499jQnN6dFiD6MLEl4//UywflzsF1wMc5v3HDSCBB7kJJJWl54msiaVTi+fi2Oiy8/qu1siazk9aYnmeG8jrPsl/XwKL/aSLJEIO3Foe7Z/I7DsacUomDkb9BZBh3yfpXeV1kiVnJL3i/pb+j5g1MiUk/96p/g7Hcj9oKLj3l7saTEwu0hZm8UafAnMWoUnF1qZsYwK7nW/Sc7tW0JnpvfQn17khlDLdxwZha6QwgWsizjr3+f9tr/7l7hvgeV1nnM4z0cHaUbG4gG1hHzryO9t3QjB4NtBHr7CAzWoSiOQyvQ2kQLDza8SKHGxYP5txxkIT1Wwt6lNG/5E9a8C8kecPN+t0myzNxNwWN2RchSmsYNj5AI7SB/xK96tHVnJhWkadMfiQc3Yy+6CkfRVX3GvdITSOkoYvMniJ4q0gkvKq0Ta+55WHLOocnzFJlUO0UD/gjAzOY/sSuygsvy7qfogFKujQuCzP5bK1mFGq74Wd5hOy0ciqiU4FcNL+FNizycfyuF2lNHEJdliUxCpKbyThxDv4Gj9Ir9bl8S8vN0Sy3XO3O51N4zx4ttayO88lgTF1zvZMql+6zc6XSY7XX3EZN8aJRO+uX+CKNuIFJG5t8/rycqZrjlD0VoDad+UOix4E15WR1Zw+roajbFNpGSU+gVegZqR7IroScty3w/5zzGGk9sydbGaIg/t9YhplNcbndzoS37iFkjsiwRrN7tihAUu10RnWffRDMSry1spXFnEk1AINMuI7amCYek/bepTZBxN6PPjjOsIJ8xhf1x52rIdqsxmg79XUvFJT76WT2yJHPx40VoDMd3/yvLMq1NKbZuirFtU4wtm2IEAx2ihMWiRIpLqIHr73IxYpwJCZlHPJ+yI97GD9wTGGvqvBRCXDUb75xX0DjzyL36p6hth97fLXquhdplYa54uhhDN/etb7bt4D1/Db/IqzjdLeMrxGkRoo8iSxLef75IcME8bBddgvPq6086AWIPcjpNyz9eILz0c2wXXYrz6uu69VoSUpzn6u5BqzBwZ+FjKIVTq9XgV5GGL36JlIlRWPHEEQKyEjxf/1NkWeauot+jUfT8KlfD2ofIpESKxjzVYxM3WZbZ0hRn9iaR5dVhMhKMKNBz3jAbowoNzFwf4M0VbZh1Sm4/28XookMHQ0qZOK3b/kLYtxRT9mRcg76L4jhbFmVZJhXzEPWv6xAlArtLN1CgswzamyehNffvUjZFdwhmIjxQ/3cyssSjhd/BrupaK8Cukoo1U7/mftSGPApG/PqQrUwPdEV8d4qL7G66IjKpIPVrfo4spykc9UiPlEoko40d7UQTflyDb+8Vl0VfQZYlIu2rERsriYkbQaUCWxqr7UKyczvEo6QU562GBwmn2/hGwSPYNDnIssyyd/0sfqudouF6LvlRLtpjmCT4UiK/bPgHSkHJbwtuw6bqvc4nsiwjSynkTBI5k0DKJHdfTyJlEsjpBLKUQkonkKUkUrrjfntvz6R2P+7L1w/Yxp7/S6m9z5s3+RcYsvcFPAYzae6t20K2SsPDBYNQ9sD5SCYt88xP65Ak+OETRajU+29TkuJU19xHMNOMLAi4bZeS67iK1mqJN37RwIgZVs699XSL7j1EpSi1iTpqEjXUJGrYmdhJQ7IBgBx1DhWGCiqMoxmiH4JKUOFPR3iiaSbViVZudE7iItvIE3qeGc6kecnbwOJwALUgMMlk5zxrFv2P4IxIRVo7siJ8G9G7RuAa/d29roikJDGnXeR9r5/0WxKqTSBbQHKAwgEOl4rCXC02lZINi2LU7khhz0khnDOP9oGfk6PJ4VL7pUwxn4XqMOeeS//RyrZ5Qc5/MB93F8q7eps9osSWPaLEhhihYIcoYTIrGDrCQOEQFbOda2m0+BhvLOCW7ArsneRBRavX0/z+n0BQkHvVj9EXlnX6nOHWFO//uJb+UyxM/G73xNmklOEn9UtRIPB44Xg0fbCL02l6ntMiRB9EliS8r/yD4GfzsV98GY6rrj1pBYg9dIgqLxFcMLejs8eN3+pyZ48q32ssDnzMbfkPU6TvOfv5aU4MyWgjdavu6bL7oDq2iZcbH+ZM6wVclH1Lj48n1LqIlq3PkVf+cwz24QTT7WyNrMaotFBqrDhm0csfSTN/S0eQZXskg1YlkEjLjOtn5LazXIcNs0zFvTRt+gPJSC3Oftdjy7+4T+wL9pVudARc7le6YR3WkSdhH3HMpRtpOcMjja+xI9HAr/K/xQBdzwZXSVKSxrUPkYq3Ujj6d6iP0L7uQFfEdeOzmF5mQXGIloGdkYjU0bD2QTT6fPJHPHRMglLUv5bmzU8jKNQ9Xp7T10lE6mmpf5akVAftoLcMxZp3IUbnGIJpH2/WP4BBZePruQ+z8OUw6+cHKTvLzHm3u1Cqju03JMsyu+INPOx5jXyVgwecF6OW5N2CQLJDENhv8p/80sS/47aOvyeQdt9v330OvH8SOJpzMQFBpUWh1CIo1QjKA69rEHZfOv6+77pSa8FcNGU/UfaZ5hqWhUV+VziYQm3PTLIWfRxg5ms+vvmTXIaM6VyITacD1NU8QFQOkxSS6DQFFLvuZPl/LKyZJXLdwwXkDvrqlWAE0gGqd4sNNYkaapO1NKea995uVVop0ZYwXF9OhXEMeZrcTreTkFL8uWUeyyM7OdcylG9lTznhbWhrEzFmiz4WhfwkZIkBWgPnW7M402RDc4jzxgNdEfbym1hjHcM7rX7a02mGG/VcZrIx2KLDL0hsi8bZHo2zLRqnNp7Y+wtzSEriOyWiO2SyhBTKcbNpyVuKU+XkEtslnGOZdlBORiYtM/9xD/ZiLWNv7J3W9MeKLMvs2BLnn39qQgxJKPUKIpEOF0h2uUT9tK2oclPc4BzJNEv/g3JVkm0emt5+glSgFdcFt2EZ2Xl4+YpXvWypErnkiSJsBd07tq2NtvGYZw1X2ftxtfPULHU7zf6cFiH6GLIk0fry3wgtXID9kitwXHlNn5h09ASyLNP21usEZn6IacJk3N++A0F1+AleU6Kav9Q/wFjLuVziuu04jfQ0vYlv178IeCopGfc8Kk3XenV/5H2JFeIcbs1/iOJuplgfCUlKUr3sTmIGJ4sdWhoS2/feZlJaGWU+mzGWc3Bqco7peTKSzKqaCEurw4wqNHDWIPNhf9sxcTPNm/+ILKVxD/kBRseoY3r+3iST6ijdiPnXEw2sI51oA0Cty0FvH95RvmEbhrKbpRsvtn7MnOBK7nZfwWRzz3dJ8e54CbFpNrlDf4LR2fWgwdZQir9/2sr6xhj9s7V8+6xsBmR3fSIUbltJ86Y/YMqeiLv07qPax3eEXb6KxlBA7rCfHFFAOdWQpRTVO76HTjcYvWIIomcW6YQPlTYLs+tsAkY7H3tfQ/PfW4luyWf09CRjL4yClDisG0A6QCTYdz25n1CALLHZbOL14gLKgiGurWukK7J6x2T/yyKAFsVuYaBDBNAccH3/++8nGKi0CApNh9igUCPs/r9CpQVB2WPnDivCAf7QXMPVjhyuchzbfnAPYTHNUz+qo2iQjpvvO3x7vkSinsaah5BUBmKKDKlMgCzTJcx65Ay0ei03PFp4zMJSX0WWZVrSrXvFhj2XQCaw9z4ulYsSbQn9tCWU7L7YVV3vUiDJMm+2LeWDwGqG6wv4v5wLMPaBPJloJsOnoXbmiD48qQRmhZKpFiczrE5c6s7Hlwi3MHdDJZWaUnyabAZolVyf62aY6dDHnnhGYmesQ5DYFusQJ8KZ3WUacdAHJTT27YiGJVjUQS6xz2C6dTr6LwVmy5KMLIHiGL6HGVkmlMkQSmcQ0xmC6QzB3f8v0mkZaTKgUx6bWzMUSPPyox68niQX3pxNIJxh9kcBolEJfUWE1qm7GJJr5TuuseRp9s/J6gisfJpYzXps476Gc9oNBy0mxoMZ3vthDTnDDEy7t3Ph63A807ye5eFWfl90Jnmak6d1+GmOjtMiRB9CliRaX/oroUWfYr/sKhyXf/2UESD2IMsy/o/ep/2dNzGOHov7zh+g0HSulkqyxN8afkEw3cb3i55Crzy9QzrZkaU0NcvvQmcZTO7Qe7r8uIQU5891P0EpKLmz8HE03ehNfih8SQ8bw8vYFFlOnreasggsLChkoHUiQ03jaE+1sCo4n22R1UhIlOiHMtZyDmXGcah7MTEcQGyag3fnK6h1bnKH3ovGkNerz9eT7CvdWL+7dGPjAaUbw9HbR6AzDzhs6cYccSUvej/utZaIIe9iWrY8gy3/YrL639jtx8uyzOKdYV5b4kOMZpgx1Mo3xjkwaru2ithe9x7ttW/iLLkOe2HXc25kOYNv56uITbMxOCrIKf1+n22pCh0rlB2ugAMn+weu+h/ODbBPNNizjbQ6QMbRhqLZBBEJKZMAVQb0gBoSESOfVd5ErDUP99kfMd69/JBjFBTqLzkB9ogA/9/efcfHldUH//+cW+ZO06hXy7Is97Jrr7f3Biwty7KhpZDwhPIQEkihhJAfJOQBAiQBQgkEQigp7C4ku9kNJWwv7OL19nVZN1mWrT4qM5p62/n9cUfSSJa9li1Lsjlvv+Z1+51rHZ3R3O8953vM0g1/+fzMQIDFA1qSH8oubjLaeYu1eVogQGhmMJ3YXzt2KL2lLlPqhlGpG3x6+TqMebr+O785yNMPp/nA59sms/afSC77Ir3dn8WKrsMP1zM8/jCa28KOb93M1uu2cPGvzW1owKXIlS49ds/0gIN9mLyfB0BDozW0bDLQ0G610x5qJ6rPT16eh9J7+NbgQzSZlXyk5XU0mif3kOBMk1KyM5/h3lSSp7IpJLA1muBVlXVsiVagCYGUkuczOW4bGKGrUKRFFLmh7y425A9Qf97bqVhx/UnXPSklfbbDnnSeBw+kOVgsImsBAUgJ2gCG3scF8VreULONVZHKWc/tS0nO80l5pYDCRHBh2rLLuOeTcl0ynn/CNk+mEJwXj3BRRZwLE1EqX+Yh3vHkMh7f/ZteeruKvPX9TXRsjvDT/x7lwZ+l8KTEvWSI4nX93Nq6jl+rXjetZYz0PZL3/Supp39GtGMrjW/4APqM7jIv3DnCc7eP8OpPLqNh3dz+No25RT7Y/QQrrAo+3rLtrPu8VOZGBSGWmKCXDAAAIABJREFUCOn7DP7z1xl//FFqbnkTNbe8abEv6Ywau+9nJP/tu0Q2bqb5Ax9CCx/7FPGXYz/jJ8nv8ubGD3BexRWLcJXKfMskd9C/5+9p3vQRYjXb5nTswdyLfK/301xR9TpeXff2Ob+3lJJB+0gp8LCdwVJf2VZrDeeZ66nffw81K95CTdut045LuyM8m36YZ9IPMuoOEtHibKm4mosSN9BgLZ/zdZzwGn2XoYPfJd1/H9HqC2hc//6Taj3g+TbJ3HOMFfbSELuY6nluLXI6pO9SGN8f5JMYfYFiphOQSN0iFa2l09LpiUTZVH0Vl8UvJaEn2J3v4tM9/8r50VV8uPltaPOcZNHO93Hk2Y9hxZaz7LxPHDcPxMnIFT3ueGqE/92VIhHW+e3L6rhqTfxlvzxJKRnY+xUyQ0/QvPFDJ9USw3Nz9O/5EvmxF6ha9npqV/7mKeUxkVKC785683/iFgInEUAoz03gT3QnOAVCO34LAN2ikOhEajbx4hWT2yYCCKNJh/u+v5JcxqLuljsY2foS12hXsa76NehG+JjznU4uGCkl30n+lJ+ndvDO+tfxyspZv0+dtb4+0M2j4yN8unUtK09i1IKT0XOowD9+7ChXvKaS1/3OybfgSY89xGDfN6iovI5w5aV0D34L2xnj6ONXc+1rfpeqxjOfJHc+FPwCQ84Qg+4Qg84g3XaQx+FI8QguLgCWsGiz2oLWDaEg4NAaaj2jQ2YC7Mr18IX+n6Ih+FDza1kXmfvT7DNp2LW5PzXM/elhUp5LgxFia7iKrpzHvlyRBtPgzY21XFkZx8sNMvDMNygk9xBt3ELDBe/BiMw9oXMm6/GfPxnh57tS+M2Q2ATjVQ5BqkcICYd10RgJIxQEFkpBhnHXwzvOOU3hYmo2usgjRA4pMviM48gxbEaBDIhs8KII/nIsuRXpb8D2o4BkbcTiksoKLqqI0WTN7feikPP53ud66d5X4OIbE1z7hmrQBPf8aIRfPJRGhHxyV/bTeH2e9yy/iDXh6T+31DP3MvTz72DWNNPy5g9jVk+1kHIKPnf98WHijSav/qtlcw4k3Jc6yj8PvcT7GjZyTeLseQCjzJ0KQiwB0vOCxI1PPEbNrW+h5uZbX/6gc0D6sYcZ/PY3CK9aTfOf/Bl6bCq5V8od5quHP8TyyFre3vxRFQ09R/Tu+jzFzCHaL/nqKSUwvHvwWzydfoB3tf41y8PHH1VjgpSS3mInuzNPsju7nWGnH4FgRXg9G+OXsiF+MZVG8Me158VP4+R7WXHxV2a9KfGlz6H8Lp5OP8CezA48XFqtNVxUeQOb45efdtJM107Rv+eLFNIvUdX6Bmrb33rCmyNfugznnqc/8wSDmafxZJ7SoxqqI5tYVX0r1ZGNi153xtwxDhY7OVTspLNwiN7cAWrzKdYUYbUNVaVvad0m7Ixo5Ks2sccVVBkVfKb13UT1U/u5Sik5krXJuj6NEZPqUNA83fdsjj7/cdziMMu3fRbTmp8+vIeGCvzzY0McHCyysSXCO6+qZ1l1aPJaXFwc38GRDo50caWD7eWwd38NWRjCWf9/KFqV2F4ezyuy0mihlvjkzb+dH2Ck5w48Z4x49VWEIx0zggazJS20p3IU+DbStfH9IFBwynkGZgQFZusyMGvOASNU1kIghDBmBhZmHHeCwJBt99F98E+oqX8rNXXTR3DoO1Dgrs/1IoGb/7SScOxhfpr9T9K6x9XjNbQ1vZ6Kxuvm3DXoRDzp83d9t/F87gAfaf5NtsZWz9u5F9Nz2TSf7evklupG3lY7PzejUkq++Vc9JPsc/vSLbURic/s7MDx0B6PJ/6Km/q1UVt/EoZ7vkrYfwU43snnD+4hH1s3LdZ4ORzoknSSD7hBDziCDzhCD7iBDzhBD7hBpLz1t/wotPr11g9VOs9k878HXk9Vrj/H5vv8h6Yzz3sYbuKpi8X+mM7nS58cjw9w9NEbWFYDP6rjJ2xsbWBeZajUrpU+q8+cM7/oBQmjUbHwLFW3Xoptzr/8jIy4/unOEhx5JY4bggtcJBja9yCE3CBIYWCCy+GTwRRrIlgUSMiByIDJADkNoxPQYMa300sun0WnrwlqYXruPA8UD7M8fYMAG/A3gbQAZ1Mtq02FbRZjrq5pYFQmf1N99u+Dzs/8YZscDKZCw7boE191STcGW3HXbMM/uyELcpXBdL9ffWMVvNJ5HWJtKxpzr2kn/nV8MElbe+idE2jZObtt3X4pffnuI131mObUr59Zy1ZeSv+x5in47xxdWXE7FAifiVhaOCkIsAYWuTo5+6hNBC4hTHMLybJXZsZ3+b3yZUEsrLR/+GEYiaP53W98X2J97jj9s+zuqzXNnCLRfZW5xhK4n/4Dq5TdT2/4bp3SOgp/ja90fJiTCvHf538zaLcKXPkcL+9mV2c6e7JOMuUk0NFZGNgWBh9hFxI2qY47LJJ+kf88XTio/QNZL8/z4ozydeoAhpwdLRDiv4kouTFxPi9Ux5xv/YqaLvt1/h+ekaFjzXioarpx1P1+6jOR2BYGH7A5cP4uhxWiMXUxjxeVUWmvoHX+QQ6P3YHtjVIXXsarm16mJnLcgwYggWdohOouddBYP0VnoZNQbBUAgWBZqYaXVQUfp1RZajl4cJTO8g5GBh7AL/fxTbTsjusl6+yg1NVu4rPJazotuPmFm8gmeL3kpleepZJanhrMMFdzJbZYmaIqYVHtHqSzupmPZpbTXr6YpYpIwj99/fqo7QXCTn7QH2FXYwx77AClvHEc6uKXAgi09Mj0byR68FumF0NseR7Y/hG8cvzVAhSf5/SS4Ar5RB7myJJetOcmmFGzJQGLiO/M44Ew/x1R3gpcJBJTnEjipAML0cyyV7gTJwX9nbPjHtK/+GoY51Qy/8+ks//MP/cSqdG79aAvVLcHnw7g9xG1HPorwbK4YdLCERaLxWipbXj1vXZ3yfpG/OvodBp1RPtn6e7RZCzfk8VxIKbGlTdbPkvfzZL0sOT83+cr6OVzpssxcyfeTJhFN57Nt6zDn6Yb4+cfHuf3LA7zxPfVcfMPcm/tLKRno/RqZ9GM0tryfisoreeahX1Co+B7hyjTxyEYaql5HZfSCMzZMrSc9RtwRBp0hhtzB0jRo1TDkDDHqjSLLgnw6OvVmPfVGPfVmPQ1GPQ1mA/VmA/VGHZX67M35F9O4V+ALfT9lT6GXX6++mDfVXLxkrrG/aHPH4AhPpDJENY1rquMUtAKPZ8YmE1m+srKWK+LVk4ksnUw/g89+k3xyN0IPEV92GYkV1xOuXT/n/1dvn83tPxxm+44siQqdG16vk956LykxWhZUiBLT4rMGFuJaHFOc+mdp2ktzsHCQA4UD7Mr20pm3sL0O8NsBDVPkWB7JcGEixvVV7dQYJ65nY0mHh+8e46kZwYjRMY8f/scQB/cU8auLmDclefeNq9lWMZUg2h7pp+9Hn8cZHaD+pt+jcuuNAPieJN1rU7X81LrOdhcz/PmR7Vxd0cx7Gze+/AHKWUkFIZYIZ7Afs2F+Ej6dbbIvPk//V/4eo6aWlg//BWZtHd35vQw7/VyQuHaxL0+ZJ6NH/pvhrh/QdtEXCZ1GE8/92ef5176/4erqN/DK2iCY4UmPw/mX2J3dzp7MDsa9UXQMVkXPZ1P8EtbFLiKqn3gYPem7dO14P1a8nZZNf3ZS1yKlpLuwj6fT97Mr80scadMUaueiyhs4P34V4ZPoqzs+9ASD+76ObsRp2vghwhUdM97DZyS/m4HMEwxknsTxx9FFhIb4RTTFL6c2ej7ajBt0z7fpST/AodG7KXojVFpr6Ki5lbro1nn7Ipn20nQWOuksdnKoeIiDxU5G3BEgCDg0m810WCvpCAcBh3arnfAJWov4UvKFnu/zdKGLt6eHWZsdxAVeCsP+WJS62iu4MnENa0otYCaGLczbRZ4fzfP0SJHn0z5ZT2AIycaIw5ZojmqtwIAtGLB1BmyXQddglBr8sjSCYWzqSFPrj1EnR6jxhql1B6l1B/BJcygGB+PQGYdhK/j5xVxJtQ26BMMHQwYvXYIsxujruYnk6Das0BjrWu+lpaoLQxiYmJiagSFCmFqIkAgR9W3qxvfimpXYNZeCbvGSGOAZ2UVtdoCbU5AxdHpbLmdL4mparGXTgwOL9MR0MUjp0rX/fYQj62hePpVX5oX7Utz/7SEaVlrc8pFmYlXT60R/YT8/OvpJmkMruKKwjOzg4yBdotVbglE15iHx67Cb5v878s9oQvCp1ned0nCyUkokEg8PT3r4+PjSx8efXPakjy898n5+MnAQBBFKAQUvX5rPl4INpX28YL/jNxIv9ypgCy3mA1wQa2RDZAPrw+uJv8zn6InYBZ8v/mk3sYTO+z7TOqdRZcpJ36HnyGco5PezrO0vsKz13PbJA5j1v2DFtb/EiI5hGS00VL+W2oqr0U4xh5AvfY7YR9iV38UR++hkkGHYHZ72MxQIao3aqSCDWU+DMRFkqKfGqF60Vg2nw5Ue3xp8iIfHX+KK+Bre23ADodPouna6RhyX/xoc4cHRNIYQvLq2il+rryKuB61pcr7HI+kgkWWPUySu6VyXqOGVlXU0mhZSSoqjB0kffoDxo48j3QJmvJnEiuupaLsGI3zsw4kTOXCwwA9uH2bXnjz1dQY3XJ9g1cowHSst4vGFG2HElz59Th8vZjt5Mp2iKx8m57YAISCPZRxmRSTPRRUJNkRX0W6twBTHDi+dGnZ5+L9H2fFACinhwmsTXPuGKnp6HW77jwGGjvh4zTk6brb5g6s2UWUG+R68QpaBu75M7tDzVF70Gupu/G3EPAyx+e/J/dwzdpi/XHYhGyJnf84X5VgqCKEsCfl9L9H3xc+hRWO0fPgvCDUtrX6IyumRUtL99J+gm9W0bvnL0z7fnQPf4PnxR3h9/e/RU+xkT2YHOX8cU4RYE93KxvglrI1tI6zNrcnlcNcdjB65kxUXf3nOow3kvSwvZn7B0+kH6Ct2YYoQm+KXcWHiBtrC6465+ZfSZ+TwDxk9cifhxDqaNvwJRqhqcttYYS/9mScYyGzH9lJowqIhdmEp8LAF/ST6BvvSoSf9MIdG76LgJklYHXRU30p97MI5BSPGvfHJlg0TLR2SbnJye7PZzEprJR2hdlaarbTpzYSldvycAmXdA1w/R94b4SFh8xMrzRtyYa7NCDwvhS2TOCKNgaQgYFcYOg2IZmJEsuvpERs4aK7CFSYRP8c6Zy8bnD2sdg5gMaP1gQ5UAZ5A5hKkzHqGtTqG9TqSooqkqCRJglEZRVL2sxE5MIfRjFHqDJuOkMl54So2R2pJWNaxrQwmkxDq7OnN8+3Hhjg6anPhihi/e2UdDRXHfvmDqaFiE02voGHNu5DSZ7jrB4wdvYdMrIl7amLscjsBWB5azqXxS7g0dimtodYl84RyIWTSv6S/50s0L/8zYvELggShd4yw/c5R2rdGef0fNxEKz37Dtyf9MPcOfp2tla/hispbSPc/QKrv51ixdlo2n1zgcTZFv0jSTTLoDLEnf4gfj71IWNNoMAo4FIKgQVkQwZf+cQMMPv4pX8eEsAgT1aNES09fo1qE6MRUj5XWB9snXjE9RkSLENWi7M5n+XzfEdZYoxjiEQ4UD+JIB4GgLdTGhsgGNkY2sD6ynoSeePkLKrn/RyPc/6MR3vNXy2hff3rJVD0vw9GuT+B5aVpX/DVuoYFnf5Zi96OjRFqep+2ax4k39aARp6H6VdRXvgpzlhZwMw06g+zM7WRnfic787smu05U6pWlwELQiqHBqA+CDGY9dUbtSbXUOhtJKbl77Bl+MPxL1oab+GDTa6icx65MJ2Pc9bg7OcrPhlP4SF5RXckb66upMmf/mUsp2Z3P8PNUkh1liSxfWVnL1mgCTQh8t0Cm55ekux6kMLIXhEas6UISK64j2rj1pG+ipZS8sDPPHT8a5mBncXJ9Q4NBR3sQkOhYabGy3SI2x65HpyPt5rl/rJsd6XG681FcGQIc0DrRtL20RfJsiLayOryaNeG11Bt1k39HUsMuD989yo77g2DEtmsTXHNzFXv35bn99gEKwxqyI8Nr3pbgjeetRAgRJKy8/99IPfVToiu30HjLHx2TsHKuCr7Hh7ufICR0Ptd2KcZZGMhTTkwFIZQlo9B1iN6//wxCaLR8+C+wlrct9iUp8ySf2kPPC5+kYe3vk2g8/dYteS/LV7s/xLg3iiUirI1dwMb4payJbjmt3AxOIcnhHe+nevkt1La/9ZTP01vo5Kn0A7w4/guKMk+9uYxtiRvYmriamJ7Ad3P07/0auZGnSTTdQP2q/wPCIFU8QP/44wxktlP0RtCESV30ApoqrqA+egH6KTzRk9LHc3P0pR/hUPonFLwkMb2Z5eGrqdVWBV0NSnkCfN8m42bolgN0+UN0i1G6tRQjWmHyfHWuSWsxxLKiTkte0JL3CTlBqwTkyTxhBdeEXEXwysfhsKzgPr2Vbek8b0kW0IypbgBoIaSW56jnsctt5iW5niO0AhohbYy26DA3xENcGI9iGLPnF5BA3+7P4Nop2rZ9DsOqmbwWRzrsy+9nV34XO/M7OZDvwncr0b0G6lhH3G9DujWkigbDxen/P12ApWmEdEFIE1i6RkibPm9qgoExh0ODRaSEjU0Rzm+JEja00n6CUOkc+YH7KA4+QEPrq7Fye3BHt5NofiX1Hb+L0AySzjBPZp9ke2Y7+wr7kEhazJYgIBG/lBWhFed8QKKn+9M4xT5WrP4yvie495uD7H5knE3XVfCKdzW87FCNjwx9j+dSP+UVDe9lY+I6pO/iueMYoeM/abN9myF3aLJP/5CTnGx+n3SHSM3o46+RwKeZhKaxPlyBrunoaGhCQ0NHE9q0ZV3oaGjoQkNDQzvBsl46XkMnooWD4IIeKQUbokS0CPop5NuZUPA9PtK9F03A55avx9I0bN/mQPEAe/J72J3fw/7CfmwZBPlaQ61sjGxgQ3gDGyIbqDrBjf74mMvup7Jc+or5GXXBsQc42vVxNC1Ca/v/QzcS+L6k6/kcOx9MMZzcxbLLf0Ht+r0IdKpiV9Fc+zoiZQmF016anbmg7u/M7WTQHQSgWq9iU3Qz50U2symymTpz7gkNzyW/zBzgawP3UaVH+bOW19Maqnn5g05TwfP5yfAY9yTHKPg+V1dV8KaGGhpCswdyZzNSSmT5QHqYUc8lrum0W5GyV5S6QpJM98OMdz+CV0yhh6tJtF1LYsV1mPGTb6GcyXoc6irSeahIZ2eBzkNFhpJTXQKbmswgKNFu0bEyzMp2i0jkzN9Ye1KyL1fg0bEkT43nSLs6IBHaEaS2B0QfCcNmbaSRtZE1rAmvZZXVQX5U4+G7R3nqgTS+L9l2bYKrXlfFo88Oc++dafysTvT8HO/67TY2twX1PvXc/Qz9779gVjfS/KaPEDrNIX2fzSb5XN9zvLVmFW+sWTkPPw1lKVFBCGVJsXt76Pn8p5COTdPvf4DIhs0IfeGix8qZMbDv62SST7Ly0q+jnWKiwZmG7B5GnUFWRjbN65CZvbv+luL4Adov+dppjZoAYPsFdmZ+ydPp+zlS2I+OztbQeazv70IvpqhYfitm1SoG8jsYzD9H0R9FoFOtr6RWW02VXIYmCUYamByBoFiWo6A4LV/BbAkKpT+VQEACmSoYawDHAqMATgp6feiJBK9Ra+omrsYWLCsatNohlrsRWt3gaerM0Qhmn58KBKAZZBhi1D3IsPMSWbcPgIjRgBfexL9kh2gLNfGJZe+YbO7rS8mBdCHI75DM0psP/h9tYZd12l7WFB+iWfYxYsCLEchUreb8mhu4JH7JMU3GB/Z9g/GBh2ne/FEiVedxqHiInfld7MztZG9hL7a0EQg6rA42RzezObKZdeG1x2Sitz2fgbxDX96hP++QdT2KnsT2JbbnU/RnzHsS2/exfUnB9Sl6EjmHGEFM86iPRqgPm9RZBnVhk/qwQa1lYJpZ9hSf5snsdnbn9yCRNJqNXBK7hMvil9JxCrlJFpL0XaTrlEbUsKeG8XSnL0vXxvccNCOEXpWgd+gz1NS9mXj8jdzzxT4Ov5Dn8jfVcNmvV5/U/9eXHnf1fobe/F7e1PqXNIXXYPs2STdZFmSYHmwY88amnWNmH//yaYNZT6Veyf+mdvC95M+oN6pYaTWzwmqk3WpiRaiJWiOxZMtme2aML/V38Yllq9kQmb3rhStdDhYOsie/hz2FPezN76Mgg0Bli9nChsiGydYSNcaZvVkt5PfTc/ivscLttLR9HK2szmbHXPY8Os7eZw6SWP0ITdueRTcdXK+DIxV1bHf66XaOABDVomyMbGRzZDPnRTfTYrYs2TJaLAcKA/xt34+xpccfN93EluiZeVDk+JL7RlPcNThKyvO4uCLGWxprWB4+9aG5XSl5KpvihVyarmKe7mIBt5S3IyQEbaEIK0IWLYUhagaeoqr3F5jSIVK3iUT79cRaLgn+ls1RenwiMBEEJToPFRkeDgITQkBzs0lHqQtHR7tF+wqL8HFacs0HKSXdRZun0ll2pDN0FcpbDLogkiCSCDFCXQhWhStZ6y4jc18LOx9ygmDENQkufXWCOx49yu6fe+BqrLhC8vu/0U5tbYjc4V30/9cXAVj2W5/Aaji935Mv9b/A09kkf7v8MppCZ8cIOMrJUUEIZclxhgbp+fyncIcGESGL8KrVhFevJbxmLeFVa6aNoqEsfb6b49D236ei4Uoa1rxnsS/nuKSUID0yyacY2PslKhquQzcqkV4B3y+WggBOMO87Uy/plqYeSBcpPaT0gYmpBIKpBBBga5DVIVMBrhXsEslAfAyiadCP1yJ7xrCFs3cFMGftHlDQ4KiW5rAYpVsmsf2jrCRLNTAGdIo4IWstHeFVdETW0BHuOK3+346XZTj3PEO5Z0hmn8fxxxFoVEXWUx+9gPrYNqJmC98e+jFPZ/fy6eXvIS5i7BwLEks+M5xlzPbQBWyojHBRXYyL6mLUhYOnYJ6bJZvcQXLgAbz0PgTQawQjbMiazVxYcwPbotsoDD7B4P6vM1J/Po9WWuzO7yHrZ4HgKe7myGY2RzexIbyBmB47wf9ofuzoyvC9J4ZIZj0uWhnltVuqsEJaELzwfQp2gaH+x8hH1pAWdSQLLkMFl2TRoeBN/5tsaYLasEG1JfC0YcboYkDuQ+ojVFsalyU2clnFpawJrz7tPulS+vjFHF4xg18cxytksAspCvkR7MIYTjGFV8yB5yA8Fzx3at6dWC5bJ0+h28EKkK2Q27WKJx9+I+PDlbS/uYfY9UUcHGxpY0sH27dL88HLmVwO9vH8PI3OIOCzV4RJy8K0t9HRqTPrpiUSLA82VOlVJ/XzfCD9DM9lD3DY7mfAGZ1cH9PCrLCaWBFqZIXVyAqridZQPeYSadLf7xRpMk/+hs+THoeKhyZbSrxUeIm8nweg0WxkQzgISGyIbKDenFs3t5ORSW+nv+dLhKw2QlYrul4RvIwK0KL0umle3Jehd4fJsvAAyy9+ilBFhvFcJYWKjXQ03URHeM1ptSD5VZF0xvl834/ptoepMypYHW5ktdXAqnAjHVY9lnbyrRRm82Qqw/f7kyQdl02xCG9rrGVNdH4eXJRzpaTXLtBVzHOomKermOOwnSfnB59LAmiSNo2Zbpoy3bQ4KdbWdtC84lqsqvbTeu+xlMuhQ0U6J1pNHCowOhq0shMClrWEgqBEh8WqlWFWtIUIhc5MYGLMcekp2vTZDn1FhyPFHEcKecZcbXq3RLLocpyK/ija3jjmsOD8lVG2XRrhB/cdYfTxCEKDy18V5a23NmPaQ4w8fhcNN70TYZze78SIW+SD3Y+z2qrkYy0XqODgOUQFIZQlyctmyb34PIUD+ygc2EexuwtKfxxCLa1BQGL1WsJr1mE2NqkPpSUs1f8AQ/u/SeuW/0c48fLDas4UjE4wMeRgKRAwmV/gZYYonDY/cdzMc0ztO3ljVAXMvB+Qs0+lBF8DXxP4moavaXi6wNdFaV2w3dPA1ySu5uHoLkgw/Qp8N0La8RjzUxSFiyfA1SBiVlFlNVMTXkZtuI368ArqrTYs/eX7Uuf9PF3FLjoLnaXhMQ/R5/RNbq8z6uiwOlgZaqcFGye7g5x9lIjZSEf1LTRXXI0mDHzpU/Rz5P0snnSpNOoIHadLiJSSnNPLUPYZhrLPMFbYi8TH1Cqoi22lPnoBtdEtmDNu9NO2wyNDw+wblTw/kqPoS8K6YGtNEHTYWhMlbp745sC1RxkffILhwQchGzzZPBSCTsvkmozDURO+UwO1ZkOppcMmNkU2nbDp+JlUdHzuem6Uu58bxTI03npxDa/cWHnCRH1SSrKuHwQkCg5DxWCaLLgkiy7Jgkvamdkdxgc9hWFkaQibrIrVsT7WQEtIUq8V0J1R8sURivlRioVRnEK6FGTIQDGHKBbQ7QKG7WA4Lsf7GuwDBSN42Xrw++tq4GjgzFh2y9Ydb3m2Y6MuvNOE5NE6dt7+u3iFGBeddxuNdfso6NBbAT0V0FchGEqEyMYsQppFSIQICXMyCejEy5QOfu45dD1OY+JGGsxmGswgyFCtz38iwbxfpLs4yGG7n8PFfg4XB+i2B7Bl8FRUR6MlVDcZnGi3mlhhNZJYgMDYfPOlz+HiYXYX9gStJcoCf5V6grhWEeSimMxbESUymZsiWupWUp63IuhyEhbh45ZLeuxBUqP34XkZXC8FfmHW/ZyiRc/u88lkK6jZsIt40wBuPopZXEVLawfhUC2aUTEVyNAr0PT4tBYWv+ryvs0D6d3sL/RzoDBI0h0HQEOwPFTD6nAjq8KNrLYaaQ3NrS49NJrm3pEUb2us5bz4wj71llIy5Np0FfPTXiPeVGvCSjvFMi9DR6SKNXWrWRWrptY4/VGDRkZLgYlDhSA40VkklQ4+zzUNamsM6moNautM6mpL86VpXa14UtwMAAAZX0lEQVQ57906XCkZtB16ikX25AY5kE8xYLuMuxa+LPtM8iWhgkfMcbEfAu1FCz0CN95cxa+9toawNT+Bvf8dO8J3knv5w8bNXFXxq5nE/1ykghDKWcEvFCgcOkhh/z4KB/ZSOLAfPxd8qdEqKoiUAhLh1Wux2jvQQuoLw5k0NWzhzJv98m4DwfxI/38h/SKJqleC78waNCg/R/mxvmeD7778Bc1iatjCma0FZutCUGo9YFgILURWjOCQx9clnubjCQ9POLgUcWUBV+ZxZA7Hz+H6OeD4n5WGFsHQ4oT0CkwthqnHqYpsoCF6MYZRgSMdHOlQ9IsMO/0M2D0M2j0MO/0MO4OMuUlcPCQgEUS0OFG9koheQViPE9IimCKMh0/Oz3G4eJg+p29yiLgavYZ2q41lZgtNZj31ehWagIKXIednKXgZ8l4Gzz5KyD5CSBaw0egVBr3SPiZNXkKvocZspDbUTLVRT1y64PSTKeyj4A4BEA+1UR/bRn30AirDa044esM/vTTIg/1pqkM6F9YGgYdN1VHMU8ycb+f7GR/8BcODD6AVhinqJkNr38qGyotpNJfWsIm9Yzb/8tgQO3vydNRZvPPqelY1nPpTv6Lnl4ISDkMFl758nv3ZIXrzOTK2Tsd4kt/p+VeME4yOUNAFeUOSM6FgCpyQgRMK4YUsZCgMVhQtHMOwKjCsBGakiohVSdSIExbBtcvJ3z45OS+lf8y6yT3l7MeALI0WAeH8QZxnX+DJ238PYehc/seChppRtJE+5HAP3vARnJEjULph0EJRrLqVWHUdWHUdhOtXYlQ0TrtZOJB5kp/0f4Fqs4U6q42E0UDCbCBh1lNpNFJh1qGfwdYJvvTpd0Y4XBwoBScGOFzsZ8Qbn9ynWo+XtZpoYoXVRLNZc1aNtjAxysSe/B667W6yXm5y9I6pUT3yONI54XkEYjLvxbTkmnrQTSzlpdiV2824P44mJSvNJs63VrHWXMZyoxZTOnjeOJ43ju9lSB6BnoMaem031as68WyDQn8jiViaWGJ82nvH4hdPG41FmTLm5jhYHOBAYZCDhQEOFgfJ+kGSRksYdFgNQYuJcCOrrAZqjfhxb9p9GTx/X0oPltKeS1cxT2dujINjRzns2AwZCWTpGmMC2sNxWkyLWiNEnWlSa4SoNUxqDPOUEipKKRkZ9YLcEl1FhoYcksMuyWGXkRF34pncpFhMKwtOzAhU1JlUV+mnPBrNTAP2GE9lDvHC0AhH9sco5mpwqgV2vY+W1LEeBPMg+BWS+O+aLFtu0RgyaAyZNIVMGkMmdSETYw5l7EvJx4/uIOkW+Pu2y4nrp9e6QlkazpoghBDiD4HfImgl9UUp5e3H21cFIc590vex+3pKQYl9FPbvxRnoDzbqOlZ7x7TAhFG1OE88F5KUEnwX37PxnTxeLo2XH8fLZ/DzwdNNv5DHs3P4Tg5pF/DdQtDn2rcRhkDqIHSQmgRNgvCReEhckB5STnVDOCk6UA1kgTwg9GPyBRw7XwoaGCGEFkIrBQaEEZqRi+DYYMJchi30pDcZAHCkgy0dXOng+A6dfZ/Dm9EPHGGBCOFrIaQw8TDxhIErNFx0bKFhAzaCPJICkoLvYwsXx594H7v0Pi62tKeNJX+qBBKBQEfDFAZxYREROmHpo0kHX+ZP+D46BhE9RliLEdGiJPCpcIYw/HEQEULR89D1C8jaUXIySc47gusewvL7SYgipgAPSAE5EUUPLaPKWk6N2USt2USt2UyN2XjcvB1HszYFz6ejwkKbxy+eUkrsXDeaHsEMN8zbeeeblJInDmb4/hNJUjmPV2xM8NZLaonP0xOkCQW/wLP9D5He8xh5LU5eqyIjKhmTlSS9BMN+jLwewRMGAqgLG7REQ7RETJqjIVqiJi3RENUhfVFuEJ78yfd4/D8uJVEX5tY/X0ZV47FfQqXvYo8epTDUSXGok2Kyk+JI92QgU7NiWLUrseo7CJeCE/vkTvZlniDtDjHuDOHPGHoxZtSQMBqoNOtJmI0kjHoqzSBYEdOrzsjwqGkvx+FiP93FAQ7bA3QV++mxh/BKIcGQMFgeauTXa65hW2ztvL//YrF9uxSUyE8NN+rnyXnZY9ZPDDmaLxuiNKyF2RTZNNnF6mTzUbiOZP+zLzGY+jGx5c8iNJ9sz3oqQ9toXR1G6BlMs56KyqvO8E/g3OBLSb+TKgUmgtfhYhK39PtbrUdZVQpITAQmovqp53tYaFJK0qOdvHT0SQ6m+ui1auiPtjJiVZGbEbQUQKWmBUGJiSCFYVJrBkGKWiNElW7M6W+f70tGxzySSYfhUmAimXRJDgeBiuFhl2xuepRC16G62pgMTtSVWlTU1hqs6giTqDj1vzdjI0V+ctdRdj3o4UQg/arDjEdNQjvqaH6bhaNZDNgOdtk9pQbUmUFgotEKAhPlr7B27OdqV3Gcjx15kusTLby7YcMpX6+ydJwVQQghxCrgh8BlgAU8CVwhpRydbX8VhPjV5KXTFA7uI79/b9CFo7MT6QY3y0Z9QykosZbw6nUYNTUgZenGXQbN8CeXy+bLXlL6pX2D/SePJZjK0jmQEun7wTl9ie+5wegDfpB0DVlqQVCeV8C3Z+QXcILEbdIp5RiY2Fa2n3QBD4kHwi8FDU7hBzeRssAD3NL0ZF6+CBI3auZUEMCwEEYYzQyjhSLYdb048aMkRl6FJqNoQgch8JG4msTVfBzNL029qWUhS1MPR/NK8z6O8IKpFkw9S4eG2skgglMKJNhlwQVH2jhyIhBgT2470VB4jUh8oAgUAAdm9I8MGBiYmhk09xYhDGFMzpvCnP6a3M/EEFPzU/samCJESDOPPba0X0iYpfcIoQlBykky5PQwWDzCoH2EEWcAUwsR1uJEtNhUcEGPEdFiwXo9RqQ0DWsxTBGaZfhQyUj+RQ6O/Cdjhb0cHLmah4/cdMz/XxM+pu5j6D6a5iC0IlLL44scUsujaTZCKyI0h5AusUwNS9eJGBphwyBs6IRNHVP3SETdUvZ/A10EIwboGGgT86XlifmJUQVmrj92Hw1RGolAoKEhEKI0RZuaL1+HWPAb7VzR446nRvjfXSkqLJ2VdRamIQjpAlMXmEYwDZa1GculeUObWmeUrZ9cDrYLprfdkVJS8Hz6S0k3+3L2ZPLNvryD7U/tHdYEjRGTpohJUyREc8SkKWxgFQWjox6mIUAKfCknP1qDj03JxMerX5oPluXUx6qUpe1T81LC2M4k/Y/6xJuztL62nVBMw9AFmga6LtC18nmCZT2Y6vh42QHc1BG81FHcsSN46aNo0kHDx7AiRBJVRCxAN/E1cDUfV7jYOBRFkaIokCdPgcK07lXoOpaZIByqImLWEA3VErPqiIcaqAg3Eg5VQSlIISY+PyZ/rcTUwrR1gBBlnzbBnItPr52k2x6guzhEtzPI66suZ3O0Y2pPcYJzIo5Zt5SeNi8Vw/1DHDzwY6h8BCOSI9Pbijb+CuprL0c3gqfJmg6aJhAaaLpAlH4XNb1sW2mqaQTby/aZtm2enk4vdY70OFxMcqDUUuJAYYA+ZyrQ32JWl1pLNLDKamSlVXdWtPbx3SKZ3u2MH34Ye7yHvFMgZUZJmQnGzAQpM0HKrCBlJkiHgnXOjLwZmpRUC58aTVCr69SaFnWhKPVWnLpQmFojREhopRYik7V38hNktpYjubzPcFlQYqIVxXAyWDcy6uKV4q0f+uMmLrrw9HOtpUddHr1nlO33pnGER+TmJB+4/iKqakNIKRlzPfpth4FZXhlv+vexKkM/JjDRGDJ5JHOYe9NH+OSyi1gXmf+Hi1P3vbPc/x5vm5xqwzf7/sc/hsk2fyf3HrNtm3hfTQ+jGWdPMA/OniDEu4FlUsq/Ki3/E3C3lPLHs+2vghAKgHRdil2HyB8odeHYvw8vNfbyB54iX8A//GlpQcyYnorZPnMmMhvOeJPJP0BCm1oWwQ0VmggSGgqt9BdMQwTffoLpzIucDLqUBWfKgi+zLk/dUUwL3iR8j2YfXrTA08E1gpenn/4XL92TGJ6GFamYvDGf/ebdnOwTHtzoT934h0oBAbM8KKCZmJSmE/3JjwkcBMGAs+FL0umQUjKa381/9vyA7eMa0g+BF0L6IaRvlaYhpBcCf8b60n4T6zlORoFreh5m69CzGFay7I3LfitLv/vTfmPK182yXZTVnf4GuOfY+MnLEqWAxImCFpdVXMutdb8195OfwKFkkR89NcJY3sVxgxE2HE/iuBLH87E9iXcKOR1PiwGEZnkZTP3gDwI7z8zbX137ElW25FG3mbH8/H/xXFs7wP/d9tD0UTk8B99zkO7UKB0n6nZ19jvV4MVU4GT66cr+Ps2ybmoy27rSUccESWZ5LyHKt5Su9+WPEzOvZcb1+UKSDFl4y4YJVY0zsn81L3zvHcw/yZYrR7jx/ZeegXMvbRmvQGdxKAhMFAY4UBwg5eXREHyn492nneRyMUgp8Z0cnj2Ob4/jFdN49jhecRzPTuMWxxl38ox4HqMSRtAZ08KTgYpUKEHaqMDT5t4yQciJTpulZWRp3USwomy7JyGjIdOCN3kPc75/iJkJr6ZuAU98Az1zWy4f4/ldl7D/4GZ+/eZvE41kT3BMsJwXIUaMaobNaoaNakbMakZK05SRKNvfh9BRDCn5i5e+T6jsYdK0IMAx96/yxOvPAbWb3071mtct9mXMydkShPgYkJZSfrW0/Glgv5Tyu2X7vAd4D0BbW9uFhw8fXoxLVZYwKSVucigIRmQzpe8qpRvzyRv10heYUlMwISZu4sVx9iW48RfBl5Z/9L4OaGX7a1C6cUHTEOhlAYGy9aJ8vV4KEpRi3BNf1IQoW/+y/9sz9WM8BWLyZn/yhp5SiwGM4IZfmBhCx8QkhIEpjNIWY9orhIEuDEypB7eHmoaeSLz8JSin5UjxEC9mn8YotfbQhYEhDAym5vVSgGdymdI+wkBDR0oD19NxPY2MYzNcGGXYHsV84Ukqj3SzqqJ58nd9IiuAFFMZAqSUSFHKL3Ccf/5E/gH8yalbU0n2qi3B6A7IqSlBwCxY8oOn8xNbZGndMftPzftSsjqynosrrlzw8vD9UmDCKwtSeBLH9WcsT223XX9y/YRp93LH3ASWb2PWba6UZHyPtO8xlHYZS3u8Y0MtlqmXPkbFxMdn8HR44uNTlJ4Cl81PrJ/4+NXK5vPZX2DnO0nUvB3Pl3gewdQPfhZeKTDjeUHriWDb1H7+xNQH15PBMWX711TqXHTeiZ8EToyeEwQlZg4tGrxsZ5xscYicPULeHqXgjFFpNNBgrZw4S9lkZobbyXea5cv/LMfN+H4W5NY4iZuF2Z7azdxv2vsf54ZktidzM69JTh1/7Hsd5/pmHjfbz2LGOnkS10LZOU/41HHmE0opGTfS2AULbawBKQW+L5BSK5svTf3SOlk2X9p3Yj8pBdKfflzb1no23DTr9/BfKVJKku44vfYYW2JnZvjPpUj6Lp6dmQxYuMVxxooZkk6BYddh2PcpDepZViOnQgoTuSnKQxASkEJMa8Epy8MQYmr5CnuAltJoNrMGA2dZf7zgYfmC5+gYpn8Sx8z2nXYq4GmjMYxFkjBJwrykmQzoko+6vYQn6+70QKOY5VwnFdSk/G/h8a/reOeavcXbzGNnbpv4v852TPmGWa5HTL1vuGbtaY/cstDOliDEHwFxKeWnS8tfBe6VUv73bPurlhCKoiiKoiiKoiiKsvScKAixlNoZ3w+8VgihCyEiwHXA9sW9JEVRFEVRFEVRFEVR5suZG5dqjqSUO4UQ/wM8TtDK6AtSyv5FvixFURRFURRFURRFUebJkglCAEgp/wb4m8W+DkVRFEVRFEVRFEVR5t9S6o6hKIqiKIqiKIqiKMo5TAUhFEVRFEVRFEVRFEVZECoIoSiKoiiKoiiKoijKglBBCEVRFEVRFEVRFEVRFoQKQiiKoiiKoiiKoiiKsiCElHKxr+GUCCGGgMOLfR2noA5ILvZFKKdNleO5QZXjuUGV47lBleO5QZXjuUGV47lDleW54WwsxxVSyvrZNpy1QYizlRDiKSnlRYt9HcrpUeV4blDleG5Q5XhuUOV4blDleG5Q5XjuUGV5bjjXylF1x1AURVEURVEURVEUZUGoIISiKIqiKIqiKIqiKAtCBSEW3jcX+wKUeaHK8dygyvHcoMrx3KDK8dygyvHcoMrx3KHK8txwTpWjygmhKIqiKIqiKIqiKMqCUC0hFEVRFEVRFEVRFEVZECoIoSiKoiiKoiiKoijKglBBiHkghFgnhHhcCHFbadkQQnxTCPGYEOJZIcQrSuvXCCEeEEI8JIR4Ughxa2l9QgjxQyHEo0KInwshWhfz//Orah7K8R1CiJdK6x8SQnxqMf8/v6rmUI4JIcTtpfU7hBBbytar+rjI5qEcVX1cAoQQMSHEP5Y+K3cIIT5TWv/pUvk+IYS4rrTOLJXxo0KIR4QQm0vrVZ1cZPNUjqpOLrK5lGNp/U1CiB4hxHvL1qn6uMjmqRxVfVwC5vjZ2iGEuKe07ikhxJtL68/KOmks9gWcIy4FvgzcUlr+PaAopbxKCFEPPFL6Yvwp4OtSyh8KIRqA54QQdwIfAnZIKT8vhHgD8LfAbyz8f+NX3umWI8BnpZTfXegLV6Y52XL8KPCklPLvhRBrgX8HLkbVx6XidMsRVH1cCqqA/5BSvk8IoQF7hBA7ga1SyiuEEC3AA6Ub1bcDrpTyaiHEVoIkXFeg6uRSMB/lCKpOLraTLkcppQusB74/4xyqPi6++ShHUPVxKZjLZ2sj8IdSysNCiGXA/cAPOUvrpGoJMQ+klN8H+stWbSH4xUBKOQT0AptK+9SV9qkGhmWQGfRG4I7S+nuAKxfgspUZ5qEcAT5Yilz+18TTH2VhzaEcy9fvA2qEENWo+rgkzEM5gqqPi05K2SOlfKy0GANs4EKCL05IKXuBw8A6yuqelPI5oFYIEUPVyUU3T+UIqk4uqjmWI1LKfwCKM06j6uMim6dyBFUfF91cylJK+YSU8nBp3xZgf2n+rKyTKghxZuwBbgIoPZnbBujAx4F3CyF2AQ8BE82i6oEkgJTSDw4TqmwW31zL8ftSyvOklFcAXwHuEkKIBb9qZabjleMe4NWl9VcDy0rrVX1cmuZajqo+LiFCCJ3gSdyHgQpKdawkSVDv6l9uvaqTi+s0y1HVySXiJMvxeFR9XCJOsxxVfVxC5lKWQogm4EvA+0qrzso6ueQv8Cz1z4AUQjwKfIDgS3In8E8ETZ82ARcAXxNC1AFZoLLseFn6JVIW15zKsbzMpJQPEkSdq489rbLAjleOnwE2CyEeBl4J7JNSJlH1camaUzmq+rh0CCFM4N+A26SUP+PYOlYJjM5hvaqTi+B0y1HVyaVhDuV4PKo+LgGnW46qPi4dcylLIUQzcBvwbinlkdL2s7JOqiDEmeFKKd8npbwa+ClwWEo5QtAsqrO0z0hp2kzQlPhmACHEK4HnFvh6ldnNqRyFEOdPRJGFENsI+q+PHHNWZaEdrxzTUsrfllJeS9Ds/yel/VV9XJrmVI6qPi4NQogQwRemu6WUt5dWl9exOoLP1L0z1q8jKPMUqk4uuvkoR1UnF98cy/F4VH1cZPNRjqo+Lg1zKUsRJJz8EfAHUsrdZac5K+ukSkx5ZpwvhPgqIICDwLtK6/+I4Kl5AUgAd0opXxRCfBb4rhDiNwAH+L+LcdHKMeZaju8HvlVaXwR+czEuWjnG8crxJiHEnwMh4Angg6X1qj4uTXMtx2tR9XEpeBdwHUFegIm69EFgQAjxOMHDkD+SUhaEEN8Gvl1q7SKAd5f2V3Vy8c1HOao6ufhOuhxPcA5VHxfffJSjqo9Lw1w+W78ANBHcg0wcfyNnaZ0UU/n0FEVRFEVRFEVRFEVRzhzVHUNRFEVRFEVRFEVRlAWhghCKoiiKoiiKoiiKoiwIFYRQFEVRFEVRFEVRFGVBqCCEoiiKoiiKoiiKoigLQgUhFEVRFEVRFEVRFEVZECoIoSiKoiiKoiiKoijKglBBCEVRFEVRzhghxFeEEO8oW94mhPjxIl6SoiiKoiiLSEgpF/saFEVRFEU5RwkhKoBHgVcAI8D9wDuklIcX9cIURVEURVkUKgihKIqiKMoZJYS4BbgFeBpASvkVIcSHgDcCEnhMSvlRIcSVwCcBHYgBb5NSdgohuoD/BrYB75NSvrgI/w1FURRFUeaB6o6hKIqiKMoZJaW8C6ggCER8TQhxHXAdcI2U8ipgtRDicqAPeD3wBuAx4E1lp7lfSnm1CkAoiqIoytnNWOwLUBRFURTlV8I9wHoppS+EuAhYC9wvhACoApYD64Abgd2ldemy4+9b2MtVFEVRFOVMUEEIRVEURVEW2k7gUSnlOwGEEI3AOHAQaAV84DszjvEX9AoVRVEURTkjVBBCURRFUZQFJaX8mRDiYiHELwCboMXD7wC3AS8CPUD/Il6ioiiKoihniEpMqSiKoiiKoiiKoijKglCJKRVFURRFURRFURRFWRAqCKEoiqIoiqIoiqIoyoJQQQhFURRFURRFURRFURaECkIoiqIoiqIoiqIoirIgVBBCURRFURRFURRFUZQFoYIQiqIoiqIoiqIoiqIsCBWEUBRFURRFURRFURRlQagghKIoiqIoiqIoiqIoC+L/B5Oue9AnUhzzAAAAAElFTkSuQmCC"/>
          <p:cNvSpPr>
            <a:spLocks noChangeAspect="1" noChangeArrowheads="1"/>
          </p:cNvSpPr>
          <p:nvPr/>
        </p:nvSpPr>
        <p:spPr bwMode="auto">
          <a:xfrm>
            <a:off x="1013991" y="49313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data:image/png;base64,iVBORw0KGgoAAAANSUhEUgAABw8AAALWCAYAAACwQ9wHAAAABHNCSVQICAgIfAhkiAAAAAlwSFlzAAALEgAACxIB0t1+/AAAADh0RVh0U29mdHdhcmUAbWF0cGxvdGxpYiB2ZXJzaW9uMy4yLjIsIGh0dHA6Ly9tYXRwbG90bGliLm9yZy+WH4yJAAAgAElEQVR4nOzdd5RkVbWA8W/PkEEEiaJIKQYwg5gVQVCBNmDWZwAxIKAIilgoPvAJ2ibEJ+YAiBjRB2oRFATMoIAEEZBQoiCI5ByG/f44p+iaokN1T89Ud8/3W6tWVd2699Sunp5bt88+Z5/ITCRJkiRJkiRJkiRp3qADkCRJkiRJkiRJkjQzmDyUJEmSJEmSJEmSBJg8lCRJkiRJkiRJklSZPJQkSZIkSZIkSZIEmDyUJEmSJEmSJEmSVJk8lCRJkiRJkiRJkgSYPJQkSZKWChGxf0RkRNwyhWMb9diMiM0iYt/6uL0I8ZxS2/jZVNsYo929OrFOQ1tbdH/u6YhvSYiIw2rM501DW5+ubZ1Sn99Qn++4CG1eXNs4bBFj6/xO37OI7cyPiGXq42n7/Rnlfbr/H71xEdp5Y1c7jemLELra3XcR24npikmSJEnSkmfyUJIkSZqFImKbro7+iW7vnKCt+RGxzBi3vpIAEfHIPuJ4xjR99ntqex+b4vFrRsRBEXFJRNwVEddFxM8iYvNpiK0REe2JElARMS8idouIsyLitoi4NiJ+Ml6SMiKeU/e5tsZ9aUQcHBFrTTHWGOPffIWIWHmSbc2PiHdFxJkRcXtEXF9/ps+dSmxd8a001eO72nlF/Z0Z7ZbAPcAXp9j2WhGx7ii3B0fE+hHxsEm09eSI+H5E/Lv++14eEYdExEOnEltt83n1XPHEnu0Pqdu3iZo47aOtXcf5OXZuC+rP9C9TjVmSJEnS4Jk8lCRJknQJcPcYt/f02ca9wJ2j3O6e4LgNI6JZb0+e6E0iYj7QSWhOZRblQ4AzgD2BRwDLAqsDQ8ApEfG2ybbZ1fZWwKnABhPsF8C3gEOAJwMrAg8CXgL8PiK2HeWYHWrbL6n7Lgs8nPLvc+ZkklRd3sro/+a3U35GfYmI5YBjgc8DmwArAKtRfqanRsRukwkqIraMiJOAO4Bbo8x2/HZEPGIy7XSZB8wf49Yx1WTXWcC/RrldCVxO+blMKCJeAZwGvAZYi/Lvuz6wG/CP7iQ8cMQk4jscOA7Yu2f7C+r244BV+myr9+c4D0jK//ObgAWM9DF8dRIxSpIkSZphTB5KkiRJs9NJlCRDP7fDFncwmXlpZq7QewNeOMGhGwEfr7d+ZiY2GPk75uIphPox4GHA9cDLgTWAxwM/pyQlPxcRa0y20YjYHjgRWAc4Z4LdXwO8oT4+BFgTeBJwAbAMcFhEPKCr7VUpibl5lH/3J9a4XwZcBzwU+ORkY57ANZPY9/2M/Dt/mJKU3YwSa+dn+th+GqpJ0hOB5wPL1c0PpPy8zuidQdenH1MStN23FYBXd+3TmkK7/fjHRDvU37dDKZ/3PEpi7+HAOymJuY4F9Xbv9Ic5scw8JDOj6zYvMztJzi8y8v/yc5l58CBilCRJkjQ9TB5KkiRJs1Bm3p2Z/6Ekn9rANzPzP3XbJ+u2I+q2O/psdp9OYgD4++KIexRXAj+qt0v62P8FXY+vHW/HWp50zYh4YNfmber9QZl5dGZel5l/Ad5Ut68ETKXU5grA9ygzCf9vgn13r/fnAO/JzGsz8xzgLXX72pQEY8ezgU4yccfMPLfG/RNguOdzTcahLJxMmw/8qr72n0m0s2O9/0FmHpCZl2XmGcArgZtruztM1EhNoh1C+Tv1NOAJlFlxQ5Rk72pMYUZbZt6bmXf03O5k5Od9SmbeLxE9xu9Prw1ZOCm5HOVn2Zlx+/s+QtweWLU+fnlmnpiZ7cz8CvCluv1OYLnMXAZ4bR9tLlYRsUZEvDYivgv8E/gQJfH9dWCfgQYnSZIkaZH1tbaBJEmSpBlrHrAyZXZWxyp122jX+yt3rcV3UmZuPR1BREQDuGwKh/4xM1/V53vMA97VtenAiDglMxeMcUhn9txpjMxq7AygvKdn3+7yqvOZpMz8HiV5SIyzTGSdUdiJ5buZed8sssz8Q0RcQklIvQj4Rk/M48U9lZg7M9m64+uUXO0nkdvRKZm6UKnTzLwxIi6kzEJs9NHOtoyU0NwlM8+rj4+NiE9SZqc+PSLWz8wJZ/SNJyLeCGxHmcU3VrJrtN+fhdQkZG/b21LKjkJ/Mxo7P7/rR0linlXvl6fMIr66j/ZGs0xEdJcnXX4yB0fEECWZ+1hg03rf+UU/g1Ji9lnA24A3RcTpwNmUmZTfycybpxi3JEmSpAEweShJkiTNbp1Zhct1betc59+1GN5vDSZeI+06yrp5ve6XaAHWiYgX18fnZObl47S7N/C4rudPB/6Xsi5cv06izNzaoyY4fk+Z6feZrhh/M4n2JmtjRpKBfx7l9TMoycPuMp+/p/w8VwS+FBHvBa6ifP7OWnYnLmpgEbEWI+s1nj6JQ6+kJAcf39PeipQSplBmp01kva7HvUm0i7oer0sf5UDHEhGvB75Znx6YmX+YaltjeGe9P7fOwJzIv+r96hHxkMy8ouu1jboePyciFgBPnUJMr2XRZiw+BfhIfXwFJSn6S+Bnmfk3gIh4KKUU7DY1xucC5wJfW4T3lSRJkjQAJg8lSZKk2a2TkOueSTRe8vA2RhJwoyX4JnJ8H/vsVmfi9eMZwE/r412AL4+2U0TsCBxYn54NHA4cBOxay0q+IzNv6z6mll/ttQ+wJWVtwpNGeb2ZmVOd3dWP7gTZFaO8fmXvfpl5XUS8n1LSc/t66/YfRpKIi+LFXY8vj4h1KWVcJ/Id4IPAGyLiD/X5A4FPAQ8CEjiyj3a6E4Ibs3ACsztp3E8i8n7q5/k4I2VWvwrsN9b+Y/z+TPQezwJeWp8e0Odhx1B+l1cEvh8RuwCXUtaRfHfXfkdNNp5p9Gngd8BZmTlqueDM/Cfw2XojIh5VNudA1miUJEmSNHUmDyVJkqTZrZM8XA4gSs3MzizENSPi7ZREzE11W2Zme0kEFhHLUtZ/WxtYn1L28MnALV273cbIzKsbR2ljJcq6fp0kShvYPjPbtYzpp4A3AJtHxHsmiikzL4uIpwAfpSR5HkQpBXoaMJyZP5vkx5yslbse3zbK67fW+4Vmd2bmFyLiMkry8xmUv+WuB34CfHhRy3hWu3Y97metvo4Dgc2B5wBfqLdu+2bmmX20cyxwA2Vtw690JdG2APaq+5ycmf8a/fDRRcTTKOU030hJ0N0F7At8OjNzvGMn+T6rMFJqFhYuhTumzPxXROxOSWY+m7IWZrfLWfjfYwPGKKM6jsMzc8euWHekrHk5rojYAji5Z9uk3rju/4LMXOTZsZIkSZKWDJOHkiRJ0iwUEd9j4TKEj+tay7DjOfV2I3DwNL31UyllCT86zj7fjYjvjvN694y/kzPzxWPuCZ+jJH4ATgVe30keZeZnIuKPlGTVmsDfKCU/x1VnSL0F7ktO3jEbZkdl5rGU9f/mASv0zrRcFBHxWsrahFOJ67aaZNqVkuR9JCUh+3tKQva4Ptu5MSLeAvyAkmTuTWD+C3j7ZGKLiGcAv2JkDcJjgA9l5l8m004f7zMPOIKFy4x+OyKen5mnTXR8Zn69rnf5IUq5z+WAa4EfAv+dmZ31FzvrNU42eShJkiRJfTN5KEmSJM0dSSlFeitldt9VlLXjfgs8eACx3E2ZXXctJfFzKfAXylppn+6znZ3rsX8HDu1N8mXmryLiicCDMvPaiNhmtEYiYjkWLsE5j/L30PLAShHxAEqp0PUo6w1uyhglVBfRrV2PRysJ2pmZeAvcN5ut+++2ZeptxZr4fBAl5odREm6TLkUbEQ8DPl+fXgY8LjNvr699GnjfRG1k5oLaxucjYhlgwTiz+j4OrA6cN0o7R9eE34cosxkfSCnl+jPggMy8ajKfLTP/EBE7UGa9HpGZf53gkCsps1D7FhHzKYnD7Sm/93sC76X8m/w0IrbOzN7ZhKPFejJwcp09vOI4yeFrumIcbR3R6fQrymzNsZwGPBE4DnjFOPstjvVXJUmSJC0mJg8lSZKkWSgzXwe8rt/9I2L/PnZbJiJW6BwyyXjakzkmIg4BjqYkFMdr917gvyfYJykJSijrrR0yym47AV/qN77q65Pcvx9Xdj1eDzi35/X1evY7EXj6JNo/lVLatS8RsRYlMbcWsAB4eydxOFk16bVy1/Oxdv1+vR+1rGctcfrKqcQwRnvfpcyGXTUiVptg92PrrS8RsSbl8zy/bto7Mz8XEb+gJO3XAn5TZ1Se0Ud7nf9/93Y97nUqpZQr9J88XKYmojuWH3PPLvX/3x1jvd412/nezBxzP0mSJEmzi8lDSZIkaZaLiK2BV9Wn78nMqc5G+ijjlyOdTEwbAG+lJFUeQ1nH7h7gP5SEWQv4embeMmYjo7e7IvBm4CWUGU9rUf6uuRG4iLI+29cz87I+mruXMgMR4ALgOkoS8grgH4wkJKfTBV3v+2TghJ7XN6n3549xfHfMN1NmCl4L/Bv4J3A6sF0/gUTEYykJ3EfVTe/OzJPGOWQiG9R4+nU4sOMYsc1nZGboCpQ1IFejzFh8MOPPhhvLRcA6k9h/3GR4RLwOOKjGs4Dyf+8LAJl5fkRsR0nMPgg4ijE+a1d7KzD5maMPp79k8RvqbZHUGHeizLJ8IiM/z6GIuIayXuNPKP8Hbx29FUmSJEkznclDSZIkafZ7MqW8J8BejD4b6XLKTKhpWydvLHWW1Zcp67ZBKeV4GyXp9dB62xb4YEQMZeaf+2x3I0p5xEbPSwmsATyz3t4fEbtl5tfu2yHzy/SUIY2IfanJ0szceJT326KfuCYjM2+KiNNqnK+PiE92yntGxNMYSeT9vO5/v7XtIuJiytqOP87MHUd5fcLkYUQ0KCUnV6GUlHx7Zn5rCh9pWoyyhudE/g4ctniimVhELEsp0/lgSlndN9Syo/fJzN9HxDMpMxO/RpkxOGtFxEMp65U+mnKOOZGS5L6FMuN0Y+CFlAED74mIrfpM4kuSJEmaYeZNvIskSZKk2S4zv5mZz8nMF47yWiMzY4zbwZN5n4hYD/gqJXF4GiWRsEpmrpKZK1FmCr6Bsh7jesCRk2j+a5TE4c3ALpQ15eZn5jzK7K5tgDOBZYEv1QTZTNRZX/BJwMER8aCIeAIjybBrGCntuVjUMrOvBH4NPG0xJA5fPtbvFHDJZMOl/Ju3gT8C/wccOtmAMnPdcX7PO7G9v8+27qaUDd4Z2Lg3cdi130XAppn5xT7avGOi+GqMb5rEZx7v/3bndkOfzX2Ckji8BXh8Zr44M/fOzP/JzA9k5ksp64XeRJkR2e+6ppIkSZJmGGceSpIkSXPL2j1rm43mhsW4PtnGjPydceAos7H+A3wnIjahzJJ8bEQsl5l39dH2ZvX+yDqTsLvd64ETIuIO4BRgPrApk1j/bwn6HvBSSvJp93rruAd4a2bevLiDyMyfU2c4LgYrj7O+4GiDWHel/D5ASRbeS1kT8Q7g1s7szG59ruO52NT1AL/ax373i32Wely9vzwzLx5th8y8NCLalJKmj11SgUmSJEmaXiYPJUmSpLmln1ldr6cksBaHcyjrtq0IfLyuXfc7yrp8nbKl2wJvq/v/sc/EIZRZZ88F3hAR5wDHU9YnXECZebgZcEDd9x7KLMQZJzMzIt5AKSP7dspsrtspP6ePZOYfBxnfNPn2ZHbOzOsoa05q5vojZbbsYyPiM8Ah3WVJ6zqnu1ESh1DW35QkSZI0C5k8lCRJkjRtMvOaiHg98C3KTKX/G2f3C4D/mkTzOwHHUtYFHK8M5J3AO2ppziUuM/cH9p9gn3uBQ+pNmg2alNm8mwLvBd4bEbcBt1LWPFypa9+zGJlJKkmSJGmWiblTQUWSJEnSTBERD6KszbYFsCGwKmWG4HXAXylJwB/VteMm0+5ylHKfLwUeT1lDcT5lnbW/AScDh2bmFdPyQSTdJyKWpcxcfjllhuG6wAqU8rJXUWYe/x/w3cn+35YkSZI0c5g8lCRJkiRJkiRJkgSMvlC9JEmSJEmSJEmSpKWQ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jRwETF/0DFIkiRJkiRJMnm41IqIl0fEgoj4Xh/77hIRGREP69rWrsevVJ/Pi4hbI+LgiPiviLgmIh7T/XiUdnePiEsi4s6IOC8idpjeTylJgxcRL4qIsyLi9oj4a0S8vM/j1o6IL0XEv+r59dyI2C8ill/M8e5fz/krdG3bsW4b9Vb3yYgYnsL7PTUiLgXujoi393nMYfX9XjzZ95tkbHvU93lUz/bPRMRdEfGAxfn+khaPiHhLRFxYz8t/joht+jhmrYj4TkRcGxE3RcSxEfHoJRHvKLF0zsm/G+W1X9XXdpxCu2Net49zTOd8nBFxT0ScERGbTva9JWmuiYgNal/HKRPst3+MfZ3dnoY4Jn1ul6TFbYxz3iMnOKZd93thz/bnT/WcWfuzz42IL07imC3q+21Tn0dEnBARN0TEIyYbwzjv84n6PbJMfb5c7Ye4qmufdWose0REMyIuj4gHdT+erni0dDJ5uBSKiLcA3wLu6vOQ0+v9E+vxqwMbUH5/nlhfeySwUt13fn1tXs/j7hheDHwO+AHwWuDXwLum9IHGERGb1Yvx1aa7bUmaSESsRTnPHQ28Abga+E5ErDfBcWsCfwBeAXyqHnsC8CFg48UZ8xh+AWxbb5+v23bs2rYo9qZ8f2wL/D4iXhURe0xwTOePhQk7/DsiYuuI2H+SsZ1Q77fr2b4d8LvMvHmS7UkasHp+/STwdcq59VbgRxHx0AkO/RKwBbAnsCuwDiPnokF5akSs2nkSEasAz1iE9ka9bu/D9ZRz+OuBFYCfdA9AkaSl1IeAZfvY79uMXFP/oG7rPB93gHVEPLL2dzTG2W2q53ZJWtwOYuR8ty1wZZ/Hbd3z/AWLEENQzpP9nK/Hsg/l74IdM/PSSQcQsVdEbD/KS6cDywEb1eePo8S5TkSsW7c9qWvf+fUWPY+lKVtm0AFoIG4EngL8vM/9zwHuoCQKfwZsAtwD/LM+/gMjScTTM/Ni4Ij6/K9dj7ttDdyUmfvU50dHxFMm+Tn6sRmwH3AYcMNiaF+SxnMb8IzM/CtARFwJ/J5ybvrJOMcdSOmY3jQzL6zbjo6IU4E7F2O8o8rMK4ArALo6J07NzPY0NL8mcEFmnlDb35fS+X3waDtHxJOBBwNXMYnkIeV75wPA/v0ekJl/jYjLKcnCz9X3fzjl4v3wSby3pJnjZuApmXk5QP0//kfg2cD3xzlua+DwzPxWPe5HQGPxhjqhaygJzc73yfPqtnEHqIwlM49g9Ov2idyVmcdDGUUO/JDSkXHaVOKQpNmuXi+/GfjVRPvW/pOL63Fb1G3H9/lWj6T0d5wCtMdof6rndkla3M6dxPmu41/cP3m4Nf0nHheSmQuAx07lWICIeC7wP8BBmXn0FJvZCzieMui8W/dknvMoffD/pPShbAIcV1+7BzgzM39H6Uui3h+ItIgcebQUyswfZ+ZFk9j/buDPjCQIN6Fc3J5dH1Nfuy4zL+4qpbRR9+OeZm8DVo2IV3S9zxmwUCmmgyLiHxHxz4jYu7NfROwUEZdFxB0RcVLUcnK1bNK/I+JHEXF3RHyQMkoc4LLO9PU6Mu/fUcpOfS8i1uj3ZyFJk5GZt3YSh1Vn0E6OdUxELEuZDfPtrsRhp72f1oRWp7zRV2rZin0iohER36rnzRsj4tCImFfbPCUiTo+Ib0bE9RFxdkQ8vr62fEQcHqU06vnA0xfhI68apZTfLRHxs4h4YH2P+bXkxvURcWV9PL+el7cAnlc/z2GU2egbdD3vtQ3l4ngY2DC6SptET+nUiPhD/ez7UxKHnX1OqY9H/T7pcUKNb+X6fNuu7ZJmmcy8s5M4rO6t93dMcOhtwIsi4sG1ndu7Boa0o2spgHp92a6PD6vXnIdExHURcX50lVqKiDdGKSl0Q0T8OCLWrOfzjIgf1mvWC8aI6fcs3Hmydd12n4jYPCJ+XmO4KiJ2q9s75ZaOqN8Zx/det/d5jux1d71fMMZ31TL1Gr9T/vWbnfNrRGwcEb+r30fnRcTr+ng/SZqJ9gV+zBgJvcmKiIdHxKkRcVtEnBOlosYWlI5jgJPr+Xbcc3u9/v5y/T66qj5ecTpilKQl5PfAk6NUEyFKWc5N6boGjoiVI+LAiLigXlee0rmGr4//Uu/vjohnd1/LR8S6EXF0Pd9eGREfGCeWNYHvUpJ8za73f2K9rr+qXvN+rG6/3zV+/ZthHWCH6Fl6IDP/QRk03d0ffx5wIQv3x5+bmXd0XXuvEKMsRyNNhclD9et04An18SbAWfXWOVk9iTJqu1/foZRN/VFEHBkR64+yz+spF90nAJ+IiK0i4jnAN4BjKSXzVgeOiYjONOy1gFWANwKnsnB5vR3q8ftRyra+jzK6pPMZJGlxeyVwO6VU81geA6xMOcdO5CmUROMZwOsoF68fAr5IOe8Nde37VMo5812UmXsH1e371zb+B/ga8Px+PsgYdq5x71vfe7e6/WP18X/Xx3sA76CUYjq33rYFPkM5d/+763mvbSh/GHyfkoTtZ/bht1m4DNTefXyfdBwPLA9sVZ9vR7mA/3Mf7ytphqodqA8DPghcxsQVOQ6jnJ/PjYg9o6490qdOp8ZulBKfP4qIB0bEtpTZIEcBu9R9vtB13Isp162fHaPdX7JwmaYXACf17LM3cElt/3TgoFh44Nx2wLuBI7sPmsQ5su4eq0Qp/bobcD5wZtfr3d9VH6ixHAC8F3gZI+f6zwPrAm+hlMveeYzPLUkzVpT1rt5IubaejvaWp8wsXJFy7Xw+ZXbK+ZRrbijn1u6lBEY9t1P6WHYGPk75G2Ab4CHTEackTUWUwdOTcR7wH0b+Pn8+pfLGeV37PAF4OXAI5dr0mZTZfR2Ppczg26m21e0I4MmU/oqvAR8fZ0Dbpyjn0LfViTcdu1D6fd5LOV/vExFP6Hq9+xp/B8rfBydSzuO/6HmPfvrjT0daTCxbqn6dBuxaL1w3oXSgXAg0a+fJEykJub5k5nkR8RLKejP/Bbw0Il6emSd27bZnZn4vIr5L6XB/NbAqcHFmdkZN/5PSCd896nqnWmKPrpPzqZnZjoiX1ecXZeZhdWTJykjSYhYRj6NcRB6cmeOVUe6s0fqvetx8SmdBx+1dj3evpSmIiPMyc7iek59CGfn2WOCndd9bgTdl5i0R8WxKshHKBfNRmfmJ2s6mlA6PqfhNZn6otvMOYLM60u3dlLKfh9b9tgVen5mbR8R1MFKeKcri343RypdExAOAZwH7ZeZVEfFnSqfHIeMFVWfFX9bzPt9h7O+T7gv2EykzHbeLiJ8DW1J+XmPOHpU0K2xLOT9eD2ybmbdPsP+HKX877UkZfPGaiNh2gvN5x73AqzPzioi4lFLyf1tKB+5vKQMroKwpfgAjncFHZOaXehvr8kvgkIh4CLCAsg7KL3v22bm+70qUzo2XUMrcdXymqxTrjl3bd6W/cyTA2pRysFBmHr4kM+/tyjN2f1cdBhyZmZ+tz9cF9o2IvYA1KDNAf56ZP6ifS5Jmm32BH2bmBaOPt5i01wEPowzMa1MG0b2W0vl8Rt3n9Mw8pc5GhLHP7Z3BI2dn5s9rf0h3h7ckLUnfAA6NsozAJzPzCxMdQBlAfDLlmvT79f7knn0uADbLzNuilJG+nIVLk95ESfjdAdA5V0fEo2t7b8rMb9dtz6b0Z3yP+1uNcg59E2Xdw44D6vX38pSJMzvV9++U9F/oGj8i7gKuGKOE62nALnUA35Mo/SpXAbvXxOtGjLHkizQdnHmofp1O6TB5CmXUdWekwwqUtak2YJIjHTLz58CjKSO+VwSO7CmZ8ae6312UEdPrAxtT1lHs6DzeuN5f10kcjuHnwF+Ar0TEScBjMvPaycQtSZNVz23fAf4GfGSC3W+q92vW+20pnbKd23O79j236/EKEfGzus8f6rbuc+rfMvOWrvdYvZb6WJuFZ4hMeoHvLt3t3ESZqfLIGkez6zNsR+kEmaytKAuE/zYiVqOMwt6iXpRP1kTfJwBk5k2MdPQ/D1gJS5ZKc8FvKR2xJwEnRMTG4+2cmQsyc2/KdfAvKNe//c4q+VfX9en59X59yijiZzNybvw4MJ+Rjtzuc/xoMf2VkXVftqZ0OlzYs9vjIuL02n5nxnn3d8NY79HXObK6jvLdtA1l/cWjo6xPu9B7RCll/WBGfgaddpcHHkEZfb0RcGlE7EOZhS5Js0ZEbEgZHD0tsw6rzoDocynn8n/U5+NdS491bv8+ZV2w4yPiKGD1zLx1WqKUpMl5G/BCShWKv1AGxG3X57G/ZGQSydbcv/LG3cCnI+I/lAojnT6Jjos7icMenevc3mvVsf5O+DDwFWCPiNiga/u6UZZKuZmyFjj0d/09mtOBh/9wKNEAACAASURBVAJPo1Ta6/THP4Ky5MxyOPNQi5HJQ/WlLuJ9HaXk0HzgrFp7+VrKCItgCierzLwjMz9OKVe0NguPBFnQ9Xglymyb3qF7nZkfne3jjpqro8qfQem83ww4LSIsWyppcTuEMsjiFX3MbrmIci7btD7/LaVTdq9R9u0+5x1DGZDxEkrSrtedo2zrJN3u6to2f4L4xtP7HtHV3r6Uz9G5vWYK7XdKlJ5KmS20J2X2+HPH2H+5cdqa6Puk2/GUDpp3U2YQTVTeUNIMl5nXZ+axlGvbFYG39nncpZSk4xWUmchw/3Vse889vde0UK5r5wM/YuFz43MZ6VzoZzZIp3Tp/UqW1jKixwBXUzoXtr3f0WO/x2TOkXdn5m8y8wTKz3MBZYR173uMdux97dZZMptTOlQ+Rik5LUmzyb6UQRTX1IFuywHLRMRqY5R97sd8yrq7vd8Vh45zzKjn9sy8ilKO73+pMxed5S1pEDLzG5l5Umb+hFJi9E5KMrEfJwGNiNga2JD7Jw+HKWX396Qk3k7teb3f618o16pjnb/PAz5KufbtVHJaiVL2f3lKSdUnjHLcZGZ8/7HG8GZKMvIS4Oz62pvqtr+Ofqi06EweaiERsWpEjPV78Udge+AfXbP1zqJ0VLcz85pJvM8bet7nynrfPfKjUfddnfJlcCHlhPi4rn0eX++7a1uP974bZOYtmbk/pRNlecoMGElaLGqpoLcAb8zMv/W8tlrv/nUE3DHAmyJi7drB/RvKaLyx3mNNyvnwy7X882jryI7mGsqF60Zd257U57H9uoRS9nP52rn8m/p5rppCWy+idJRvWW9bUb43OknFG4AHANRyqRuO09Zkvk865UOGgDMys3ddBEmzRERsHBEP7to0j/IH+V319fudlyNi5Yh4Red5XdPkGkauW+8791Tdg+EA1u6qrvHUen8hpaTS2j3nxstZuDz1RH5J6UTenPt3nDyDUiVkv8z8E/CoSbS7SNfclPP+QmqJ16u62uq0eyfQjoiH1J/D8yizY14exSpTWA9HkgZhE8pyK9fX2+spM8yvBx44QX/LWC6gDDy5suu74mzgxskGFxGNzLwmM/eg9O2sDmwx2XYkaVGMcl23MqXa3X/q6/e7Hu9WJ7hcThmwcVlmXtazy5bAiZl5BOWa/TF9hnZBve+9Vh3z+jcz/02p7vHaiHgW5e+AtYFP1fP1w/t877Hav5EywHx74M9Z3ETpZ3kJpX/i3kV5D2k8rnmo+9Q60H8FvklZULbX6ZSO2590bTuLMkX8B5N8u1cDO0XEVymj8fak1Os/n5FOlc9FxMcoZT+Css7iupQT8heBX1HK4J1P6Th50yjv01mH5p0RcQuwZkQ8llJXu3MC77cTRJImpZbB+yJlpto9EdFJcl1MuaD8dUQ0M/NTPYd+gPKH/G8j4iBKWbpXjvNWN1E6sbePiCuAD/UTX2beFRHfB94cEWcD61ESZNOmrrH4FeB99Tx8CWXW4fXAO0c55AZgvYjYmTKb5ZsAEbERZVDJAZl5SmfniDiZkjzci/I9sn1EnEgZvbhqT7tExPspSYIvMvb3Sa8zKX90rIUlS6XZ7tHAVyPiM5RS0m+izOr4Qf2Df7Tz8rLA9+oxf6B0Dj8Z2L2+fgbwuoh4PSMl/v/edfwKwBG1RNz+lPLQJwEPBH4YEV+grK/6NMo5+KWT+Dy/pFzXwv2Th1fX+7fVNWInKpvdbTLnyOXq99vylFHRKwLfZfTvk0OAD0fEeZSR0ntSZs8E8JeI+GR9n0dTBs2sRCk3dfoY7UnSTPI2Slm5js46VHtQliQ4l7H7W8ZyJOX8fVREfKq2vzfl+6vT3/HGiNiKcr4ez2cj4k5K/81zKYNnxhygKEmLyS61CtzJlH6M3ev9keNcj/c6GdgB+Poor10NPDUiXge8itKX3Fva/37qWrUnAgdExL2U69EtKANBxvNpYBdKCf7XUM6t/xURKwMHTvS+lHP5MyPinZTlZnqv6U+nnPOP6tp2FqVv/Yg+2pemzJmH6nYn5YQ11hqAnYVdz+ra1nk82ZKln6d0LHyFckF9JvCqzOwu+3Qc8CVKJ8xrMvNvmflrykl7O0oy8VrghT3H0dPGacB7ajvfpvzef6Vu+0hmHjPJ2CWpX0+nnOteRDkfdW5vBG6ljBi+vvegWhbvmcCfKRebR1JmBH6EMgu8d/+7gF0ps0q+TOm07Xc2+J6UmXWfpKw3MF4JpKl6H+Wi/oPAVymdJ18bY9+vU2ajf5qRdR+hJAgTaPXs/zPKml4PBd5L+dyHUxYvP61rv+9ROqT3BzaczPdJ3dYpVTraIuaSZo9jKdeBu1Jmtz0GeFlm/pmxz8s3UcofvYpyLtmBssbJF+rrH6FcE3+VMgjuuJ7jr6Gs33copWNku8y8NzOPAt5BOfceQfmu+MRkPkxmtinJyIt61/2u57kvUUqJfgg4YBLtTuaae3XKZ/4xZbbiKzLzft9V1ccpo7P3rfc/oFyT30xJLO5E+c67hfJduYCydELfFU4kaVAy80+ZeUrnRulfuaE+vpXx+1vGavMWSuf17ZTvkX0og0XOofxdcBzlPP9C7l9Gu9eXKBVKDqcMtNulfv9J0pJ0NGVw3ceBb1H6aZ9fZxCO2U/So5NgG21gW7Mefyilr7u3D2E8rwb+RLmufzvw7sz8/ngH1JmAB1IGAj6H8nfClpQ+jeE+3vPTwDrAfox+Hp/O/nhpUmLsnIs0GLXE36HAxpl5wQS7S5IkSTNSRBwGbJOZ6w46FkmSJEmS+uXMQ0mSJEmSJEmSJEmAyUNJkiRJkiRJkiRJlWVLJUmSJEmSJEmSJAHOPJQkSZIkSZIkSZJUmTyUJEmSJEmSJEmSBJg8lCRJkiRJkiRJklSZPJQkSZIkSZIkSZIEmDyUJEmSJEmSJEmSVJk8lCRJkiRJkiRJkgSYPJQkSZIkSZIkSZJUmTyUJEmSJEmSJEmSBJg8lCRJkiRJkiRJklSZPJQkSZIkSZIkSZIEmDyUJEmSJEmSJEmSVJk8lCRJkiRJkiRJkgSYPJQkSZIkSZIkSZJUmTyUJEmSJEmSJEmSBJg8lCRJkiRJkiRJklSZPJyDIqIREXdExB5d2w6LiC3q490i4uyIWHOcNiIiPhERv42IUyLiqIhYdpz9D4uIbab1g0iSJEmSJEmSJGmJMnk4d/0UeGtEPGCU17YG/ht4/TjHPwF4emY+OzO3AHYF7p32KCVJkiRJkiRJkjRjmDycu24Fvgrs1b0xIjYC/gkcB7x0nOMvB9aJiO0jYl5m/jszF0TEOhFxdEScHBFnRcT92oiIveqMxd9ExHDdtkNEnBkRp0bEIdP2KSVJkiRJkiRJmsWsJqiZxuTh3PYV4OURsXbXtjcDP87Mu4DLI+Jxox2YmTcAWwLPBE6PiDfWl+4GdgG2BQ4E3tl9XD2ZbQFsnpnPAR4ZEc+kzHb8SGY+D/j09Hw8SZIkSZIkSZLmBKsJasYweTiH1QThp4AP103zgFcCe0bE0cBjgB3GOf6qzPwAJYm4c0RsDmwIHAx8EHg0sFLPYZvV7SdFxCnAI4H1KUnGDSPi87UNSZIWC0frSZIkSZKkWchqgpoxTB7OfUcCzwIeBgRwQma+NDO3BzYHto6I+b0HRcRjImI9gMy8GWgDqwH7Ap/LzP8Grhrl/c4Dfp2ZW9TRDS8CfgY8JDMPAt4DfD0iVp3ejylJ0kIcrSdJkiRJkmYbqwlqRjB5OMdl5r3AfpSTxjeBH/e89kfgBaMcugA4oo40+A1wI9ACvg8cFhEnA08a5f2OB9p1lMLJlJESywLvru38Gjg2M2+axo8pSVIvR+tJkiRJkqRZxWqCmimWGXQAmn6Z2QZ27Hr+M8qsw9H23XmM7RcDW43y0nfqrXf/7vf7KPDRnl3ePX7UkiRNu68Af4qIL3Rtu2+0XkRcHhGPy8y/9B6YmTdExJbAnsC+EXFwZn6bkdF61wMvplxI/6RzXM9ovQW13Gn3aL1jIqKxGD6rJEmSJEmaG44E9qBM6OlUE9wdICLmUfo65mfmgu6DIuIxwM2ZeWVm3hwRbUo1wfcBn8jM30XETqO8X6ea4FtrO+sANwMPzcyD6nteEhFPclLQ0sPkoYiIpwGf7Nq0IDNHSxxKkjRr1AThaKP1Hh8R7wHWpIzW23uM468CPlBLnx4bEZcDt1NmM14I3MH4o/WgXKR3RuvtXEfrHU0pBy5JkiRJkrSQzLw3IvajLMmyIV0zDetrnWqCx/cc2qkmuHx9/mdKNcFVKNUErwDOGeX9jo+Ip0bEb4G7gJsog6/fHRGbUBKYVhNcykRmDjoGSZKkaVNn9u2fmTvW0XF/pIzWOxB4We9oPeCp443Wq8+PAH4IvJWFR+u9OTO3iIjDgO/Vw189xmi9izqj9QBH60mSJEmSJGlGcuahJEmasxytJ0mSJEmS5hqrCWpxc+ahJEmSJEmSJEmSJMCZh5IkaSnnaD1JkiRJkiRphDMPJUmSJEmSJEmSJAEwb9ABSJIkSZIkSZIkSZoZTB5KkiRJ0izWaLb8u06SJEmSNG0sW6pF0mi2lgPWAx4yxv16wMrAcsCy9bYcI+ttLui53QNcB1w1yu1fXY+vbg8P3bPYP6AkLUUazdZKwCOBdYA1gTXq/ZqjPF8NCOBeILtu9/Y8vhv4D/Bv4Op63/34vvv28NBdS+BjStKM1Wi2lgEeBqxPuZ5+aL1fA1il6/aAnufLUc67dwN3dd13326knHNHu86+CvhXe3joziXwMSVpqdNoth4EbAg8mIWvr3uvs1en9JcEZcD/aPd3AzcA1/fcOtuuA/4JXAJc0h4eum1JfEZJmskazdaywAbAWpTz7Xj3a1DOxZ3+jXu7btnz+HbGv8a+CriqPTx09xL4mNK0MnmoCdWRzBsDmwFPoXQsd5KDa1AuXpe0BK4FrgTOA86st7Paw0M3DCAeSZo1aufFxqPcNmAw53QoA0guppzTu29/aw8PLRhQTJK0WDSarQcATwY2AZ5A6VB+BCVZOH9AYSXwd+D8rttfgPPbw0O3DCgmSZo16uDqR1Ouqx8LbAQ8inKOX22Aof2LmkikXG9fAlwEnOvgPUlzTR2M9yjgcT23R1EmtQxCUgZ2/I1yfX3frT08dMWAYpImZPJQC2k0W0E5mW7WdduEMqJ5triMkWTimcCZ7eGhfw82JEkajEaztQ7wPOC5lA7qjYG1BxrU5NwJXMBIMvEs4Hft4aGbBxqVJPWp0WytS7me7tyeTOlIHtRgjan4B6WD40/Ar4Hfex6WtLRrNFuPAJ4FPLPeP56RKkuzwZ3A2cDpwGn1/m/t4SE7CiXNCnVA3nMpk106ScJHU6pyzBbXUvqvz+jct4eHLh1sSFJh8nAp12i21gC2BJ5KSRRuymBHxC0uV1JOwKcBx7aHh84ccDyStFg0mq2HUJKFndtjBhvRYrEA+DPwq3o7tT08dP1gQ5KkotFsrQlsBWxd7x8+2IgWiwWUDudfd24O1pM0lzWarRUondPPYiRhuM5Ag1o8rqcMFDkNOIVyfnd2oqQZoZ6Lnw08v942Y3YN2ujXv4ETgROAn7eHh64acDxaSpk8XArV0XHbAy+jnHAHVRppkK4AWsBPgZPaw0O3DzgeSZqSOqPlRYwkCx8x2IgG4l5KJ8cvgJ9TZsS4noCkJaKuF7s5IwnDJzG7ZhVOl4uAXwLHAL+0s1nSbNdottYDXgy8hHKOX3GwEQ3ELcBJwLHAce3hoX8MOB5JS5FagvRplEThVpSBG8sPNKjBOIfS13ECZVCH65RriTB5uBSopUg3oyQLX0YppaERt1Muhn8K/Kw9PHTlgOORpHHVhOErgdcAzwHmDTaiGedm4Hjgu5TZ5l5YS5pWde3Yznl4c2ZXaaQl4SZKR/PRlPOwJU4lzQqNZmsTSrLwpZTKTEvjYJDxnEdNJAK/aQ8P3TPgeCTNMXVg3kuB11OShrNpKa0l4XZKBaYTKNfZFw44Hs1hJg/nqLpQ95aUGYYvAR4y2IhmjaSsp/VT4Kft4aEzBhyPJAH3rV3Y6ah+LiYM+3Uj8GNKIvGX7eGhBQOOR9Is1Wi2VqVcW7+OMsNw2cFGNGvcRZmReDRwdHt46OoBxyNJC2k0W88G/ovSd7L+gMOZTa4Fvg98qz08dNqgg5E0e9UZhi+gnIu3x4ThZJwBHA58pz08dO2gg9HcYvJwjmk0W5sDb6eM0Fh1wOHMBRcC3wAOdx0XSUtao9lai4VntiyNZaan09XAD4DvtoeHfj/oYCTNfHXk80uA1wLbAisMNqJZ7x7KjJWvUcrfOaBD0kA0mq0HA28G3sLcXCN8SbsQOAI4oj08dPmgg5E0OzSarWdREoavAdYacDiz3V2UJboOp8xIdCkXLTKTh3NALZu0AyVpuPGAw5mr7gZ+AnydslDtvQOOR9Ic1mi2tgR2pYy4m4uLf88ElwHfAb7UHh66YtDBSJpZGs3Wo4F3Ua6xHZC3eFwBHAp8oz081B5wLJKWAo1ma1nKgJCdgG1wYN7ikMCpwLeAoyxbLalXvc7egVKW9OEDDmeuuoZSfenw9vDQmYMORrOXycNZrNFsPQ14N/AqHAW9JP0d+CLwtfbw0PWDDkbS3FDL4e0IvBMHgixJdwM/BA6yVLW0dGs0W/OAIUrS8AW4ztWSksCJlNmIx7SHh+4acDyS5phGs7UhZWDem3Bmy5J0K2UGzOfaw0MXDToYSYNVq+XtBbwYr7OXpPMok2G+3h4eunXQwWh2MXk4yzSarfnAK4A9gGcNOJyl3W3AkcD/toeHzht0MJJmp0az1aCc03cCHjDYaJZ6vwIOoqx56wxzaSlRq3i8FdgFRz8P2tXA5yizwm8YdDCSZrdGs7UJ0KQsA+Asw8FJ4Djgs+3hoRMHHYykJaerH3sv4GkDDmdpdy3weeDz7eGh6wYdjGYHk4ezRKPZeiDwNspMww0GHI7u75fAge3hoV8OOhBJs0Oj2XoG8D7g5diZMdNcTOm8PtSRedLc1Wi21gf2ocz6XnGw0ajHzZSZiAdZWlrSZDWaredTkoYvGHQsup8zgU9SSpq67q00RzWarZUpA6T3AB4x4HC0sFuArwKfaQ8PXTnoYDSzmTyc4RrN1gqUhOE+wOoDDkcTOxHYpz089KdBByJpZmo0W5sCw9iZMRtcD3wF+JQj86S5o9FsrQd8kDIwb/kBh6Px3UVZF/Hj7eGhvw86GEkzVy09/QrgA8BmAw5HE7sE+BRl3dt7Bh2MpOnRaLbWofRj7wI8aMDhaHx3UUpLf7I9PHTxoIPRzGTycIaqF75vBv4HWH/A4WjyfgR8qD08dOGgA5E0MzSarUcBBwCvxvr+s80NlITv59rDQ3cMOhhJU9NottalzETZGdcLn23uBo4APtoeHmoPOBZJM0yj2Xo15Tr70YOORZP2N0rfyQ8HHYikqWs0W2sAHwbeiYPzZpsFwFGUwXpnDzoYzSwmD2egRrO1HaWT8gmDjkWLZAFwGLB/e3jonwOORdKA1Bku+1FKdiwz4HC0aP5B+YPoCNdE1EwXEQ3gAqCZmQfXbYcBh2XmKRGxG/AOYKvM/M8YbQTlmvQ5lOTNf4DXZ+bdY+x/GPC9zDx+Wj/MImo0W2tRkoa7YHnS2e5O4LPAx9rDQzcPOhhJg9Votp4JfAZ45qBj0SI7Hdi7PTx06qADkdS/RrO1IvAeyrX2Awccjhbdd4H3u2yAOkweziCNZuuplNrvWww4FE2vO4AvUDo5LHsnLSUazdbqlLJJu2Nn9VxzNvCB9vDQCYMORBpLTR5+CtgIeFZm3tyTPPw/yiCnh2Xm58do44nA/2bmFvX52sC1mTnqGkUzLXnYaLaWA/ailChdecDhaHpdTRnM8Q0Hc0hLn0az9QjK4JZXDzoWTbvjKNfZ5w46EEljazRbAewAfBR46IDD0fS6Ffg48On28NCdgw5Gg2XycAZoNFsbAh/DUnZz3Y3Ap4HPtoeHbh10MJIWj9pZvQdlrdrVBhyOFq8TKSOkzxp0IFKvmjzcHzgDWDMz9+skD4GrgN2A9wGtzBx1DdaIWA34PeV89pPMvLduX4eyHugDKee5/TLzJ93Jw4jYC3g5kMBvMrMZETtQRibfDJybme+a/k9eNJqtFwH/iyXs5rpzgPe2h4dOGnQgkha/OjhvX+BdwHIDDkeLz73AtynlTK3iJM0wddb3/+L6snPdpcD72sNDRw86EA2OycMBajRbq1FGaOwMLDvgcLTkXAm8sz089NNBByJpejWarWcAXwceN+hYtMQk8C1K57WzyzVjdCUP3wH8CdiaUuHiMOCFwC8y8+SI+AZwUGb+ZYx21gX2BLYCDs7Mb0fEgyhrmVwPvBjYKTO36yQPKVUX9gJelpkLIuIoSlm5XYGjMvOYiGhkZnu6P3ej2XoYcDAlcamlx0+BvdrDQxcNOhBJ06/OcNkV+B/gQQMOR0vOzZTqAV90lrk0eI1m68HAJ4A34uSXpckvgPe0h4f+OuhAtOSZPByQRrO1DaWD+SGDjkUD821g9/bw0PWDDkTSomk0WytTZpC/C5g34HA0GFcDu7aHh3486EAkGEkeZuaOEfEm4GnAAyjJ7i8BF1JG9q8J/C4z956gvQcAxwIfAm6nJAcvpCQKX5iZW3QlDx9PSVpeWQ9fjXKObFEGzT0cODozp222WJ31/X5KJ+NK09WuZpW7KAMzh9vDQ/cMOhhpOrh+LTSarccA3wCePehYNDB/AN7WHh4adaCTpMWrDuDYHTgAWGXA4Wgw7qEsybVfe3joxkEHoyXH5OES1mi2HgAcBLxt0LFoRrgK2Lk9PPSTQQciaWpqabyvABsMOhbNCD8EdmsPD10z6EC0dOtJHs4D/kgpoX4gZUbg7nW/eZSZiU/tXcswIh4D3JyZV9bnR1B+x98KfCIzfxcROwFv7kkeArw6M99aj1uHMnvgoZl5UX3PS4AnZeZNi/pZG83WlpTz8KMWtS3NCWcCO7peluaCpXn92kazNZ8yUGV/YIVBxqIZ4W5KEvxA1+CSlpxGs7UB5Xtmi8FGohniGkp/xw8HHYiWDGdHLEG1Y+NcTBxqxLrAMY1m68hGs2X5FWkWaTRbazSarSOA4zFxqBGvBs5vNFuvG3QgUkddq3A/YEvgm8CPe177IzDauocLgCMi4jcR8RtK8rEFfB84LCJOBp40yvsdD7Qj4rd1n69SSvS/u7bza+DYRU0cNpqt5RvN1meAkzBxqBGbAmc0mq3/bjRbyww6GGka3Eo5j+7VvTEiNgL+CRwHvHSc4y8H1omI7SNiXmb+u5aUXicijo6IkyPirIi4XxsRsVc9l/8mIobrth0i4syIODUiDpm2T9ml0Ww9gTLbbBgThyqWBT4M/LnRbD130MFIS4NGs7UTpR97iwGHopljLeAHjWbrsDpBSnOcMw+XgEaztRLlovddWBNaY7uashaiC9FKM1yj2fovyppaaw06Fs1oRwO7tIeHrhp0INJc02i2nkgpAf+EQceiGe0s4C3t4aGzBx2INBVL2/q1jWZrWWBfYB9KskgaTQJfBt7XHh66fdDBSHNNo9laB/ga8JJBx6IZ7VLgTe3hod8NOhAtPiYPF7NGs/UsyoW9o6HVr+8B72oPD1076EAkLayOrPoGZXaZ1I/rgT3aw0PfGnQg0ngi4mmUDumOBZm51aDiGUuj2ZoHvJey5sryAw5Hs8PdlHK9B7SHh0Yt0yjNVEvT+rWNZmsjysz2J05He1oqnAe8pj089NdBByLNFY1m65WU5Pyag45Fs8ICynX2R11zfG4yebiYNJqt5YGPAu/D8rCavH8D72gPDx0z6EAkFbV80lHAowcdi2alwymzEB0dLU1Ro9lan9JhvsWAQ9HsdArwuvbw0NWDDkTq19Kyfm0t9/41YJVFaUdLpdsog68PHXQg0mzWaLZWAw4B3jDoWDQrnQa8sT08dPGgA9H0Mqm1GDSarUcDZwDvx5+xpmZt4OhGs/XRRrNlqVtpwBrN1g6UiyETh5qqHYDfNZqthw86EGk2ajRbrwLOwcShpm4L4CzXytJsNRfXr200W8s1mq0vAN/FxKGmZiXgm41m61uNZmvlQQcjzUa1at65mDjU1D2dcp391kEHounlzMNp1mi2tgZ+AKw+6Fg0ZxxDqSF986ADkZY2jWZrBeDzwNsGHYvmjOuBN7SHh44bdCDSbNBotuZT1g7fa9CxaM64B9inPTz06UEHIi3NGs1WgzIDcrMBh6K540JKGdNzBh2INFs0mq23UMqULjfoWDRnHAXs2B4eunXQgWjRmTycRo1mazfgYGCZQceiOecvwEvb/8/enYdHVd1vAH/PneVmnyRkJSRcQFQUUVCQRSBWXKN1qa3WXVBxrRvq1VZL3Rq1Vm1r7aIVK7TaX7V1uWqtVTbFHRXZVDTIlpWsZJ85vz9mEiEEyDLJuffO+3keHpNZ3zGZmzvne77nFBd9rToIUawwTGskwic941VnIdcJAbgTwJ0lxUU8ESPaA8O0MhBeOs92ey+SK/wL4YGNfi23SGQnDtq/9hSEl3TnpGuKtmYAPykpLvqz6iBEdhaZoPcrANepzkKutBLAKSXFRVtUB6H+YfEwCgzT8gL4DYArVGchV9uO8Cy6qGxIT0R7ZpjWaQAWAAgojkLuZiHcWV6tOgiR3RimNQ7AiwCGq85CrvYVgB+wS4VocBimpSG8X+MtALg9Bw2khwDMKykuCqkOQmQ3kf0NnwVwnOos5GpbEW6E+Uh1EOo7Fg/7yTCtNISX2rDdbD5ypSCAG0uKix5RHYTIrQzTuh3hrjCiwfA1gDNKios+VR2EyC4iEzgWAuDeRTQYGgD8sKS46DXVQYjczDCtBACLAJymOgvFjH8jvF1Ao+ogRHZhmNYBCE/Q2191FooJjQhPmH5+n7ckW2LxsB8iB9yXAIxWnYViSKiM7AAAIABJREFUzpMALi8pLmpVHYTILSIzoX8L4ErVWSjm7EC4gPi66iBEqhmmdSvCXSnsSKHB1A7g0pLiogWqgxC5kWFa2QiPnUxUnYVizgcIL51XpjoIkWqGaZ0A4O8AUlVnoZgiAdxWUlxUrDoI9R6Lh31kmNZxCLd484BLqqxAeLC5VHUQIqczTEtHuMvlTNVZKGa1Ijwj7x+qgxCpYJiWAPAouA0AqXVHSXHRXapDELmJYVoHAngNXIaa1NkIoKikuGi16iBEqhimdSOA+wB4VGehmLUAwFw2wjgLi4d9YJjWNQivn84DLqm2GcCxJcVF61QHIXIqw7RSALwAoFBxFKIQgCtKiov+pDoI0WCK7B/+FIBzVGchAvAnAFeWFBcFVQchcjrDtKYAeBlAuuosFPNqEV6i+r+qgxANNsO0HgHwE9U5iAAsRbgRpkp1EOoZFg97yTCtewHcqjoH0U7KES4gfqY6CJHTGKaVA+BVAIepzkK0k9tKiot+qToE0WAwTCsO4f3DT1adhWgnLwE4m/tkEfWdYVonI7xaU4LqLEQR7QAuLCku+pvqIESDgSt7kE19AeDokuKiraqD0L6xeNgLhmn9CsCNqnMQdWM7gONKios+Uh2EyCkM09oPwOsARqjOQtSNBwHcVFJcxBM1ci3DtJIBvAh2fpM9vQvgpJLiomrVQYicxjCtcxDuKPeqzkLURQjARSXFRU+rDkI0kAzT0gD8EcAlqrMQdYMFRIdg8bCHDNN6GMC1qnMQ7UUtwgMc76gOQmR3hmkdDuAVAFmqsxDtxQIAl3DpPHIjw7SGILwH1hGqsxDtxQcAZpUUF9WpDkLkFIZpnQVgEbjNC9lXCMDFJcVFf1UdhGggRAqHfwFwoeosRHuxHuEC4jbVQWjPWDzch0iL9+8AXKk6C1EPNCBcQFymOgiRXRmmNQ7AYgBpiqMQ9cQLAM4qKS5qUR2EKFoM08oF8AaAg1RnIeqBFQCOLykuqlcdhMjuDNM6E8DfwY5Dsr8QgNklxUVPqQ5CFE2GaXkQ7vw+V3UWoh5YD6CwpLioVHUQ6p6mOoADsHBITpIEwDJMa7LqIER2ZJjWaISXKmXhkJziVACLIrNHiRwv0nHIwiE5yRSEz68TVQchsjPDtE4F8DewcEjOoAH4i2FaF6sOQhQthml5Ee78ZuGQnOIAAG8ZppWtOgh1jwNRe2GY1gNg4ZCcJxnAa4ZpcRkwop0YppWP8IA1T0rIaX4A4DHVIYj6yzCtJISXjGbhkJxmOoCXDNOKVx2EyI4M0yoC8A8APtVZiHpBA/CEYVpzVAch6i/DtHwAngVwluosRL10IFhAtC0WD/fAMK35AOapzkHURwEArxumdajqIER2YJhWJoD/AihQnYWojy4zTOtu1SGI+sowLR3AvwFMUp2FqI+OBvBC5HeZiCIM0zoewHMA/KqzEPWBAPBnw7S4Nxw5VmSVmmcBnKE6C1EfjQHwpmFaWaqD0K5YPOyGYVrzAPxcdQ6ifkoD8IZhWpzdTzHNMK0AgP8gvBwCkZP91DCtn6gOQdRbkb1X/g7gGNVZiPrpWADPR2b3E8U8w7SORnhiCIvq5GQdBcRjVQch6qOHAZyuOgRRPx2EcAdihuog9B0WD7swTOtSAA+ozkEUJRkAXuaBl2KVYVoJAF4GMF51FqIoedgwLe5hQY5hmJYA8GdwQIPc4yQAv1cdgkg1w7TGAHgeQJzqLERR4APwT8O0xqkOQtQbkcml16jOQRQlByG80gfPLWyCxcOdGKY1A8CjqnMQRdkIhE+COUOaYophWn6EBzSOUp2FKIoEgCcN0zpRdRCiHnoAwMWqQxBF2SWGad2kOgSRKpHJqS8DSFWdhSiKUgBYhmnlqQ5C1BOGaZ0C4CHVOYiibCqABZFJqKQYi4cRhmkVAPgnuME3udNMAL9VHYJokP0JwPGqQxANgI6Z0VNUByHaG8O0rgJwo+ocRAOk2DAtdtRSzNlpD9uRqrMQDYBhCBcQk1UHIdobw7QmILwtAMf2yY3OAnC36hDEAwyAzmXt/g0gU3UWogE0NzKIR+R6hmldDYCb3pObJSC8LDUH7siWDNOaifD+K0RupQFYaJjW4aqDEA2yJwBMUx2CaAAdCuD/DNPyqg5C1B3DtIYBeAlAouosRAPoNsO0uIKNYkJKqTqDcoZp/R3A2apzONm3D58Ff9aIzu+zzvw5Gla9gR1rFgMSSJl4KhLHzNjtfi3bvkDly79GwujJSCu8CAAQ3FGDiheKIdtbkfa9OYgbdjCqlz4Nf9YIJB7I1Qf7qR3A8SXFRW+qDkI0UAzTOgrAm2AnOcWGVQCmlBQX7VAdhKhDZEWPD8GJeRQbtgI4sqS4aLPqIEQDzTCtOwD8QnUOokHyeElx0aWqQxDtLNIVuxwA9+ekWNAK4OiS4qJ3VAeJVTHfeWiY1s1g4bDf/FkjkHNOcee/4I4a7Fj1BnLOKUb2WXehZvnfEGxu2O1+raVfIXn8SbtctmPNEiQdejwyT/8p6j74N9qqt6Kt/GsWDqPDi/AMulGqgxANBMO0hoJLUFNsOQThDgAiWzBMKx7Av8DCIcWOoQBeMkyLs//J1QzTOhssHFJsuSSyog2RLRim5QHwLFg4VEZKibJnfoZK67utJmV7K7Y+cRVqli/a7fZtNaUo/+cvsO3pG7HtqeuwY93y8OVVm1D69DyULrwJbVXh+WeVLz+Ilq3rB+eFOIcfwHPci1admC4eGqZ1AoBfqs7hBm2V36J00S0oXXQL6j99Hc0bP0X8fpMgPD5oegLi8seiZcva3e6XPP4kaHrCLpcJnw7Z3grZ3gLNF4fqt/6CtMLZg/VSYkE6gBcN00pRHYQomgzT8gN4DkC26ixEg+wsw7TmqQ5BFPFnABNUhyAaZIcBWKA6BNFAMUxrPIAnVecgUuBBw7SOUB2CKOJXAE5UHSKWNay04MscvstlNcsWIs44rNvbh3ZUI/3YK5B7/oPIPONnqFm2EABQv/JVpB49G6mFs1H/yato3vQ5hMcHfegBA/4aHCgHwL8M04pTHSQWxWzx0DCt0eDGslEz7JqFyDn3PmSe8VM0fPofhBprocV/V5vSElIQaqzt0WMlHnw0Wss2oGb5IvizR8GbmoMda5ei6vXfo7Vsw0C9hFhzEIC/GabF339yk98CmKw6BO1u59l5wcZaVLz0ALb99QZse+o61H300u63D7aj6rXfonTRzShddAtaK0oAcHbePhQbplWoOgTFNsO0bgRwruocRIqcaZjW5apDEEWbYVpJAJ4BwEE7ikV+AP8wTCtVdRCKbYZpnQzgOtU5Yll7bRmaNnyI5MNP6bysZet6BBtrkTD6yG7vo+eNgTeQBQAINmyHLy0XACD8cZ2NM8LrR82yhUideeHAvwjnmgjgj6pDxKKYLBxE1of+NwD+8Y8SIcK/Sp74FCQcMBUyFIRsaey8XrbsgBaX1KPH0nw6hhx3JTJOvBaN699B3LCDIENtSP/epZ0zNCgqisDOW3IJw7QuAXCZ6hzUvZ1n5wV31CAw+YfIveDXyD7nPtSueBZd91/esfpNQPMg59z7kT5rLra/9jsAnJ23Dx6EJ4VkqQ5CsckwrWMA3Kc6B5FiDxmmdYjqEERR9iiA/VWHIFJoBNh5SwoZppUL/g4qJaXE9jf+iLRZcyGECF/W3oaapU8h7Zh9b40abKhG9f/+jPTjrgQApBxxKnasXowdqxdDaB7Ej5qEunf/iarXH0N7bdmAvhYHu8AwLVZYB1nMFQ8N0xIAnka484qioL22HKHIfoahthY0ffU+4oaPQ9PXH0KGggi1taD521XQcw8If79TUXFvat/9J5LGR7rxhQcQAqHWpoF6GbHqZsO0uOQBOZphWpMA/E51Dupe19l5/szh8GcaAIBQUz28yRmdJ98dmjZ+2rnPrT97JILN9Qi1NnN23r7lAljErnIabIZppSN8fu1RnYVIsTgAzxqmlbDPWxI5gGFa5wO4QHUOIhs4zTAtdn3RoIuMYz8FIEN1lljW8MmriB8xobNzEABqli9C8sTT4dlHs0x7w3ZUvHgf0k+4Bt6U8LbwnoQAMoquQ1rhRWje9Dk0PR7e9KEITPlRt3snUqffGKZlqA4RS7yqAyhwOYBTVYdwk1BrIypfeQgIhSBD7Ugadzzi8sciftRElC68CYBAysTT4ElKQ8Pqt9C4bhmyfnDHXh+zvbYMLVvWIvWocxBqa0H9x6+gdNHNSJl42uC8qNjyZ8O0xpYUF9WoDkLUWzsto6SrzkK76252XodQazMqrV9jyAk/2e1+oca6XZa+9sSnINRUi5QjTkX1W+EJl96UjM7ZeaH2VgSOPAPeALe7BDALwM8A3Kk6CMWUPyJcvCYiYAzCS6nPUR2EqD8iW738XnUOIhu53zCtFSXFRe+pDkIx5UYAx6oOEetatn0B2daC5k2rEWrZgbbtWxCsLUNCbRl2fP4mgg1VCDU3wJOYhqRxx0KGgtB8cWivq0Tli/ch/fir4c8o2O1xq5csQOr089Ba+hWEPx5C03rcdBOjUgA8ZZjW0SXFRSHVYWKB6LpUmJsZplUA4HMAyaqzENnMUyXFRRepDkHUW4ZpPQrgStU5qHv1K18BZAjJE05Ge20Zapb/DRlF1yPU0oiKF+5DYPKZiCvYfXW38ufvRsqkMxA3LLxIwNYnrkTOeQ9A0xMBhJc+rXihGIkHzQQAxI+ahJqlTyGj6IbBe3H2FgJwVElx0QrVQcj9Il0pf1Wdg8iGzikpLvq76hBEfWGYlh/ACgATVGchspmNAMaXFBdVqw5C7meY1gSEj8V+1VnoO83ffoaGVf9DRtH1nZc1rHoD7bVlSD3qXNSu+AeCDduRfuzlqPh3MVrLvoIn+bvG0eyz74HQPGjZshb1K19Bxsk3IthQjYp/3wsZCiLt6NmIyx+r4qU5yS0lxUX3qw4RC2KtePgfAMepzkFkU6eUFBe9rDoEUU8ZpnU0gP8BEPu6LalR+crDkG0tANA5Oy9p7DFo2fw5AlPPRlzBuM7bymBb5+y8uo9eQrC+EmmFF6OtajMqXrwPQy/+7S6Pm3TIrM7ZeQn7TULVfx5F1hk/G/TXaGNrER7YaFEdhNwrMjHvMwAB1VmIbKgOwISS4qINqoMQ9ZZhWg8DuFZ1DiKbeqakuOjHqkOQuxmmlQjgY3DPWaLutAKYWFJc9JnqIG4XM8VDw7RmA3hCdQ4iG9sKYCxn0JETRJYrXQXAUByFeqhjdp4nIYAdaxbDmza087qMU+ZFlvoIz84LtbWg6tXfIFhfAUgg7ZhLoOeGPzNxdl6v3FNSXMSKKg2IyN6a/wNQqDgKkZ2tQLgTnMsqkWMYpnUsgNdV5yCyuTNKiov+pToEuZdhWo+DS6AT7c0qhAuInDA9gGKieGiY1lAAqwGkqs5CZHMLS4qLzlcdgmhfuFwpUY+0IXwy/anqIOQ+hmnNA/CA6hxEDnBdSXHRI6pDEPWEYVrxCG/1MlJ1FiKbKwNwUElx0XbVQch9DNP6AYB/qs5B5AAPlhQXzVMdws001QEGyR/AwiFRT5xnmNb3VYcg2pvIcqVXqM5B5AA+AE8YpuVRHYTcxTCtgwHcrToHkUPcY5iWoToEUQ/dARYOiXoiG8BvVIcg9zFMKw3hcWwi2rfrDdMqVB3CzVxfPDRM61wAp6jOQeQgfzRMK111CKLuRJYr/Qu4zyFRTx0OgDPxKNoeA6CrDkHkEIkA/qQ6BNG+GKZ1CHjOQNQb5xqmdbzqEOQ6dwHIUB2CyCE0AE9FxgppALi6eGiYVhYALhFD1Ds5AH6nOgTRHtwP7nNI1FvzDdMarToEuYNhWucBmK46B5HDHGuY1jmqQxDtSWQf2z8B8KrOQuQwjxmmlaA6BLmDYVqHArhcdQ4ihykAcJvqEG7l6uIhgEcBDFEdgsiBfmyY1hmqQxDtzDCt6eCJNFFfxCG8fCk7dqlfDNNKBvc5JOqrXxumFVAdgmgPLgcwWXUIIgcaAeDnqkOQa/wOALecIOq967lNwMBwbfEwsrnsmapzEDnYQ4ZpcUkysoXIbOiHweVKifpqOoC5qkOQ481HeIUCIuq9bAD3qA5B1JVhWrkAfqk6B5GD3RDZD5qozyKrexylOgeRQ8WBk1wHhJBSqs4QdYZp+QF8AWC46ixEDjevpLjoQdUhiAzTmg3gCdU5iByuAsCokuKietVByHkig2KfwGFL2tV9+AIav1jR+X179VZknHIThE9H5cu/RsLoyUgrvGi3+1VaD6O9trTz+9bSL1Fww3Noq9qEqlceAYTAkBOvhW/IMFS+/CCSJ5wMfegBg/GSyNlCAI4oKS5aqToIUQfDtJ4F8CPVOYgcziopLjpZdQhypsjqHl+Ak/SI+mtmSXHRUtUh3MStnYdzwcIhUTTcxuWVSLXIiTRn6hP1XyaAeapDkGP9Dg4rHAJAyhGnIuecYuScU4zss+6CJykd/tz90Vr6FZLHn7TH+2UUXdd5v/TjrkTc8MMAAPUrX0Xq0bORWjgb9Z+8iuZNn0N4fCwcUk9pAIpVhyDqYJjWZLBwSBQNRYZpFaoOQY41HywcEkXDw5GVyyhKXPc/0zCtRAA/VZ2DyCXSAdysOgTFtpFi67XgiTRRtNxgmFa26hDkLIZpnQ2gUHWO/mr4/E0k7D8Vmk9H8viToOkJPbpf3Yp/IDA5vBuC8MdBtrdCtrdAeP2oWbYQqTMvHMjY5D7HGab1PdUhiCIcVcyu+/AFlP7N7Py3+dEL0PztKpT/33yUPj0P2/56I3asWbzb/WSwHVWv/Rali25G6aJb0FpRAgBoq9qE0qfnoXThTWir2gwAqHz5QbRsXT+Ir4pc5H7uMU69ZZjWQQB+ojoHkUuMB3Cx6hBu4rriIYBrEd5Pgoii47rIPhhEg29+IO9//nnmy/7blueiqnTfdyCifUgCcIfqEOQchmn54LDB5e7IUBANn7yK5Am9W1GsrXobgjtqoOeNARDuZNyxejF2rF4MoXkQP2oS6t79J6pefwzttWUDEZ3cyfHvKXI+w7ROBDBTdY7e6K6bXItPQfrxVyHn/F8h+6y7UP3WX9B1e54dq98ENA9yzr0f6bPmYvtrvwPAbnKKuokAzlIdghznN3Dg6h5ENnZPZAUzigJXFQ8N00oDcJPqHEQukwDg56pDUMyaLwQSx2olR72jX5PymO+hJYloalAdisjhLjVMaz/VIcgxZsMF2wHsWLsUcSMm9LjbsEPdu/+HlCN/0Pm9JyGAjKLrkFZ4EZo3fQ5Nj4c3fSgCU36EmuWLoh2b3GuiYVo/VB2CYlekO+pe1Tn6o6Ob3J85HN6UTABAsL4KWnwKhNi1+atp46dIPPAoAIA/eySCzfUItTazm5wGwr2GaflVhyBnMEzrBADHqM5B5DLZ4KqUUeOq4iHCyyumqg5B5EJzDNPaX3UIijHzAwdip+UGhEDCiZ4PZn6mX9J4k/eZZRpCQYXpiJzMB+Bu1SHI/iKDX47/4CWlRP1HLyLliFP3frtgG0JtzZ3ft9dVoK1qM+JHjN/tttVLFiB1+nmQbS2A0CA0DaGWxqhnJ1e7xzAtdhqQKmcDOEx1iL7qrpu88uUHUbro5m6Lf6HGOmjxKZ3fe+JTEGqqZTc5DYQRAK5SHYIc42eqAxC51HWGaY1QHcINXFM8NEwrB1wjmmigeAHcozoExZx7AXi6XugRMusq74vT1+gXl5yhLf1AQS4iN/iRYVqHqw5BtjcHQL7qEP3V9MUK6EMPhCchsNfb1b3/L9QsXrDT988jZdJpu92uZctaIBREXP5YJI6ZiR2r3kD5c3chZeLutyXai9EIv8eIBlVkOeq7VOfoj+66yTNOvhFDL/sjat56Eu11lbvcXvj0XSZ4hFp2QItLYjc5DZSfGabFxgbaK8O0CgFMU52DyKV0AKbqEG7gmuIhwrM1ercOERH1xpmGaU1SHYJixPzAoQBO39tN4kTbqF/7/zDxQ/3yjyeIL9YNUjIitxAA7lMdguzLMC0dwG2qc0RDwgFTkT5r7m6XJx0yC2mFF3V+H5jyI6Qfe3nn9+mz5iJh/6m73U/PG4OMk28EAHiS0pBz3gPIveDXiMsfG/3w5HY/N0yLn2FpsF0KYJTqEH3VtZu8tfzrzsKg5o8HPF7ItqZdusnjhh+Kpq/eAwC0VW0GNA80PbHzMdlNTlGWDjY30L45fnUPIpu70DCtbNUhnM4VxUPDtAyET4CJaGAVqw5AMWNeT2+YIeomPOeff8Br/lvezkPFtoEMReQyxxim9T3VIci2LgUwTHUIIpfLBXCJ6hAUOyITQxy9TF7XbnIZDKLypQdQ9sxtKF1kIungQviG5O/STZ407ji011WidNHNqHr1NxhywjWdj8duchogVxumFa86BNmTYVpHApilOgeRy+kArlUdwumElFJ1hn4zTOspABeozkEUI44tKS56Q3UIcrH5gTwA3yC8L1uvSImm/4XGv3dd21UTGpCQsu97EMU8q6S46OR934xiiWFacQA2ABiqOgtRDPgawOiS4qKQ6iDkfoZpXQTgSdU5iGLElSXFRY+pDkH2Y5jWiwBOUZ2DKAbUACgoKS6qVx3EqRzfeWiY1v4AzlOdgyiG3KA6ALnetehD4RAAhED8LM/Kws/0S1t/6l241INge5SzEbnNSYZpjVYdgmznUrBwSDRYRmIfS7UTRdH1qgMQxZAbDdNy/LgrRZdhWocC4ORNosGRCuAy1SGczA1/xK6BO14HkVOcYJjWAapDkEvNDyQjCn/YNSEzLvW+MmONfvGmszxvvh+FZERuJcClPGgnhmnxd4Jo8N2oOgC5n2FaswCMU52DKIaMAnCG6hBkO7ch/BmMiAbH9YZp+VWHcCpHF90M00oGcKHqHEQxRoCbf9PAuQRAIFoPpov2Eff5Hp+0Ur/s0yPFmjXRelwil7nQMK2ove/I8U5AeLCLiAbPFMO0pqgOQa7HrkOiwXeT6gBkH5GJ+GeqzkEUY/IAnKs6hFM5uniIcOEwWXUIohh0oWFaqapDkMvMD3gxQN0uaaLh0Gf8d495wz/vnQJRtnkgnoPIwZIQLtwTAcBVqgMQxSh2H9KAMUzrQAAnqs5BFIMmGaY1U3UIso1b4PyxeCInuimywg71kmMPWJEfOAc3iNRIBDBHdQhynTMBDB+oBxcCYj9t69Ql/uszn/IVL0lBQ+1APReRA11tmJZHdQhSyzCtkeDgMpEqp0feg0QD4TpwmTwiVdh9SDBMKw3Aj1XnIIpRYwCcojqEEzm2eAhgFoADVYcgimFXcNYGRdm8wXgSIaDP9Hw28xN9bnC+d8FSL9rbBuN5iWzOAHCq6hCk3BVw9ucDIifTEC7wEEWVYVpDAFygOgdRDDvJMK0BmyRLjnEegDjVIYhiGJdv7wMnDw7MVR2AKMaNAvA91SHIJeYHJgI4fDCfUhMy/SLv6zPW6BdvvcDz+ruD+dxENsVB6xhmmFY8gNmqcxDFuPMM09JVhyDXmQMgXnUIohgmEN52iWLbpaoDEMW4mZzI0XuOLB4appUJ4PuqcxART34oas5T9cR+ERx+p2/B5E/1S1ZN0z7/XFUOIhuYbpjWYapDkDI/BpCuOgRRjEsDl1Si6GPXIZF6F3LlpthlmNZkAIeozkEU4wSAc1WHcBpHFg8BnA/ApzoEEeF0w7QyVIcgh5sf8AI4W3WMgGg8ZJH/3rGL/de/O0Js/VZ1HiJFlBXySbkrVAcgIgAs9FAURSYFHaw6BxFhJIDpqkOQGrM9r5ySgOYdqnMQEcc7esupxcM5qgMQEQDADy6/Qf03C0CW6hAdDK1s8pv+eTl/8929JBX11arzEA2yH3FWdOwxTGsMgCNU5yAiAMAJkZV2iKLhfNUBiKgTx05i0fxA/B2+hdes1mdLy3/r8qO1lZ+qjkQUw8YYpjWoWyY5neOKh5FW74NU5yCiTizmU3/ZbuaPEPBP9ayZuVKfq93rfXyJH20tqjMRDZJ8AFNVh6BBd47qAETUyYfwMsJE/WKYlgb+LhHZyQ8N00pQHYIG3WkAkoVA0sHaxqOe9D9w6Bf6+Rsf8j26OA8V21SHI4pBnFjVC44rHgK4WHUAItrFGMO0DlQdghxqfiAR4ZNpWxICgXO8b85crc8un+N55R1AStWZiAbBWaoD0KDj4DKRvXDpUoqGYwDkqg5BRJ2SAfxAdQgadLv9TfeL4PDTPW8XLtevzX5fv+KjOZ5X3tHR2qwiHFEMOtswLY/qEE7hqOJhZBmtU1XnIKLdfF91AHKs0wAkqg6xLz4RzL/dt3DqKv2SNVxmhGLADyPdChQDDNOaBGCU6hxEtIvDDdPiajvUX5xZT2Q/F6kOQINofiALwLF7uloIaFmi9vDbfQunrtMvannO//OlR4o1awYxIVEsygZwnOoQTuG0gaHDEf4BE5G9sHhIfXWu6gC9kSyaDn7S/8Chy/zXvre/2PSN6jxEAyQHwEzVIWjQ/FB1ACLqFgs/1GeRpRFPV52DiHZztGFaHNeMHacA6FGHkxAIHK59OeNZ/e6D1ukXfnWv9/ElWaiuGOB8RLGK59k95LTiYZHqAETUrSmGaWWoDkEOs49ZeHaWr1Uc+R//Lfn/5//F0nTUVqnOQzQAzlYdgAYNl88isicWfqg/vg8gSXUIItqNAHCi6hA0aE7py53iRNt+53jfnPmeflXa2/o17//Y87/3vGhvi3Y4ohh2mmFayapDOIHTiocnqw5ARN3SwPcn9d4ZALyqQ/SVEPBO1NbP+Ei/wveA9w9LuEcBucwPDNNy7PuTesYwrQkARqjOQUTdOsAwrZGqQ5BjcWUYIvvi2EksmB+IAzCrPw8hBLx5omrSL31PHPmFfmHtIt89S8aJDV9GKSFRLIsHm9R6xDHFQ8O0chBetpSI7IkfUKm3jlcdIBqEQMoPvUtnrtZSZI5OAAAgAElEQVRnV13heeFtQErVmYiiYAj6+WGXHOEM1QGIaK9OUh2AnMcwLQ+AE1TnIKI9OtYwLZ/qEDTgjgaQGK0H04TMmOZZPfNF/fbRq/WL193ufXpJKuqro/X4RDHIkSuhDTbHFA8RbusXqkMQ0R4dZ5iWrjoEOcT8gAfhk2nX8IpQ3i2+Z6et1mevO077YKXqPERR0KdldshROLhMZG8sHlJfTAWQpjoEEe1RCoAZqkPQgBuwz1KJouXAOd5XZ67U5ya85b9+xWna8g81hIID9XxELsXJ0j3gpOIh2/qJ7C0RwDGqQ5BjTAIQUB1iICSKljF/8j80/h396vfHiI0bVOch6gdXFfhpV4ZppQEYrzoHEe1VoWFa8apDkONwGS4i++P71P0GfBxbCOgjtLIpD/t/f8SX+gUVT/geWLy/2PTNQD8vkUsUGKa1v+oQdueI4qFhWn6wlZTICbh0KfWU62f4DBXbJ73iv9X4l/+OZVmorlCdh6gPxhimla06BA2Yo+GQzwJEMSwenMhBveeKrQGIXI7FQzebHzgMQP5gPqVHhHKO8awsfF2/ZcSn+iWrbvT+Y1kimuoHMwORA7l+bLK/nDJgMB1AsuoQRLRPJxumxeWFqSdiYkKIEPCM176a/p5+Vfwjvt8uiUdLo+pMRL1UqDoADRiuFkDkDFy6lHrMMK1MAIeqzkFE+7S/YVqjVYegAaN09byAaDzkGu+/p3+uz/H8x3/z2+FtVaRUmYnIplg83AenFA+5ZCmRM+QBOFx1CLK5+YEkAJNVxxhMQiDpVM+KmZ/rc2p/4nluuUAopDoTUQ+x48W9+EGJyBlYPKTeOAYAJ3MSOcOJqgPQgLHFZyghkHCAtnnan/wPjf9Sv2Dz73yPLC4QZZtV5yKykaMN0/KoDmFnTikesp2fyDkKVQcg2ysE4FMdQgWPCOXe4HvuqDX67K+KtHc/Up2HqAcKVQeg6DNMaxgA7u9A5AwjDNMqUB2CHIMTQ4icY6rqADQA5gc8ACapjtGVTwTzT/a8V7jEf33eR/rclZd7Xnw7Di1NqnMRKZYK4AjVIezM9sVDw7SGAmArP5FzsPOQ9iUmlizdm3jRuv+j/t8c/p5+5UfjxIYvVech2osDDNPKVR2Coo5LlhI5y5GqA5BjTFcdgIh6LKZW44khhwBIUh1iT4SAGCLqx5u+Z6at1S9ue8H/s2VHaatWqc5FpBAnXu2F7YuHAMarDkBEvcLiIe0L/zBHZIuaw1/w3z7qZf9ty3OwvUx1HqI9sMWyOxRVLB4SOQuLh7RPhmkFwInXRE4y3DCtHNUhKOqmqA7QU0Ig5VDt6+kL/b88ZL1+wdf3e/+wmOMSFIM4RrkXLB4SUbTtF/ngSrS7+YFkAGNUx7ATIaCN1UqOWqFfnfR738OLE9HUoDoTUReFqgNQ1HGZLCJnYfGQeuJwcL9DIqdh96H7OKZ4uDNdtI/8kXdp4Qr96ox39as+uMDznxU+tLeqzkU0CKYapuVXHcKuWDwkomgTACaoDkG2NQ4c1OiWEEg8yfN+4Wf6JY03eZ9dpiEUVJ2JKKJQdQCKHsO0kgGMVJ2DiHplgmFaXtUhyPa4Zw+R87B46D6OnqQnBDw5onrinb6npqzXL2x41n/nkgnii3WqcxENID+AA1WHsCsnFA8PUx2AiHqNS5fSnhyqOoDdeYTMusr7wvQ1+sXfnK4t+1B1HiKEO8ptu28H9dqh4CQOIqdJADBWdQiyvYmqAxBRr7F46CbzA5kARqmOES2akOlHautmPq/PP3CNftH6X3gXLElHbZXqXEQD4BDVAezK1sXDyNKHI1TnIKJeY/GQ9oTFwx6KE237PeR/7IgP9cs/Hi++XK86D8U0AeAg1SEoajgxj8iZuHQp7Qs7D4mc5wjDtDyqQ1DUOHLJ0p5IEK0HXOh9feZH+hXJS/3XvXumZ8n7XC2JXITFwz2wdfEQ4cENzowmch4WD2lPWDzspQxRN+F5/89Hv+q/5e08VGxTnYdiFouH7sHiIZEzsXhIe2SYVgYAQ3UOIuq1RHDQ2k1cP4lDCPgLtPLJv/L9cdKX+vlVT/mKF48RGzeozkXUTzwO74ETiodE5Dz7GaaVojoE2cz8gAb+Qe4TIaCN0TZNW65fm/q471dLEtFUrzoTxZyDVQegqOH5NZEzcXIe7Y3rB6yJXIyfkd0jpvZN8wiZNdPzWeGr+q2jVulzVt/i/fvSZOyoVZ2LqA/GqQ5gV3YvHo5XHYCI+kQAmKA6BNnOaIT37KE+EgLxszwfz1ylX9J8m3fRUg+C7aozUcxg8dAFDNPygj9LIqfazzAtrspDe8LPXkTONVp1AIqa/VUHUCVZNB18hfelGZ/pl/r/65/39knaex8LhEKqcxH10DDDtFJVh7AjFg+JaKBwdjR1xSVLo0QTMvMyrzVjjX7xprM8b76vOg/FBBac3OFAAHGqQxBRnyQAGKo6BNkWiw9EzsX3rxvMDwjwZwkhED9a2zrt9/5HJnypX7DtD76HFo8QW79VnYuoB9gF3g3bFg8N0/IDGKM6BxH1GYuH1BWLh1Gmi/YR9/ken7RSv+yTSWLtGtV5yNXyDdNKUh2C+m2s6gBE1C/7qQ5AtjVCdQAi6rOYLzi5RD640tIuvCKUd4Lng8I3/fPyV+qXfXK151/LE9C8Q3Uuoj1g8bAbti0eIjzD3ac6BBH1maE6ANkOB60HSJpoOOxZ/11j3vDPe6dAlG1WnYdcSQA4SHUI6jcOLhM5GweYaU9Gqg5ARH3GY7s7HKA6gF0JAZEmGg6b5/u/o1brs6Xlv3X50drKT1XnIuqCxcNu2Ll4yMENImfLVR2AbCdfdQA3EwJiP23r1CX+6zMX+IqXcKNyGgBcutT5eBwmcjZ2HtJuIqs25anOQUR9lmKYVpbqENRvMbvfYW8IgaSDtY1HPel/4NAv9PM3PuR7dEkeKrapzkUEFg+7ZefiYbbqAETULyweUlfcp2cQCAG90PPZzE/1y4LzvQuWetHepjoTuQaXk3e+AtUBiKhfWDyk7gyHvcd2iGjf2H3ofOw87CW/CA4/3fP2zOX6tdnv61d+OMfzygodrc2qc1HM4kTbbtj5BJPFQyJn0w3TSlcdgmxifsALIFN1jFiiCZl+kff1GWv0i7ee73n9XdV5yBU4KcT5WDwkcjYOLlN3uGoTkfPx+O587DzsIyGgZYmaI273LZyyVr+o+Tn/z5ceKdasUZ2LYg47wLvB4iERDSQONFOHHNj7b45r+UVw+F2+BZM/1S9ZNU37/HPVecjROAHA+TibksjZRqkOQLbE/Q6JnI+d5c7H8a8o0ARSD9e+nPGsfvdB6/QLv7zX+/iSDNRUqM5FMSHOMK0U1SHsxs4DuSweEjkfT56oA/dhUSwgGg9Z5L937Fv+G1aMEFu/VZ2HHIkz8RzMMK1kAKmqcxBRvyRG3stEO2PnIZHzcZKe8/FnGGVxom30Od43Z36gX5n2tn7N+z/2/O89bstCA4z1qC5YPCSigcQ97qgDfxdsYoRWOuVN/7ycRb57lqSivlp1HnIUfiB2Ni5ZSuQO3BaAuuIkPSLnG6I6APUbf4YDRAh480TVpF/6njjyC/3CmkW+e5aMExu+VJ2LXIkTprtg8ZCIBhI7D6kDi4c2IgT80zyrZ36szxX3eB9f4kN7q+pM5AgsHjoblywlcgcWD6krdpUTOR+P7U42PxAA4FcdIxZoQmZO86ye+aJ+++jV+uy1P/MuXBpAQ43qXOQarEd1weIhEQ0kFg+pA4uHNqQJpJ7rfXPmGv3isjmeV1aozkO2p3O5PEfLUB2AiKKCA8zUVUB1ACLqN3atORvPsxVIFM1jLvG+MuMT/bL4N/03rDhVe/tDgVBIdS5yNHYedmHL4qFhWgkAklTnIKJ+Y/GQOrB4aGM+Ecy/3bdwyip9zupC7ZPPVOchW+PJtHMlqg5ARFHB4iF1xeIhkfPx2O5sXKFFISGgj9RKpzzif/SIr/QLyh73PbB4tNhcojoXORLHO7rwqg6wB+w6JHIHFoyoA2fiOUCyaDp4gf9+fBvKfHdO2005X8phhupMZDuZADaoDkF9wol5RO7AAWbqisVDIudj56GzcbzDJjwilDvLszJ3lmclamXCZwuCx9f+qf3kw3YgnivoUE+wJtWFLTsPwR8UkVvkqA5AtsH1/x2kQKuY/Lr/5rx/+H+xNB21VarzkK1wVq1zsfOQyB04wExdsXhI5HzxhmnFqQ5BfcbPSDYUEI3jrvX+a/rn+hztNf8ty4/VPvwEkFJ1LrI1dh52YdfiIX9QRO4QrzoA2YZPdQDqHSHgm6Stn/GRfoX3Ae8fluhobVadiWyBs2qdi52HRO7AzkPqZJiWAMBuCiJ34OQQ5+IkDhsTAokHapuO+rP/14d9qV+w6be+3ywuEGWbVeciW+JxuAu7Fg9ZcCByB7sujUyDj8VDhxICgR96l85crc+uutzz4tucqRfzdNUBqM/YeUjkDhygpJ0lw77jOkTUOymqA1CfeVQHoJ7xiWDBKZ53C5f4r8/7UL/847mel96OQ0uT6lxkGxy77MKuJ5l2zUVEvcODLnXgsqUO5xWhPNP3zLTV+px14eU+KEZxUohzsfOQyB14HKadsZhM5B48vjsXi4cOIwREhqibcKvv79PW6he3/tt/+7Jp2uefq85FyvG93IVdi3RCdQAiigqe/FIHFpJdIlE0j/mz/9eHvaNf88EYsXGD6jw06Hhcdy52HhK5Awc1aGf8u0zkHjy+O5ddx9epB4RA4DBtw/RF/nvHrtcv3HCf94+Lc7C9THUuUoLnVV3Y9eBm11xE1Ds86FIHFg9dZqiomviK/1bjX/47lmWgpkJ1Hho0HNRwLm4LQOQOPA7TzoKqAxBR1PD47lz82bmELtpGneVdUrhCvzpjhX71B+d7Xn/Xh/ZW1blo0HAcuwu7/g9h8XCACISkBhn0IBTSEAppkMHwf3e5XHoggx4EpSZkSEMo9N3lu30tPQhJDaGQV4Tkd5cHpQdSagiGvAih43KvCHZ+XbE9IeivkvwD62qiHShSHYLsgcuWupAQ8IwXX03/QL+y/p+tU99Y/PWEJG6J6G6NvrgmHtcdq111ABpYHgTbM7wfvp9XDuTUBjXB47ErtXr85TwO005YPIwB8Z6tGzJat5TlbQ9hSENQ4/m2O9XpiZLHd8fiOLbLCAFPLrZPvMu3AL/wPrX9A3nA57/bdpxIqQ1yYryLBTXPZh6Hd2XL4uEE8UVrgmhZ5UEQnu6KVAjCEylUeb8rUkkvQojcRnoRKVKJkIwUr+CJ3EaL3M4T/i88IiQ9CIqdLu/ytUTktkITnfcXGmTn1wJSeBCCBilE5L8dl2tCQoPUOi4Pfy2FQMflMny7zq8hxE6XC0ADpNZxOYCO23kAKcLfd95Gw67/PB1fCwEN4SVhbfFz35zjKflkffY3o7biaNVZaMA0A/eozkD2wBMsFxMCyT/U35lVULrhjZQyzyzVeWhAPQ/coToD9U2L6gA0sA4VGzboBc8EPx+tT/+mXbbkVWHLiDJZOaJUNhnlUmRXIyG5CUO8QQwTLvu73BgK4VcV5Vjd3AwJYEpCIq7PzOy8fnt7O35ZXo5v21oRksBpgQDOTUtDVXs7bti6Bc1S4ubMLByekIBHKipwYJyO45NT1L2gvfsGmK86A9kHJ4bEgGvinv3qsdGlx9YIofnbZFNONUrzK2RVQYVsGlaJYE619KU1IDm+BRmaRI5wUSHjm9YW/HRbKXJ9Xjw4NG+X69qlxF1lpdjQ2orGUAjzMrMwNTHRqcd2ANCAn6rOQH3DxggX04RMP1Ksm/H02Ko3Cy2fPOhbHOWm4yzt4lPgLtUZbMUWRaSuntfnewEcojoHDaxhMmgsPrl+2+MlgXfnvB4aI7jZuxtxJix1cNUgJXUv4djqvIZ/Znya1IxDVWehARNSHYD6jMvtuNwsz8fl3y+vHHnisKGt7V6hb8zGyI3ZYuTicbveTgvJYGYNNo8olxUjt8l6owyh3O0yPnUH0vztyBMO3B+zPhhEUXIK7sjOQUhKnPzNNzgvLQ2Z3vDH3apgEJcNGYLRuo7mUAjHfr0B56Smwqqrw5mpqTgyIQF3l5Uhw+vFupZmXLtT4dGGeH5NO+PvQww4tf3rtOeC+sflXu8RrT4R/20WRnybJUa83c1ttZBsz6zB1vxKWVVQgfr8Ctmeu116htQjMbEZQzwh5AoHrQrzWVMzzktLw/8a6ne77vnaWviEwMKC4dje3o4LNn2L540RTj22AzzPdjIWkmLAD5vrM64+N2vcuK9Dq275ZyjJF8QI1Zko6nhe1YUti4cA2lQHoMFxXl39lFcPTlh27Qh/3X1PBrfEt+Ig1ZkoqjgTljrwdyEGHNLeOubac9rfuPRJ7zaPRK7qPDQgOKjhXOw8dLkZ2mdiWHswb1xL67LP4vTpe7pdSBOesnQMK0sXw949cPfr0+plRUG53DaqFPUjSmVbXpX0pdcjNa4VuRqQPpCvoa+yfT5k+8LzlJpkCD4hkKJ9N443Wtc7v64JBpHj9UEIgXhNQ0tIoikkkaBpeKCiHPMyswY9fy9xUIN2xt+HGJCO+rRrqptrbs8css/bhjTh7TjGf7h/NzeQUqbXoyyvSlYUVKCuoFy2Dt0utYxaxCc3I83XjhwBJEX/VfTNqYEA3m/c0e1161uaMSUhPN8l3etFpteLr1panHpsB/h+djIWD2PA9KbmsZqUpZ+N1A656AbRfOPzoSXjN8ijBDtP3YTH4S5YPCTlntxWNmna8GElc67z7PfTZ4JLD/4WM1RnoqjhQZc61KoOQIPj1paqsfN+lLvltmdDQ5w0q5l6jAUo52LnocvtJ7ZkA8ADFZX7HT9saAuE0Pd1n+5UJ4vM6mSR+emo3a9LaJa1BRXYNqJUVo8slS35FdKbWYekhGbkaBLZIrxFgjJBKWFu24Z5WZnQtd3H8RpDIdxaug135uQAAE5JScH9FeV4r7ERY+PiUNrehlfq61BdE8SZgVQcFBc32C+hJ3h+TTvj70MMiENr9vcbWkfNz0jfHBRiWL8eTAixPQXZ21NE9qo99MwkNcrqvCqU5VfImoIK2TKsCsiskXqgEQF/G7LtMpFkpF/H2zt2YFZyMkpaW7G2uRkhSKce2wFOuHWyJtUBaOBpgDahueWLD+Pjctq8Iq74R56ZY76Va257NujT2zFadT6KCp5XdcHiISnnB/Rntpbqp+XltvziXO+MWR+H3r30P1zG1CX4XqYOLB7GiJxgMCc7u3n9C5P19057V+6x84Uci+9l52Lh18US0dSgo20UAAxtD+aOb2lZujIuLuoT8hrjRGBdPgLr8nevEfraZXNeJbaMKJNVI7fJpuEVUmRXIzG5CRmeEPLEAH/2bJMSt27bipOSUzA9cfemmR2hIK7fuhVXDsnAmMjAcZym4Y7sHLSEQpizeRMuSkvHZ81NMDOzcO3WLXhsWP5ARu6rRtUByFY4yOVyqaivEQKpAsDJDTs2vJCc1L/iYQ80JIi09QlIW9/NsR4A4lplQ852lOVXyOrhFbJxWCVC2dXSn7oDyXGtyBysySRnBgK4r6Ic5327EQfqOkb6dQzz+Z16bAeA3ddm7QEhxHgADwPQI//+IqX8rRCiEECDlPJDIYQB4Bkp5eRoBBXhCUq/B7A/wkXPL6WUl+3l9osBXC6lXBeN57ehGtUBaHBcUluX9mH8dxMQ1haIgy66wdN2zYuhxVPWyWlu21c8BnEiQBd2LR726Q8mOdeotnbjpu017zwwJG3qGxO0yasMsfm+J4NbEriMqdNtVx2AbIMn0zHk7oqqiZMLh9WNKwkuG1kKFhDdpU51AOozdh662BRt9QYhvttv9v7yqv2PzR/aDCEGrb2izSviSnIwqiRHjHqry863WkgGs6uxySiX5SO3yUajDKHcahkX2IH0yD6LCf157lYpcdPWLTguOQUnpqQACHchNoVCSPJ4UB8M4idbt+CKIUMwMWH3p3p8+3b8KJAKAPBAQAiBxpBtV2nu0yQODi67Fo/tLjdKbC0FkAoA12+vOfiFpMQ+d5ZHS7NfJJXkIKkkR2BZN9d7g7I1qwbb8ivk9oIK2ZBfgWButfSm1SMpoQVDPCHk9HWAfedju0cI3JEd7iRf0tCAmmAQqZ7vVg902LEd6MNYqBAiB8BCAN+XUm4QQvgA/EUIMRdALoBSAB9GNyYA4HgAXinDk0WFELG+ZQXHO2LE1KbmsR4ptwaFGNpxWdAjfA+f7il8aZv88o5Fwfb4NoxRmZH6pUp1ALuxa/GwUnUAGnwX1NVPfTUxYdnncfr0snQxbM51nrafPhtaMnajnKk6G/VZheoAZBvsVooh8VImXFFTu/Jn5wcmPfFIcA33s3UVFg+di52HLnas9vEug1Y5wWDOEc0tSz+Mj373YV+ENOHZNgT524aI/BXdDKek18my4eWybGQp6kaUymBelfSlNyA1rhVDRWTQfG+eq6nB+42NqAkG8Y+aagDAlMRErGpqxqPDhuGPVVX4prUVj1ZW4tHIR837c4ci2+fDlrZWrGxqxFUZBWgOhfD3mmqc9+1GXJRmi1X5utPrcyoOLrtXSXFRm2FaDbDRHnUUXQdqmzrf80NCoYxRbW3vbPD7p6rMtC/tHuHfOgTDtw4Rw9/rZm9dIWVoSB225VXKiuEVaIjsu+gZUof4pGake4PIFUB8d4/9Sn0dXqurx6PDhuGLlhbcXVYGCYl8nx935nx3iHHgsR3oWyPFBQAWSCk3AICUsk0IcSOAJQj/P2wVQhwJ4BcAvEKIxwCMRXiVqJMBNAO4H8CRCI8R/y0ysWQBwvv4DQXwdynlE12edzWAYiFEoZRysZRyGwAIIQ7EdxNVAgCukFK+13EnIYS2h+e7FcAPEO6u/4+U8p4+/L9QieMdMUIAYmJzy5fvxscN7Xrdhlwx+uIbPMG5r4QWF66SkwVg2zWSaY9YPOyCxUOylQWlZROPKhi2vlnTDgh6hO/Oczwzv/dJ6L25r4YO6MnAAdkO38vUgSfTMWZuTd3UvwRS1s2b40n97WPBSg3IUJ2JooLvZefiz87FJmtrdutCua+i6sBj8oc2QYhuB2DtZHuKyN6eIrJX7rf7dUlNsia/AltHlsrakaWyZVil9GbUIiWhBVkdS+P9OC0NP05L2+Pjz8vKwrysrG6vy/P58Xh+AYDwMqZPRL62sb5M4uDgsruVg8VD1xojNjbv/P3N22tS5uZ0fzxzCimEVhlAbmVA5Ha3vy4ABHbIyqFVKC+okHUF5Uktc6oSUVGL+OO8gcDJKYEcAIGD4uLwt+HDu72/A4/tjWPWre3LnocGgP/ufIGUslwIEQDwJwClUso/RDrLDwZwrpRyvRDiCQAnAkgGkCilnB459i4XQvwr8lCVUsoLunvSyESUUwDcKIQoBjBfSvkawgXQsxDuNr8MwIUA3tvprhfs4flOAjBHSvlpJKvTsPMwhlxSU5vxbnz3dcGQJjyPnewpfHmS/ObOhcGGxBYcMsjxqH+4gl4XLB6SregScX/fWuY/PS+nAUIkAcCbh2lHrh4uNt/3l+CWhFYcrDoj9Qo7D6kDT6ZjjABEcUVVy7XZmUMfPENbOe/5UJoAPPu+J9kcOw+dq1R1ABo4eaJyt1HRrGAw68jmliXvxcc5ehWPhniRurYAqWsLdt8+y98mG4dVYotRJreP2iabCyqkyKpBYnITMj0hDB3ofRYVqe7DfQxwcNnNKgCMVB2CBsZobcsuB7+pTc1j40Kh9c2adoCqTIOhNlFk1CYio7tjPwDEN8u6odXhfRcLymVzfiVkVo30B3YgJa4NWZpE5iBH7q++DlhvRJf3vxAiA913z6yWUq6PfL0J4cmdhwCYFlk2GgBSAHScU7yxtyeOTEi5UgiRBeAtIcQXAA5A+Bi+BuHJIV3XCj9iD893GoArhBCzAfwVQMnentuGON4RQ45sbjnYI+XmoBB73IN2U5YYMft6T+ii/4aWnvCRPKK/S/TToGHnYRf2/DA1v7Yd8wO1CP+hoRizX1vbiBuqa97+dXratI7LytLEsDnXebJveza05BAuY+okLB5SB3a8xKDvNTYdNrSt/f0PDvBO+t9hcsmsT3j8dgG+l51rm+oANDCysb3cK0K7LZ0EAMUVlQcdnZ/XCCFcOWDR6hMJX+di9Ne5Am8etut1Wki2527Ht0aZLB9ZKhuNMsicahkfaES6L7zPou07MvegL+fXHFx2t3LVAWjgDBMVu7W3nFdXX/54asDVxcN9aYoTKRtykbIht/vioq9dNmdXY1t+pdw+vFw25lcgmFMtfakNSEpoQYYmkWOziY19LR7+FcAbQojnpJQlQggvgAcQ3m+2a4tq185GAeBzAGVSyrsAIDIxYyPCEzv2uEGkEGICgA1SytrIZJQqhDugiwGcKKXcKoS4s5u7dvd8mwAYUsq7RbiJYB2APRZlbIqfkWLM5KbmDW8nxO/191QKoT15nGfGa4fLb+9cGKwKNGL8YOWjPmPnYRf2LB6GVYLFw5h1cW39tNcSE5at0fXpHZcFPcJ31zmemUd/Gnr/8ldC+3MZU0dgFzF14Ey8GPX7svKs0/Jy2/50omfmQRvbVwytxhTVmajP2tC3jheyB3YeutRMz6cl2H2AEACQEQxlTm1qXvJOQnzMTd4IacK7JQMFWzJEwdtd1y6RUg6pw7bh5bJ8VKmsN8rQnlcl9bR6pMa1Yaiw9+fQvpxfc3DZ3Thh08XSUb/bmsyX1tRNeDyQUotw9zB1o80r4jZnYsTmTDGiu712tZBsz6zF5rxKWTW8Ag35FbJt6HbpSa9DYmIz0r0h5Irw0sqDpU/dLlLKbUKICwAsEELoAPwAngbwBwCzADwghDgRwI17eIg/A3hYCLEMQBDhyWbn9OCpvQAsIYREuAj7qkFna/EAACAASURBVJTyMyHEXxGeKLIZwFc9fL7zANwb2RfXD+Cxnrx2m+F4R4y5tKYu6+2Ens1D2zZEFFz6E0/+OYtDy059Vx4qwpOiyJ7YediF3YuHe1j9nGLBU9vKjziqIO/LFk0bvfPlbx2qTVpTIDYXPxncnNiCsaryUY/wgyx14Ml0jBrV1m5MbG5Z+kF83IxbZnvGPfFI8Ct/O7rZ1YocYOuYdWv3OEhMtsfOQ5eapX3cuLfrf1lRNXZmQV7nlgAEQAhRFUBuVUDkfjx696uTG2V1QYXcOqIUtSNLZVt+pfQMqUMgoQXZmuy+UDuIen1+zcFl12PnoYvFoTW762UJUiYe3tyy9KP4uBkqMrlBSBPesjQMK0sTw7r7OwApZVoDyvOqZEV+BeqGl8vWvCopMuoQn9SEVH87ckR4Sedo6fN5mpTyIwCF3Vz1XwA79+VP3uk+83e6/Jpu7nvRPp7zfQBHdXP5gwAe7ObynfN193xn7e35bG9+bT3mB1owuAVnUujwlpYxXik3tgvR/carXQkh/na0Z/p/x8utdz0d/CK9AUcMcETqGxYPuxBSStUZujc/8DKAItUxSK31Pt/XZ+blZEOIxK7XeYKyzfy/0DvjvpEzRHhGLNnP8WPWrX1ddQiygfmBaQCWq45BatRoWs2MgjxIIVKHVciSBx8Pptm8q4O6t3zMurXT930zsivDtFoQHnQnF/lAv+LjTFE7YW+3uSo7c/HShPjCQYrkanqr3DGsEltHlMqqkaWyZXiF1DJrkJjU3LnP4kAugxcEEDdm3dqu3YEUwwzTugHdDNaT86WivuaTuLndrri03uf7+sxhudzrUqGkJlmTux1l+RWyZni5bBlWCZlVK/WUHQjobcjSgCG9eLj7xqxbaw5Y2H4QQnwfwA07XbRFSnmuqjy2NT+wHsD+qmPQ4Lk6O2PxkoSEwr7c9/S3Q8vPXhoay1X1bOegMevWrlUdwk7s3HnIpZUIB7S1jfxJde3bv0lPndb1uqBH+O452zOz8NPQ+1e8EhotgN2W8yDl2HlIHb5RHYDUSQ2FUs+qb1j6TEryjM2ZwnisSHv/Cis0kRM/HGeT6gDUb2UA8lWHoGiSMgO1+1yt5e6KqnEzCvL+n737Do+qTNsAfr/nTEmfVBJIlQAyIIIIiIqAFZW1Lh+WVaKIoiDYd7HtRkWN69oVXdfC2taOumJZG01R6Q6aQSAkQHqbmWRmMuWc9/tjQk/PzLxTnt91cV0yOeUekOTMW56nBYz5c5dEVHLpWPzOQRi6cxA7Yq+KrHDPwCbsKajlDYU13J5fB2Q18bgkB1K1CnL8UAJvT6hOHNLgslC08zBCFbKqGnQysHy0xzM4RVE2N8vymI6+TgKvNZYlb89G8vbsjj/S6N3cntWMmtwG3pxXxx25DeDtfRcTY9xIlzgyGSC1H743eMl7h3P+CYBPROcIA2WgycOocq3FNmhlXN/aii87WZq04lhWd//ryo+Z1gO7golwu0UHCDWhPHnYUfkSEoWutdpO/l983BqzXndESQQAWDFamvBbPqt85BVlb7wLo4Kdj3SpSnQAEjKqAbQBiBEdhIjx58bmEz9ITCj3MFaw4lhpwtgdfOXEbTzqenCFOZo8DH/VoMnDiHI021POGI7q7rgUVU091eFc8V1831ZHk55RZKbdm4GCvRmsYM3hzRU45xlWVOfX8drBNbzlqFqogxq5LqUVKXpfn8We9L8pD0Bsv6DBZaFCdtKB9M9waY+1q6/Pa7a2PZieGqw4pJdcOhZfkYnCikwGHN57F74FJwMs2JvTwBtTWrGDtg+HvTLRAUhwjXa5h2k53+VhrNtn8Y40J7IBC+ZpBpyzTl1b9LU6VALS/Z2R9EqV0VxqFx0i1ITy5OHvogOQ0PFade3YU/Kyd7gkqcM+WXXJLPuam+XMRe+qK0bv4lNoN0tIaDaaS2tFhyAhotjKUWyoAHC06ChEDC2gvauxqe6+9LQCAHj8Imny888p69JaMF5wNNJzNHkY/ipFByD+dZq0qQrofvIQAB5oaBozKS7WBsZ6MklF/I0xVp+MgfXJbOD6DvYlJNl5Y149rxlcA8tRvj6L2jQbkmLdGCjx/YNJVMmBdGSb6AAkMIysoq2rr89oaR33cFpKterrBUrCjCIzbXUa8qrTWB5oEUAkoMnDKDTZ4dz9TXxcnyYP9/l8vHTi9yNYY/Gbyg85jTjJX9lIr20XHSAUhfLkIT0Ak/1iOY97o7qW/d+gLHtH/Q8BX8Prhy6Vp042qevmfaoWSgAtwROLakSTw+0CTR5GtRkt9glPpSRvtsjyGDDGbr9GHvavp5UKjYqeNRknotHkYfgziw5A/OtUebPS02MNqpp8hsO54mvafRiSbPEsbWs8S9tacOTXYty8NacelQOb+eYlQU9GQl15yfTqgkXLraB+0hFnqFTZ5aJoDaA50+74/cuEeJo8DH808RT+6O8wCs2x2AZ9E9+30qUHs8WztFuv05x06hb15+s+V/Nkjiw/xOuXpxvq8aPdASdXcXVKKs43HHjMaPJ68XBdHXZ73FA5cKHBgD+lpKDR68WtVZVo4xx/zhiA4+Pi8FR9PYbH6DEtMeTXL9JGtg5I3R8izA4AqugQJHQMd3sKb7RYN3V33KpR0vgb58muVj1+CUYu0imaPCSHo1U8BM/U1seAcxUA7LHMcO8s2c0BKg0RHmhhV/j7VXQA4l9GtjutN8cXNzQeB867LINHQk+bjiXsyGZHrz5GoqoepDP0MzoC5bD6bls+3NFkGQ7OQ7IXKumxWlORySE6BOk3qg4QhY5xu4fqVL7TX9f7brQ0Yc5NcmxZJtb465p98b3djm1tLryZl4e38vLxanMTGr0HftQ0KgquS0vDO/kFeD0vDy80NoBzjuU2G2YkJ+OZ7Gz8u7kJFW43zK62cJg4BGjMskOhO3lYbHWBmlSSw8y12CYNc7m/7+64BgMbOOdmecTGQraCAzwY2Q63y+3C5RUVuK3qQIWwJ+vrcXlFBS6rKMfPjiPHyve43Zi3dw8uqyjH/5WX44sWGwCgzOW71p8qKrDL7QIALKquwi9OZ3DeTN/8JjoACTm044VgjMs9fJjbs3bf73cOZENfO13aIjIT6REX6GE6EtDkYQTRwutOgLPDkv6dMajccLbd0e1iPBKyaEU06Qw9Z0egVLSkdHdMpqJk5nq964ORhwQMPWNHBtp5GKWmOp1+LTtsj2WGRbM1k564UNqgSGJKGptdbTghLg6MMcRKEkbGxGDTQWPQQ/V6DNXrAQAWRUGWRrv/WJfK4VQ54iQJj9bX4faMASLeQl/Qc3YHQnfy0If+0sgR3qiuPa4nqzpUiWlKZspTnz1P2qACjcHIdrBfnG24IuXAs/6PdjvMrja8lZ+Pp7KzcV9tLbz80HnNRkXB3ZlZ+E9+AZ7NzsYzDQ0AgHesFtyekYHbB2TgXYsF6x0O6BjDsbGxQX1PvUQ7D8nhaFCDAACeq60vBOf7V9cunyCdZMpnK0VmIt0yG82lPS6PSEKWGVTZI2KMZb/vYAz63p7314amsYxzSyAykYCjAWbSGfrsFYFi4M7syXG3NVm63aFIQtpm0QGIHxRbbQAaRMcgwXetxZoTiOuuNUrHX32LnGzOxqpgb4wp1Omx1mGHwjkavF785HBA6SCCQ1VxZ0017s/yVVk9LykJv7na8GxDA4z6GORqtfisxYb7a2vwW1uXbXxDAT1nd4AmD0nYieU87vXqGn7wwHNXVh8jjbtxnuxujQluGdMLDAaka+T9v//R4cC0xEQAwACNFoM0Wuxyuw85Z0xsLLK1WgBAndeL/Pb/jmUS2rhv5YaOSXi6oR43p2cE6Z30Ge08JIejyUMCAMhSlKyzHM51B7/24KXSybZY+uAcwraKDkD6r7xkehsAv5XVIWKdKW/o0wBVIudJ59od9P02/OwyFZlaRYcgIYuesyNMMlosjKFHdd5OdzjH+LNsHgk6+pkcOajKRxQa7vYU6lU1IBNPbTqW8NdZmsmPzJB+8UqoCMQ9OjIlPh7D9TEo2rMb/6ivw1CdDvla3SHH2FUFN1dVYl5aOowxvjUsMZKEv2ZmYXFWFr5qbcHxsXHwcI5FGQPwTEN9sOL3hQr6nNyhUJ88pAdg0qERbs+QGyy2jT09vsHABs65SR6xYQhbKaqMabPiRYqs2f/7ZFlGs9Jxa4J6rxcldXW4N9O3cqMoJQWf2mz41GaDhgFTExLwUlMTHqitQaXH3eE1BLODyg6TwxVbqwBQnyUCAFhc3zhe4rxm3+9ViWlumyNnKwzVInORTtHkYeSgQY0IMUnaKnd/VMfuaWg6nnHe5M88JOA2iA5AQhqNnUSYQlZV0/1RB8xsaans/igSoqiceOSgv8sodbrDGdDvwRuHSqOvulUe8EsBW8mDUEmGA1iYno438vIxKyUVdlXFUL0erYqvGFGLouDGykrMSU3F+Li4I85/qakJMw3JAAAZDIwxONSQLoBTYTSXukSHCEWhPnlIH5BIp+ZZrJOGuLvvf7iPKjHNI/8nT3nmfDFlTGMlCS3qgYpvraqCJOnIMZ96rxe3V1XivqwsDGzfeZii0eChgQNxW0YG1jsciJck5Ou0mJuWhmcbQrIqgtloLhUySUtCHn1fJwB8u8hvsFgPWdllTWAZiy+Tmrivvx4JLTR5GDmoMkCEOIpVD+rruQmcJ57Xag9qVQ7Sb/QMRbqyA4BHdAjiP0Zpd6/KS89rto4B5/ZA5SEB4wEt7IokNHkYpa612PIDfQ+3lsUuvkye8sBlUqlbDuwuuUZFwZ9278blFRV4rqEBjw/KxmctNvyl2rfW+5+NjdjlduO5hgYU7a5A0e4K1Hp8jyGVHjc2OR0432DApPh4/NLmxBW7K3BpcrdtfEVa1/0h0SnUJw83AQjJbVUkNLxZVTtGx3mvmhKvGSmNmz9PdrfEYEugcnVkYlw8vmv1VRpq9nqxy+3GUTod3JzD2b76osbjwc2VlbgnMwtD9Ee2sHm8vh4L0jPQpnLIYJDA0BqaKzeo5wbpzA+iA5DQMddiOylWVQ/5fvFrvjRy2UnsZ1GZSKdMogMQv6EBqgiQCLtVB29Bf65xV2PzOMZ5SK5CIx1aLzoACV3lJdO9QHA/35LAMrKKXi2mS+Q86RiXu8fVmUjIKDUVmWjhZOSgf4NRaojHc1SMqm4Lxr22Fkgjr7pVzlk3lK3gQMcl7fopQ6PBW/n5eCs/H8/l5CBNo8F5SQY8l+Nr73j7gAFYUTgE/87L3/8rs30DTLZWh5dy8wD4ypi+nJuHd/ILcE5Sjypxi7JWdIBQFdqTh8VWF2jVBulCHOfxr1XVKuDc2ZvzGg1s4LU3yce0f6MNyg65KfHxSJM1uLyiAjdU7sWdAzKhlyS82tSIx+rrAACP1NehQfFicW3N/pUbCvfF2+x0QgHHuLg4nJuUhGVWK+ZX7kVRSmow4vcWDfyTztDkIdmPAaykvvGID8tvT5FP2ZmF1SIykQ5VG82lQeuvQAKOdi9FgEnS1jLGwPpzjXjOEy5qtdOu4vBBA5KkOz2uykNC31Cpstff4+9sah4QiCwkoKjfYWQpha+ND4lCZ9kdvSo33R9eDdM/OkOeeu+V8s42LYIyaRnhfhQdIFQxzkO8smCx4UkAN4mOQULbM8mGNS+mGCb15dyTf1XXL/hELZCAdH/nimKjjeZSKoVFjlRsSAbQBPRvwJNElmk5g36u0momHPyaxstdLz2l7IhzY6SoXGS/943m0v8THYL4T8Gi5Q0A0kTnIH33uHbJyovlNVP6ex0nY44T8nPsnLEMf+QiAbPLVGQaLDoECW0Fi5bPAPCe6BzEP37QL1g3iDWO7+15J+XlmFpkaVQgMpGAuMVUZHpSdAjiR8WGlQAmi45Bgq9co9l9Xu6gvGDfV1K5d/5/1e8n/cZPZIAu2PePAC4ASUZzKVW/7EBo7zz0oW2jpFsLLNZJhW5Pn1Zafj9SGjd/vuwNdhnTCNYMKm9HOlNstYD6bZHDLKmtGwDOD+nT49Uw/e1z5FSVoV5ULrIf7RiOPPR3GuYmSOYYf1wnlvO4GS2t9HM59FHJUtITtPMwgqTAltyX8+ZYrS3+zkICivpsRZ6fRAcgYhR4vXlxh7VlCQZVYppnLpCnLLpa3u3QUYuKPthIE4edC4fJQ9o2Snrkzaqa0VrOd/Xl3MYklnXtTfIxPw9lKzkQkk0Ew8hqo7k0xLc0E8Fo0JocotDjLRjf5jpisVCDgQ38x8VSZaDq+Hdnl9uFyysqcFtV5SGvu1QVF+zahWcbOp/XbPJ6MWXHDiyzWgAAZS7ftf5UUYFdbl+l1kXVVfjF2auq26LQYGTkoe/DYW4gGo/y17X+3GSZIHFe56/rkYCgBbWkW+Ul06sB9OnzMAk9MfBk9eW8K6wt1M82fNhBLV8iEY1jR7Gz7Y5aUffelcWGzL5FHv71GLaSA2Ex0BAi6N9sF0J/8rDYWgGgWnQMEvriOU/4d1WtB5y39eV8VWLyP2bIU568UNpEO136ZaXoACTk0aA1OcLjdQ3HMs4th7++fpg05qvjmJDJq1+cbbgiJeWI159paMCJ8XFdnvtwXR3OTEzY//t3rBbcnpGB2wdk4F2LBesdDugYw7GxsX7P7WdOUP/pSEQ9RcNYDquvlhn3W1+rGM5jL2lpDfoqadIr34gOQMIGLfiJACmwNTOGxL6cqwN0pzjbaOdJeFhtKjJ5uj+MhBka74hicyy2ISLvr0pMfvEcecptc+RaqrDXY7RIrwuhP3noQzPApEdGud3D5lht/Sr7sNYoHT9vnqzaYqlxdR/R5CHpDj1MkyMkq2ryJS2tHfZKfelseUplavD/v7nAYEC6Rj7ktS1OJ5oUL05LSOjkLOCLFhtytFqMjDlQVTCWSWjjHE6VQ8ckPN1Qj5vTw6LF2DqjuZQGNSLPz/Ctdidh6FRpc4W/r3lbU/MJEuc1/r4u8Ys6UEsA0nM0eRgBhrCqfu1cWdTYXAjOqaJS6PtWdAASAMXWGgAdfq4lkS/X682JV1XhCzj2ZrCCa26Wj/3vBLaKA62i84Q4mjzsQrhMHn4tOgAJHzc1W085yu3p1yBzUxLLvG6hPOqnYWwFlTHtFRtAk66kG8XW3wFQKR1yhD83Np+o5by8o6/9ZbY8xqXB9iBHOoRbVfFkQz3+MiCz02OavV68a7HghvT0Q14vSknBpzYbPrXZoGHA1IQEvNTUhAdqa1DpCeny+itEByD+V14y3QMaYA5bp0kbXf6+pp4j5nJbyzZ/X5f4xbemIhO1BCA9tUZ0ANJ/w6U9R1Tj6I1crzcnS1E2+CsPCRiaPIxcX4gOQMSZ3moPjfEuxtjrp8uTF14vWyzxoJ8JHSs3mkv3ig4RysJl8nC56AAkvLxVVTOqswHonlIlJj/2R3nq4xdJm6mMaY+tMZpLFdEhSFhYJToACT1aQHtXY1OHfbfcWhb3l9myjgPWYOfa59nGBlyVkgqDLHd6TEl9HW7PGAAdY4e8nqLR4KGBA3FbRgbWOxyIlyTk67SYm5aGZxtC47NFJz4XHYAEzArRAUjfjJbKDIG47i1NlokS59QuIvRQyVLSG7+CFumFveGsot+LRG5qsrDujyICNYNaA0QymjyMYrOttqHgPGQWftWmsJzrFmqOf/9ktkbkeEqIon+r3QiPyUNf30PhW35J+EjgPPHV6lpXX/sfHuyn4dLYG+bL3BZLD3Y9QBNCpKc+ER2AhKYZLfYJyYrS4Q7mqjSW/9wfpN85IORB/HeXC5/YrLitqhJPNzTgfy0teLu5GW7O4VR9m9TL3W683NSI26oq8UZzM962WPBli23/NR6vr8eC9Ay0qRwyGCQwtKohu8G9Ab7yliQyfSU6AOk9BlVNQUthIK6tA/SzrC1Cd3iTDlEVHtJj5SXTOWggLOwNlSr7PfE33e44XsP5bn/kIQGx0lRkCtkPAaTf1oBKRUatbK8yKFHlW0XnONy7k+VJ8+bLzoYk+ox/EFos3Y3wmDz0od2HpFdGu9xHX21t8cs3xOZENuDam+TRa4ezlVTGtEtUdoP01H8B0C5V0qFnautjOuvTsmqUNH7tcCZkocILObl4bFA2HhuUjT8aDDgrMRGXpqTg1aZGPFbv2zD5Tn7B/mNOTUjApcnJmJaYBADY7HRCAce4uDicm5SEZVYr5lfuRVFKqoi30xNfGM2l9DMvcm0AQCVawswIVrGLMSQG6voLmi0TZc4rA3V90mtlpiJTuegQJOzQ2EmYy2ENsf29BgPY+a32Xf7IQwKCdpVHsmKrB8B3omMQcf7Qam8WnaEjjUksa958zYQ3TpV+UIEm0XkEc4PGsbtFk4ckot3abJmc7/H4pfEpZ0x64iJ5ymMXS1uojGmHKgGsFx2ChIliaxOA1aJjkNA0xuUePszd+ffuJy+UJjckYl0wskyIi8djg7KPeP0iQzJuTM8AAMxNS8c9mVlHHHNjegYuMiTv//2Y2FiUDBwEAMjQaPBmfj7eyS/AuLi4AKXvt89EByCB07475SPROUjvnCFtDGhZUR2gu9pqKwvkPUiv0A4y0hdfAPCKDkH6LgW25O6P6t7NTZZR/qjGRAKCnrMjH/0Mj2KzrbZhnS2IDgWfTJROmrtAVqpT4Jcx8zC1ymgu7fUOYcbYcYyxlYyxHxljmxhjC9pfn8oYG9f+3wWMsR/9FZQxpmeMvcwYW80Y+44x9mI3x69gjA33x73DafLwBwD9ahpNotN/KmtGajiv8Nf1fj5aOu76G2VY47DRX9eMEB8ZzaUhU9ObhIVlogOQ0PVcbX0hOHd0+EXG2O1z5GFeCX773k6OoAD4UnQIEnD0fTjMTJW3BPxZa16zdaLMOe1KDQ3viw5Awk95yXQLgO9F5yB9FwPPkavS+iBFVVOHejwb/HEt4lcbTUUmWqgT+agcYhTLUpQsg6qGXOnSg1kTWMZN12tO/Nc06cco3STzcW9PYIxlAXgDwGzO+UQAEwBMYIzNBTAVwDi/JjxgGgAN5/wUzvmpAP4WoPscIXwmD4utXtAgFumDRM6TXq2udYLzfjcd38eSwDKuWyiP+YHKmB7sQ9EBSNihHS+kU1mKknWWw9np7kJHDDPcXSR7OGAPZq4o8qPRXBrtZUyiwSoAjaJDkJ4bxvZkBPoeWkA7x2KjUnfi1YH6iZO+o8UhYSoFtmZ/lqf+S2OzX3YxEr96T3QAEgTF1l0AtomOQcS5oNUeFpugvhorTZyzUNbszoi6hUe9njwEMAvAUs75TgDgnHsA3AbgZgBXAbiVMfZq+7Eaxtjz7bsFv2WMxTHGJMbYP9pfW3vQrsWljLHXGGNfM8au6eC+vwIYzxib2n7f6vbzhjPGvmjfjbiRMXbCwSd1cb87GWPrGWOrGGN3d/WGw2fy0IdKl5I+GeNyD59la/nJn9fkjElPXiRP+YevjGmdP68dhhpBgxukt4qtuwFsEh2DhK7F9Y3jJc5rOvv6riw2ZOkZ0i/BzBRFaLdLFCgvme6FrwctCQN6uNvi4BoSjHtdb7GeqOF8dzDuRTq1zFRkov7QpK8+BEBVYcLQEFZV68/rndDmGhmnqqX+vCbpN3rOjh7vig5AxLnKajOGcunSg7XGsZTb52hOfvYP0jqFIaBtEkLERqO5dE8fzisAsOPgFzjndQAMAJYCeJxzfnX7l0YCeJJzfgqAXQDOgW/yMb79tZMBXMYYy2k/voFzfgbn/OXDb9o+WXkegJnt5VLPbv9SC4BLAPwBwOsAig47tbP7nQvgGs75ZABvdvWGw23y8GMAVK+d9MkdTZbJeX7qf3iwdb4ypswS3WVMPzKaS3vdVyPa6kSTDtHuQ9KpWM7jbrBYd3Z1zOfjpRO3HMVWBitTlFABvC06BAka2p0SJiZI5h2MQROMe2kAzVyLNWiTh65qF3Yu3ok9S3yf4d31bpgXmlH2cBnKHi5DxROdV6lW3Sq237Mdtct84+1emxdlD5dh5/07Yf/dtzm99oNaWNdZA/9G/IsGl0mflZdM3wMEpz808a/h0h6/71SZZW1p8Pc1SZ9tNhWZdnR/GIkQb4gOQMTJUNSMFFXdIjpHb6waJY2ffbMcv2MgVovOEmB9/QxcAWDwwS8wxtLRcTWfXznn+3Yf7wGQDl9Z05MZYysAfAsgCUBe+zFfd3VjzvlOzvk8AOcDeIwxNhjAsQBeAHArgGwAcYed1tn9LgRwHmPsKQBpXd03vCYPi6020EAz6Ye3ff0P/T4QYklgGXMXymPWjGArua9PVLT5T29PiMY60aRDNGhNujTXYjsptpvV0g/PlCbZYmkXqx99ZzSXdrrjk0Sc/4HK/4aFM6QNQS0lfK3FdqI/+4Z3xVHmQNoZh35uTRiVgMF3DsbgOwcj/5b8Ts+tW1aHhBEJ+39vWWtB6pRU5C3IQ+OXjXDVutC2uw2G8YaA5Q+ABgArRIcgYe8D0QFI7w1nFX5rt7LPNVbbOMZ5UMvnHb4oBACcFU7sXLwTZQ92vCjEVePCrkd2+RaA3LcT1vW+RR+uKt+1yhaXwVXt++PZ++JeOMo6bo8e4qhkaTQptv4OWsgR1S5qsbeKztBbzhiWdNdVmlP+cbG0ySuhL7vzQh1H3yf2XwMwmzFWAACMMQ2ARwEswZEVHw7fZMMAbAXwHud8Kud8Knw7BvdtdOp0lypjbCxjzADs3+nYCCABQAmA2zjnDwDo6IdiR/f7CUAy53wxgLvRTfnW8Jo89HlNdAASvhI5T3qpus4Ozt3+vjZnTHr6AnnKo3+UTCqDX0uNhLgaAN/14byoqxNNOlBsNeGwLf+EHIwBrKS+sctBFFVi8m3XyrkKQ1WwckW4t0QHIMFTXjK9DdQaICycLP0alF2H+8iAPK/ZujcY90o5OQUaw6Fvr7W0FWUPlmHXI7tg22Tr8DzHTge8Ni8SjzvQHmJRsAAAIABJREFUHkzSS1A9KlS3CkkvoebtGmRekhnQ/AHwkanI1OuqHoQc5g1E58LWsDZUqmT+vmYM57ET2lxB3f1y+KIQxa6gamkV8ubnYfDdg5G3MO+Ic2o/rEXqqan7F41Uv1ENzjmavmtC1iVZyLokC00rmmDfZgfTMMQNPnyDRVigycPoQ7sPo9gsX+nSsPxZ/PPR0nFX3yKn/pqHVbyLia0wtMJoLi3vy4ntY8izACxljK2FbyJuC3y7/34AcD1j7GOg02ox/wIwoH1seQWAh3t4aw2A5e3n/QDgK875L/DNk33HGPsGQEcfeDq730OMsVXw7XZ8vqsbh+Pk4f/gm6wgpE+Od7mMf7K1+L186T7rh0lj5t4oS5Z4bAjUPULMu0ZzaV9+iBQgyupEk04tFR2AhLbTHM4xgzzen7s6xhrP0h+4TLZwwO+rtaOMC7RTIRq9IjoA6V4eq83p/ij/mm21TdRyvivY99Wma3H0Y0dj8N2DkT0nGzXv1OzfbbKP6lFR+34tBl4+8JDXk09KRltFG+qW1SEmPwa6ATpYf7Ki6rUqOCucwXwb/dHrqh6EHK68ZHoVgC9E5yC9k8MaYgNx3Tsbm/LBedD6YB6+KMSy1oLYwlhULa1C2YNlsG04clGI1qCFt9W3bkKxK5ATZDDGIOklcDeH6lbBtAy1H9Yic0bYLQoBgC2mItN20SFI0L2NI3cgkSiRpqrpaWFWuvRgLh2Lv+9PmskPzZS2emQE/TNBgLza/SGd45xvaN/JdyLn/HjO+ZPc5yvO+RjO+QWc8x3tVfb2nVPMOX+Bc65wzhe0V8Obyjm/rP3cqzjnnT6zcc5/5pxPaj/vpPadhuCcP8Y5P5pzfjrnfC7n/Kr216dyzs2d3E/hnF/COZ/MOZ/IOX+wq/cbfpOHxVYFNEBP+mlRk2VKjsfrtz56h7MmsIy5C+TjVkdHGdO+Dm5EXZ1o0qmXQQ/TpBtLausGwLdDuVO/5bMR709iXU4ykm59ZjSXhl1jMNJvXwEoFx2CdC4FtiYdU47cphFgMiAvaLYEfVc3YwyM+Tbf6NJ0SBiRgLbKtkOOqVtWh/Rp6ZDj5UNel3QSBs0ahOzZ2bCttyF+WDy4lyPrsizUfVgXtPfQDzvQt6oehHTkJdEBSO+kwJYciOsWerwFaYoqrMy/q9oFT6MHuQtykbcgD7Xv18JrO/Qj4ICLB6B5ZTO237Udu0p2YVDRIABA2rQ0WNZaYFlrAZMYksYkof6zelS9VgV3vd+LSgUS/XuMRsXWOnQzRkUi2x9trWHfImJLoXTsVbfKAzcNDvtxbhtCfLE0Y+x8xtiKg34JnQcLv8lDn3+LDkDC3ztV1UYN5wGr3cwZk565QJ7yyAxpq8IidrfsFqO5tK+TsFFXJ5p0othaA/qzI90o9HgLxre5ut01/t4p8inbI7+5dyDRM1YUKi+ZrsK3kIOEqCnSL2Wi7l1kbTlRp/rKzAeLq8YF1e17nFPsCuy/2xF7VCy4yqE4feMVbXvbYPnBgj1L9qBuWR1s621o/PbAGrSGzxqQemoqAIBJvslIpS0sxjpeMhWZgrY7iES8T0GVm8JKDDxZgbr2jRaLsAWbTGIwjDdA0kjQJGkQUxBzxI7yqqVVyJiegaEPDUXhfYWofq0a3hYvNIka5MzJQdbMLNi32SHFSNBn6pFxXgbqPgqLRSGAb4zhddEhiDBUujSKXWlrOQach/2CeY+GxTx8iTyl+E/yNpcG4bqL+h2juTSkG+Zyzj/ZN/bc/utPIvOE5+Shr0dW2G75JaEhSeWGF2vqWgLR//BgG4dKo69fIGua47E+kPcR5Jm+nhiNdaJJl14QHYCEvsfrGo5lnFu6O+5vV8onOHT4NRiZIswe+AYZSXR6BeG9ijSinSFvFLZiWQKkm5stQe3n7Wn2oPzRcpQ9XIbyJ8qR+cdM6NJ0sP5oxd5/+towFtxagNx5ucidl4uUU1KQNC4Jaaf5ikC4692wb7cj+aRkJIxKgKPMgbKHyvZ/PYR50M9SSoQcrLxkuhe+zzkkDKTA1swYErs/sm8uarEfL3MupEd43NA4tP7WCgBQXSpce1zQZ+mhelWoLt9iEVeNC7oMHQBATvDtKvceNN9Z814NMi/O9C0ukXwTkvsWlISBt01FJqruEb0+AtAqOgQRI1lVUzIUZbPoHP5SmsdGXH2rnP/j0Wwl9z27hhN6zu4lFsSS5/5VbLgZwBOiY5Dw91Baysr/JCVOCfiNOOfzP1VXTt7KT2GA3P0JIa8JQI7RXBo2zWNICCs2MAC/AxgiOgoJbQ+mpax6OylxcnfHpVl59XPPKxqJIyMYuSLEPUZzaZf17klkK1i0/GP4SnqTELNWP3/dQNY8XtT9VUCdkJ+z0yVJQ0VliBLvm4pM/yc6BIksBYuWD4XvOZuEuPHMbH5Pf//wQN7jLxlpKz9LiA/8+AeA1tJWNH/XjNx5ueAqR81/amDfbgeTGNLOSkPyxGTU/bcOXosXg64cBPs2O2reqQHTMqhOFUljkzDgwgEAAMcOB5q+bULOdTnwWDzY8+wecJUj65IsxB8dH4y3018TTEWmdaJDEIGKDc8CmC86BhHj+eSkNUtSkieJzuFvhVX897++pSixHhhFZ+kBs9FcGg45Q0o4Tx4a4FshH7BVWSR6TMsZ9FOVVnNCMO513A51y5/fVwfIHAODcb8AetRoLv2z6BBdYYydD18Pw30qRW/3Jl0oNtwB4O+iY5DQ5gE8JxTkVnraSx53Zex2dctf3ldHss53MJMD3AByjebSsKn9RPyvYNHy6aDdpyGpTP+nBonxdJEZ3kpMWPtweuqJIjNEgbNMRaavRIcgkadg0fKVALpdfEXEulL+6scHtK9ODOQ96mWp/rTc7GQwpg3kfcghNpqKTMeLDkEEKzYMBbANvjY8YcPSxnHdf53YY+PgHJg5UoOLjVpMfMmO4em+goYJOoZPL4875DyvyjFveRt+q1dh93A8emYMzhisQZ1dxcz3nHB6OR47KwaT8jS459s2jMmSMWNE5H5bskrMOikvJy4Sv/dKKleu/0xdM8XEJzJALzpPFxYZzaWPiA4RbsKzbCkAFFutoN4sxE/erao5WuZ8b0df45xj16O7sPdfR37ZWeHEzsU7UfZgGSqeqAAAeG1elD1chp3374T9d1+FqdoPamFd56tQsWmINHruAlnXlBDWZUxV+HoThrRQqxNNuvUqAFe3R4UwzjnOfN2Oqz7ybchdV6nA+FwrFn3d1uHxZc0qzvuPAye+bMe4F1vx3q++ig/mBgUnvWzHya/Ysa3BV4pn1jInfq4Mm7I8AaMFtHc1NvVogmvjUGn0l2PZD4HOFCHep4lDAuAL+BbnkRBSwKr3ip44BIDLWlonxqgq7V4KnDL4yuATEggviQ5AujecVQT8s1CGomYUeLzhPBYRjv4pOgAJAcXW7QjDRXouL0fxVD3WXhOPNbPj8Px6DxocHGcP0WDFVfFYcVX8EROHAPDKJg/0MrBmdjz+d0UcFnzeBrfC8ZbJg2vH6rDskjg8vtaNHU0qNteoET1xCAAGlRsyI6h06cFUiclL/iBPueMaudKuh0l0nk44QPNIfRK+k4c+T4F6sxA/MKhq8os1dVZwfkSt5qZvmhCTHXPEOYpdQdXSKuTNz8Pguwcjb2EeAMCy1oLUKanIW5CHxi8b4ap1oW13GwzjDfvPtcWztOtvlI9fMYqt5EA4Ns39r9FcWi46BIkwxdYGAB+IjtEfS9Z5cEzGgarEG6oV3DCu84fg2lYVz54Tg7XXxOPjS+Nw73e+8YIX1nvw6Jl6PHqmHv/c4MHqCi/0MjAhOxIqHvffjBb7hOQePni/Mk2evDcN3wc6UwQI+QUhJPDKS6Yr8PX4JSHkNGlzSEzoMoDd0WRpEp0jgj1rKjKFaVkgEgbeASCk1x3puaFSZVB2JN3e1BwWdT4jhA3AW6JDkJARdu23MhMkjGgf46i3c2gkIF4LfLPLi0mv2HHav+34ZNuRbe+21Cg4fbCvAFBGvIRBiQy/1qmI1zI4vRwOj2/H4u3/a8OjZ4byZjX/ucTW6hadIZB2D2CDZ98ij/xiLFvFfZN1oeQVo7m0QXSIcBTek4fF1nKE+UAzCR0T2lwjZ7a0HrJDxV3vRssvLUg7M+2I4y1rLYgtjEXV0iqUPVgG2wYbAEDSS1A9KlS3CkkvoebtGmReknnkDRljS/4gT3lopvSbwlAdmHcVMM+KDkAi1vOiA/RVuUXFZzu8WHiCbv9r14/TIUnf+RjAibka5Cf7fhRXtXAMTfP9d7wWcHoBhweI0QD3fOfCQ6dHxwN1Tz1TWx8DztWeHLvoavk4l4Z6/XRhs9FcShOsZJ/nALSKDkEOOFXaFDIDDf/X0npCrKqaReeIQE0AXhQdgkSu8pLpbgCPi85BupbDGmKDcZ8pzrZj9aq6PRj3InjZVGSi5yriU2z9DsAW0TH6YtHXbRi5pBW3TtRheLqE3TcnYM3seCy9MBZ3fOXaXzFpH2OGjC93+PZK/N6oYGO1AoUDVxyrxcZqBX9b0YbjsiQUpkh4e6sH85Y7sak6svcHXWprGQXOw7raVnc4Y9Ir0+TJN18nN9hisUl0nnZeAI+JDhGuwnvy0If+8onf3NvYPGWg1/sz4Cs/WP1mNQZe0XFrQle1C55GD3IX5CJvQR5q36+F1+ZF8knJaKtoQ92yOsTkx0A3QAfrT1ZUvVYFZ4XziOtsKZSOvW6hrG9MQLg0zy41mkuppBIJjGLrGgBhV2aSc46Fn7fh6bNjwPqwXrimVcXNX7Zhybm+Xc63nKjDmyYP3jR5oJGA84Zp8Mj3bsxf7kS5pUfzZRFvjMs9fJjbs7Ynx7q1LO7Ps+UYDlgCnStMUa9Rsl95yfQmhPFCjkg0StqVIjrDPgxgixqbbaJzRKBnTUUmu+gQJOL9E76JahKiUmBLDta9Lm1pDbcFzOHIBeBR0SFIyHlSdIC+KDkjBntuScRrv3iwrkoFax/4yDNIOOMoGb/WHzpOMWesFowBp7xqx9M/uWFMlzE4RUKslmHJ9Fi8fH4sPij1YlKeDLcCPDEtZn8lpkiVyHnSQEUJy8nj3qpOY3lzbpLHfDyRreZAi+A471D1vL4L/8nDYuvPANaIjkEix3uVNcNkzvc2fdeEhGMSoB/Q8W4fJjEYxhsgaSRokjSIKYiBq9oFSSdh0KxByJ6dDdt6G+KHxYN7ObIuy0Ldhx23k2qJY6k33CiP+/ZYtiIMypg+IzoAiXjFogP01gvrPZhWqEFhau9/rFa3qLj0fSf+dV4Mcg2+89PjJLx6QSweOUOPVRUKEnUMQ1Ml3D1Zj7+tiOwH6t54rra+EJz3qBxGdRrLe/Y8aQf39WwlB+wE8K7oECTkPA6g42atJKhkKF4D7ENE5zjYxa32CXGqWio6RwSxA3hadAgS+cpLpreCPsuFtBh4soJ1r+ubrceBc9EDupHuFVORiSZpyeH+A6BWdIie2tagoN7u+wgdpwUMeoZN1QqcHl+l9WYnx+rdCsYPkqGoHDaX73WNBCyZHovVV8fjnCEa5CczpMYeWGn9yBo3rm9v8SJLgMSAVnfkV2+/zNZyZI3XSMUYe/NU+ZQbb5BbmhIgstcuLZbuh/CfPPSh3YfEbwyqmvxCTZ3FudOp2n+3Y8+SPaj6dxXs2+yo+6gOitO3jT5uaBxaf/NVn1BdKlx7XNBnHZhobPisAamnpgLwTTQyxqC0dbEFnzH2wnR56oOXSKUKC9l+FHsAvCI6BIlwxdavgPDqUbeuSsGq3V5c+r4D13/qxMoKL+5f2fEkn1vhcLQ/aO+1qZjxnhPPnRuzv4/AwRZ97cIDp+rh8HDIEiAz7H8YJ0CWomSd5XD2eNf26mOkcd+PYKsDmSkM/d1oLo3s+jCk18pLpteAGsqHhGNZWRljiBOd43B3NTZTCTb/eclUZGoUHYJEjadBpalDUgpszYwhMVj3S+A8cbTLHSol5SKRB8AjokOQEFRsdSGMWgFpJIa5n7bh9NfsOOkVB4zpEoalSTjzdQemLLVj+lsOPHiaHrkGCW9v9eKKD30V136pVXHSy3ac+LId/9nqxUvnHajKXG5R8f0eL644Voezh2jwU6WCSa/accM4XWcxIsZMW+tocB5VizTrk9mg6xdoxr09WfpeQDWoz43m0l+CfM+IwjiPgEHIYoMEwARghOgoJHIUp6Wu/CApYQoAtJa2wrLGgoSRCbD+bEX+zfngKkfNf2pg324HkxjSzkpD8kRflRF3vRuVSytx1B1HQXWrqHiqAqpTRfq0dBhOMHR770QHb/r7K8rOtBaMD+y77LVrjebSl0SHIFGg2HAGgK9Ex+iLFeVeLN3swdILfQ/HSze7YW5QUXKGryTpQ6tdqG5R8cy5sZj5ngMbqhXkJh1Yy/PNrDjIEsPaPV48v96D1y6KRU2rij++64RX5Xj0zBhMztcIeW+hyMmYY2J+jk1lrGcrtTnnzy1R1mXYMCHA0cLBHgBDjObSkOmnRkJHwaLleQB2ANCKzhLN7tC8s3q+5uNTROfoyMT8nF/tkjRSdI4w5wFQaCoy7REdhESPgkXLHwNwq+gc5FDjmdn8nv7+4cG856863fZLs7OGBvOeUeRVU5FptugQJEQVGxIBlAFIFx2FBN85OYN+3KvVTOzNOa5qF/a+vBe6VB1y5+UCAGrfr0WruRXgQOaMTCQYE444r3VrK2o/qAXTMuiz9MienQ1XlQt7X9kLBobsa7KhH6jH3hf3IvWMVMQNDuyaxZQWXvfA68quAVacENAbHTDVaC5dGaR7RaTImDwEgGLDhQCWiY5BIgcH+Jm5g9bVajRiBpg553M/V1edtoWfzIBQmCn4HcBIo7k01MuqkkhRbFgNYJLoGCT0vZCc9P1zKckn9/T42DZue+lppVGr4KhA5goD843m0iW9PYkxdhx8vTr07b9e4Zw/wxibCqCVc76eMVYA4G3Oea8+FHVxTz2AJQCGwVfeezvn/Loujl8B4HrOudkf949WBYuWvwLgatE5otl/dXevGSXtCsmfhcvj49YvGpA+TnSOMEeDyyToChYtHwRgF4DI3+IRRq6Uv/rxAe2rfnlu6o1Jedm/WGX52GDfN8IpAIymItN20UFICCs23AbgH6JjkOB7PSlx7d/TUk7szTnN3zeDyQwtG1uQOy8Xrb+1ouGLBhTcWgBPswe7HtmFoQ8OBZMPlIZ11bhQ+Wol8m/KhxwngyscTGaofrMaSROSwMBgXW9F0tgkWL63IHt2tt/fa2fO/VldO+sbdagU2An0n4zm0qD/XI00kVK2FCi2fgRgregYJHIwgL1fWTNU5lxMCVHG2D/PlacsvlQqVRgqhWQ41N9o4pAE2X2iA5DwMNdiOym2F/23nDEs6Z5ZssKju2zXXvShLCXz7fB8A8Ds9onBCQAmMMbmApgKIFATCdMAaDjnp3DOTwXwtwDdhxyqBNQnVKghrDJTdIbOTLc7xiUoqkl0jjDmAj3rEAHKS6ZXAVgqOgc51HBWIaSx+XUWm13EfSPcuzRxSHrgOfg+k5Eo88eW1mPBuaM356ScnAKN4cC+EvtvdhjG+yrbaVO00KXr4Ko59MdI04omxA+Nx+7ndqPs4TI4tvtuKeklcDeH6lbBtAy1H9Yic0ZwP3J8NkE68bqFMqtMxQ8BvM09Abx21IicyUOfRaIDkMiSrKopz9XWN4JzYZNmpqOkUdculOMaEvGzqAwAtgB4R+D9STQqtn4NYI3oGCS02d0c85c7WcNdv+fvvG8nat6vOeTr7no3zAvNKHu4DGUPl6HiiQoAwM5UPmRay27vJRXl+LLFBgB432LBK01R03bqr0ZzaV8GqWYBWMo53wkAnHMPgNsA3AzgKgC3MsZebT9Wwxh7njG2mjH2LWMsjjEmMcb+0f7aWsbYAgBgjC1ljL3GGPuaMXZNB/f9FcD49t2N4JxXt583nDH2BWPsO8bYRsbYIeVPurjfnYyx9YyxVYyxu/vw5xAVykum/w7fZDERIA5t9hi4B4vO0ZW/NTZR2eO+e9ZUZKoQHYJErfsA9GrgkgTWUKmSdX+U/11maxnHOK8Xce8IpQB4QHQIEgaKrW0A7hcdgwRfHOfxeV7vlv5cw9vihZwo7/+9nCDDazt06Npd7YbiUFBwewGyZ2dj78t7wVWOtGlpsKy1wLLWAiYxJI1JQv1n9ah6rQru+uA92tviWdotczUnvXCO9JPKUOvny39uNJd+7edrRqXImjwstq4C8LnoGCSynOxsG3VRq13oBEZrHEuZN18e/9UYtpL7eqME2z1Gc2mE1DgmYaZYdAAS2ixtHJeP0qJsblzcpEV5P9vW2+CxHPptMmFUAgbfORiD7xyM/FvyAQCtpla4JyYk3zo5f9Wbzc2wKgo+tllxZUqqiLcRbFsA/LuP5xbA1wdvP855HQADfLsYHuec7ytzORLAk5zzU+Arj3YOfJOP8e2vnQzgMsZYTvvxDZzzMzjnR+yIbJ+sPA/ATMbYj4yxs9u/1ALgEgB/APA6gKLDTu3sfucCuIZzPhnAm336k4gedwGgXQkCTJR+28kY5O6PFOdsu+P4JEX5RXSOMNQM4EHRIUj0at99+HfROcgBOaw+RsR9tYB2qsP5m4h7R6h/mopMPa6IQqLeqwBol2oUutLa0q8FI5Jeguo4UCBGdaqQ4w/72CABhokGMMagz9RDk6iBp9kDTaIGOXNykDUzC/ZtdkgxEvSZemScl4G6j+r6E6tPvh0jnXDNTXLMrky/bR5QANzhp2tFvciaPPS5EwBNchC/uq+hacoAr3ed0BCMsX+dI09ZfKm0TZGCWtpgrdFc+mkQ70fIAcXWbwBQc2PSqewkCZPyfOU7/r6nNpPJjMtxhz40t5a2ouzBMux6ZBdsm3y7DCW9BO7h+McF7GSPBNvTDfW4IS0dWiZk0Xew3W40l/a1FGUFgEN2QjHG0gF0tGXzV875tvb/3gNfP4NxAE5u70n4LYAkAHntx3S5MpBzvpNzPg/A+QAeY4wNBnAsgBcA3AogG8DhHd47u9+FAM5jjD0FIK3rtxzdykumV4IGmIU4U9rQLDpDT9zX0KSIzhCGHjIVmcLi75dEtEeBkGiPQQCkokXYCra/NDUPBef0vbz/LAD+KjoECSPFVi+Ae0XHIMF3Yat9NDjvcxuV+BHxsG32jW14W7xw1bigz9JD9apQXb6P+nFD42D/zbcG1Gv1wtvihTZFu/8aNe/VIPPiTKhuFZAAJjEoTjE/CuyxzPCX2ZpJT14gbfBD666XjebSX/0SjETg5GGxdQuAt0THIJGlvf9hodReJk0k01HSMdculBPqk4JWxvSuIN2HkM4sAED9NkmXFJXjvvdb8yeenbxV0h14vNGma3H0Y0dj8N2DkT0nGzXv1MBV7UL8yHhwhWPPv6tk2x+SpVqv17nD5cIDtTX4wR7Rm6z6W77jNQCzGWMFAMAY08A3+LgERy7eOvzfLQOwFcB7nPOpnPOp8O0Y3NezutMJTcbYWMaYAdi/07ERQAJ8Pflu45w/gI7Lr3V0v58AJHPOFwO4G8DH3b5r8ih8E8AkiE6UftOLztATZzicxxkUZbPoHGGkAsAzokMQUl4y3QHf4msSAvTwZIm6d7ZXGTTIq2wQdf8Icr+pyBQ1PRCI37wLgJ6jokwM57FHebx9rt6RODoRmiQNdi7eiYonKjDw8oGQdBIaPm9Azbu+Vi5pZ6bBVePCzvt3ouKZCmRfnQ0m+RZLO3Y4AAWIPzoehhMMsKy2oOKpCqRPS/fPG+yjH0ZIx8++RU7alo1VvG+bw1pBizj8KvImD33uBUD9N4hfpahq6rO19fUi+x/u0xrLkufP10z4cmzAy5h+ZjSXrgjg9QnpXrHVBBpkI13wKBxXLHPi0pFafJTnymWcW/Z9jTEG1r6bUJemQ8KIBLRVtoExhqyZWci9IRd1W20JrgtT67a0OZV7BmRGct/DfpfvaO81OAvAUsbYWvgm4rbAt/vvBwDXM8Y+BqDp5BL/AjCgvQfhCgAP9/DWGgDL28/7AcBXnPNf4JvM/I4x9g2Ajrq8d3a/hxhjq+Db7fh8DzNErfKS6U5Qb/Ggy2H1uaIz9NTihibREcLJvaYiU196zhISCG8AWC86RLRLha2JMSSIzHBLs6WzZzfSM9sBPCs6BAlDxVYOXxUVEmVm2Wy9+r6bYExA7jzfxwPGGAZdMQiF9xSi8K+FSBydCAAYcN4ADLpyEABA0krIvT4XhX8tROE9hUgYceDHTNyQOORc5+seok3WYvA9g1H410LEHx3vl/fWH049S7x3lmby32dIW7wSetsf/O9Gc6m/+ydGNcZ5hFb4LDY8AOAe0TGCwdLGcd1/ndhj4+AcmDlSg4uNWkx8yY7h6b754QQdw6eXH17JC1hXqWDWR05ccLQGJWf4SuzX2VXMfM8Jp5fjsbNiMClPg3u+bcOYLBkzRmiPuEa0uTs9deUniQlTROfYZ2SF+uvdb6sGjYqc7o/uFQeAkUZzabmfr0tI7xUbEgGYAQwSHYWEFrfCcdkHTswwanHZKN/PqPuTk1e9HRM/WY6V4apxQZuqhaSToNgVlD1chvxb8qFL0wEAmtc0w9PkQeLoRMgv1dZ/FJeTcXlFBd7Kzxf5tgLlRaO5dK7oECR8FSxa/gOAE0XniAYD0Fz/c8z8DNE5emNyXvbmZlkeIzpHiPsRwMmmIlNfS0cT4ncFi5ZPArBadI5oNoGVlr6rf8AoMgMH+PEFuRWe9uoSpNcuMBWZPhEdgoSxYsPrAK4QHYMEjxtwHV+Q6wZjiaKzhCqdhzv+8p667pgKfgrrfhNcJYBhRnNpRxWJSB9F6s5DwNeAvkx0iGBweTmKp+qx9pp4rJkdh+fXe9Dg4Dh7iAYrrorHiqviO5w4BIAN1QpuGHcFjv7QAAAgAElEQVTohOBbJg+uHavDskvi8PhaN3Y0qdhco9LEYbvFDU2TM7zekFmd+Wu+NPLahXJinQE/+fnSf6OJQxIyiq0toNV4pAMvbfRgRbmCf25wY+pSO6YutYN/Unvy3md3OwDA0+xB+aPlKHu4DOVPlCPzj5n7Jw4Vh4LmFc1IPycdMXkxqMmSMs7Zu6vlrMSIfHavR5iUoWaMnc8YW3HQrzdFZyL73QLqLR4UU+Qt5aIz9NaD9Y2R/NnSH7wA5tLEIQk15SXT1wB4X3SOaDZc2mMVnYEB7OKW1t7u8CA+39DEIfGD2wBQP+QoogP0hR5Pn0uXRgO3lsU9cLk8ZfGl0m9uGTu7Ofxumjj0v8jdeQgAxYZzASwXHSOYqltUnPaaAx/OjMVZbziQb5Cgk4GbJ+pw/tEdT/4t3eyGuUHdv/PwXxvcYAyYWqDB/StdsLk4Hj5dD2OGHMy3EtIaJanhtLxsj8rYQNFZDjb7S2XVtI38RAb0d6Z3M4DxRnOp8BKthByi2PAVgDNExyCh7/3E+J/vS0+b0NvzNAp3/+spZVu8C6MCkUugK43m0jdEhyDhr2DR8n/DV7qWBNAL2sdXni2vD5lKFz01NS97Y6MsjxWdI0Q9aioy/Vl0CEI6UrBoeQF8fYLF1yuLQg9pXlp5ueZb4d/zrRKzTsrL0YKxjlefk464AYw1FZl+FR2ERIBiw7UAXhQdgwTPsoT4dX/NSBsvOkc40Hi565aP1B/HbecnsyPbpKwwmktPFRIswkX26tBi62eIohV0i75uw8glrbh1og7D0yXsvjkBa2bHY+mFsbjjKxe2NSg9us4Vx2qxsVrB31a04bgsCYUpEt7e6sG85U5squ7ZNSJdmqqmP1NbXwfOQ+oP5JVp8uT7Lpe3eyXs6cdlVADX0cQhCVHzQT1tSQ/MaLFPSFaUXjee98pMd/scOUNlqA9ELkH+RxOHxI9uBUB9JAJsrLRdaO+rvnqorpFKlXSsHECx4AyEdKq8ZHo5qLetMEOlSiY6AwAYVG4wuj0bRecIM4tp4pD40UsAvhcdggTP9Fb7aHAufPd5OPBqmP7RGfKUe6+Ud7g02HbQl9oAXCcqV6SL7MlDnwWIkm3fJWfEYM8tiXjtFw/WValgzPf8mWeQcMZRMn6t71mFnFgtw5LpsXj5/Fh8UOrFpDwZbgV4YloM7v3OFci3EFYmO9tGT7c7Qq43xG/5bMS1C+WkWgN+7OMlnjWaS9f5NRQh/lJs/R3AP0THIOHhmdr6GHDe6/JwjUks65EZUhX3lZgLdw4A14sOQSJHecn0RgA3iM4R2ThPh7VQdIq+OKmtbVS6V9kgOkcImmcqMlEZJRLqngOwUnSIaJTD6mNFZ9hnUWNTmugMYWQzgIdFhyARpNjK4fvs5hEdhQSHDtANc3u2is4RTn7PYcOvulUevGYEW8l9mwvuN5pLt4vOFakif/Kw2FoD4A7RMQJpW4OCertvbDROCxj0DJuqFTg9vpK0zU6O1bsVjB8kQ1E5bK6elap9ZI0b17f3Q5QlQGJAqzuCy9z2wUP1jZNDcYDEHssMC+ZpJn42jq3ivdultQfA3YHKRYifLIZvBT8hXRrjcg8f5vas7cu5m4ZIo784nkXCqs/7jObSXaJDkMhSXjJ9GYD/iM4RqYaxvRUSQ7LoHH31SH1DjOgMIeY9U5Hpc9EhCOlOecl0DmA2fAuPSBCloCVFdIZ9xrrcxnhVpZ103fMAuNpUZIqExYYklBRbtwJ4XHQMEjxXW2160RnCjSIz7dMXyFPumSV/BeBR0XkiWeRPHgJAsfVlAN+KjhEoGolh7qdtOP01O056xQFjuoRhaRLOfN2BKUvtmP6WAw+epkeuQcLbW7244kNnt9cst6j4fo8XVxyrw9lDNPipUsGkV+24YZwuCO8ofEiA9F5VdZ7EeUiW71p6pjy5+E/yjl6UMb3RaC5tDWgoQvqr2OqEb2Cj1zvKSPR5rra+EJz3aRDs1bPkKXvSw7pszCbQB08SOAtA5UsD4jRpU5XoDP0xoc01coDXS1UsfBoBLBQdgpCeKi+ZXgbgTtE5oo0enizRGQ52tcVmEZ0hDJSYiky9bpFASA/dD2CH6BAkOKbZHaMZ51FRNdHP3Nuz2V3UdiuwGOdRspOs2JALYAuAkFnRRSLHt3Gxm28akD4KjMmis3Qkro1bS15VSrMsmNjFYR8YzaUzghaKkP4qNjwEGtwgPXDbgPSV/4uPm9KXc3Ue7nzpKWV3jAdH+ztXgDkBHG80l5aKDkIiV8Gi5RcB+FB0jkjzju7+VSdI5sk9OXZbg4KrP25DnoHh7RlxAIC7v2nDd+UKOICHT9djaoHmkHO2NyqY+2kbVA44PByLJulxsVELc4OC2R+3gTHglfNjcHS6jFnLnLhxgg4Tsnv3iLs+Rv/b1QMzR/TqpMg0w1Rk+kB0CEJ6o2DRcgZgBYAefR8i/ZMKW9PGmOtTO/u608NxzSdOVFg53ArHOUM0uP/UAxu86+0qbv6yDTuaVCgqcNUYHW6coEOdXcXM95xwejkeOysGk/I0uOfbNozJkjFjRNftaV0MbePzcx2csU5zRbmtAI43FZl6U+WJkN4pNowD8AMA6icdBWYOylpdqtedIjpHmLnHVGR6UHSISBcdOw8BoNi6B8Ac0TFIZDrN4RxzTgj2P9zHEcMMC2/QTFzeeRnTvaDmsiT8/BXoc29PEkUW1zeOlziv6cu5bi2L/fNsOY4D4bYC+1aaOCSBRuVLA2MEq+hxv6mfKhUsPOFAZZBvd3mxuVbFD9fE44OZsbj+0zZ41UMXi97znQs3jNNhxVXx+PTyONz4WRs453hhvQePnqnHo2fq8c8NHqyu8EIvo9cThwAwrs01Isvr/bnXJ0aWf9PEIQlH7eVLrwGVLw2KIayyy138Szd7kBLD8P3sePx4TTy+3OnFpmpl/9fr7Bx3TtLjpzkJWH11PBavcoFzjrdMHlw7Vodll8Th8bVu7GhSsblG7XbiEAD0HDEnOttM/X93EUmBr1wpTRySwCq2rgdwj+gYJDhmW23xojOEmXXA/7N35/FxVeUfxz/PpGm60bSlLYW2EKBAy76vBQqUzSC7iIAMu+wiogT9CRcFDIsioogbAoqAICgaVEBa9goCwgVaoJRQKHRvp0uSZju/P84NDSFptpncWb7v12tenczc5blJenPmPOc8h8q4gygEhZM8BAhSDwG3xx2G5KfKRUv2G9HU9ErccazLXQcX7XfVKUXvNSaY2+rlZuDkSbNmLo0rLpEeCVKNwEnAirhDkew20LlB5y1PvdfT/eePsPG3HpmY7XKnVO5fJ82aqfaO9JWLgB4l5+Xz+tHYMITaCV3d/tQd+jNmiH369b/nNPKlrf1Mw43WS7DJMOPtxZ+9dY0ZnGBxzdq10dcfZJgZg4uhthFqGmBAP59kvO6gni/BcuPCxUN7vHPum4PKlUoOq64snw1UxB1HIZiY+DC1rvfHDDGWr3E0NTtqGqCxGYYPXHvf32Z0EduO9oM8ltQ6xg1tuacbtY1+nyH9jcseq+PGg7t+T79iybJNKZhSZd3y/TAZ/jfuIKRg3Ag8EXcQknlTV9dsb84tiTuOHFEDJMNk2NTpltJrhZU89L6BLzEgklYJSPx53ifjE84tjDuWdZk13iad9fWi0vnDeCF66ZpJs2Y+HWtQIj0VpN4Hzos7DMl+X1u+Yu+Bzc09non37DaJXZ/dxnLhXvkJqrQgfai6snwJcCJ+JL700s727mwzepyxW1TjGDlobafyyEHGoprP9v3+4MASfv1KPdvctoopd9Vwe7kvf/eNvfpzT9jAPWED/RLwxS37cf1z9VxQVUv18u6PndhxTf3EjRoa/9PTa8lhDcBXwmSowU2S06ory28FNHs2wyba3DXrev+YScUMKDI2++kqJty6iuQOxZQN+3xX3up6x6kP1/KbIwcCcMr2xbzySRNXTa9jpzEJNh+e4L43Gji/qvYzMxc7UtbYuPGopqaXe3hZ+epJ4Jq4g5ACEqQccCqwOO5QJLP6Qb9t1tS/FXccOeKcMBmqylIfKbzkYZCqA76CXwtIJK1GNjWP+tHCxfNwLqtnp0RlTPf66x52B34hZpHcFaT+CNwddxiS3QysctGSdXbOdObWLyb2X1hKNneEOyA5adZMfbiUPlVdWf4U8J2448gHU4teWdSb/QcXG6m6tV+n6mD4APvMNl/7ey0Vk0t48/whvPq1wVzwaB2La5oZOSjB744ayPVTS3j6gybW629sMSLBd/cr4arpPbt93rRw8fACnLlyZZgMC71kq+SP04F34g4in22RmGfrev+X/61ncH9jzsVD+OCSIUyrbuKx9xo/s83KNY7jH6jhqv1L2HGMn4U4sNi4rXwgvz1yIH+e2cjkjYuob4KbDx3A96Z17Z5+0bJUod2/12UhcHKYDLO6r0fyUJD6BH8vljx3ZmrFkLhjyAE/C5PhPXEHUUgKL3kIEKTeAC6NOwzJT1Nranc6pKY2a9c/bGXBPQcWfW/SrJmaKSD54ALg3biDkOx2YE3tjhs19GINLjP71hlFkxqKeD+NYaXTDyfNmvl43EFIYaquLL8BeDjuOHLdvomwV5/PDtqsiEfeaQBgcU0zby9pZquRCeqbHDUNvg/47cXNbDbcn2ZEVPruk5Vr+4crnljDDw4ooabBUZSAIoMVa3rWf7xdff2W4xsLavbhP4Hr4w5CJF2qK8tXAscCq+OOJV+Ns0UD1/X+20ua2bjUKEoYA/oZYwYbMxc1fXpfTtU5jr6/hsv3KWH/sn6f2//6Z+s5d1e/zmFRAhIGq+q7dk8/atXqXYqc+6i715SHmvGJQ5Vpl3gEqb8Dt8YdhmTWATW125tzvRpImOeeR/mcPleYyUOAIHU78GDcYUh+unHh4n2HNzW9Gncc69AEnBQmw4/jDkQkLYLUKvz6hw1xhyLZ7bYFC0fjXI9/T2oH2NDvJIuaHaxKZ1xp8CjwvbiDkIJ3GhrI0Sub2ccb9Wb/8i36scHgBHv/djVH/LGWWw4rYUA/46bn67n8cT8l8ZbDBnDBo7Xsf+dq9vjNao6ZWMx2G/iZKi982EhjM+y7ST++sl0xv/tfA0feV8M39uzf45huXLhk/QKZffguvlxpj67VzO40s8PMrN7MpkWPh81sfAfbH2xmz0TbPWlmk9dx7Clmdl9P4hKprix/Ezgn7jjy1XBWDl/X+9/auz9PzGlknztWs8dvVrG0zjFsgHHKQ76Y1rXPrGHW4maC6WuYcudqpty5mnkr/OS46uXNPPdhI6ds35/DJvTjP/OamPy71Zy3a9fu6QlIlK9a3eN1w/PI98JkqHXnJG7fArTeZh4rgqId1tSrHGf7FgBfCpOh+vz6mBXG57gOBKWDgWeBHeMORfLPwqKihVPHb2TObFTcsbTj/8JkeG3cQYikXVB6JvCbuMOQ7HbGmNFPvzRwwH69OcYhLzfPOOux5j3TFVMvvQvsPmnWzOVxByJSVlG1HTADGBR3LLlmCDUrwpKz1jNjnSXsctER4zZ84YPi4r3ijiODVgJ79Gb9FTO7E7gPuNM5NyZ67TjgOOfcSe1s/0r03vtmVgSMcB2MVjezKcC5zrkTexqfSFlF1c+B8+OOI9+8X3LSKjOytlTdkkRi8ZSNxw7FrOejSHLbI8DRPR0YIpJWQelGwEtArwabSfaaPnDgaxeNGbVD3HFkmUZgapgMn4o7kEJUuDMPAYLUauBIQKUHJO1GNzWN/tHCxR9m4fqHfwKuizsIkYwIUr9F5cKkEz9euHh7c65XibbHdkns+crmNj1NIfXGSuBoJQ4lW1RXlofAuXHHkYsmJ954Lx8ThwA3LVw8OgvbxOnigFN6kzhsj5klgAlAR+vYvghcbGbrO+eaWhKHZnalmU03sxlm9tt2jrtLNFPxSTP7l5mNNbPxZvZcNJPxMTPbLJ3XInnjG/jfO0mTEaxYms2JQ4D1m5tHbtbQWKiznd4BkkocStYIUh/j+7Fr4w5FMmO/2trtEs4tiDuOLHO5EofxKezkIUCQ+hA4CqiLOxTJPwfX1O48NbvWP3wONX4l/12BylLLOgxrbh725ZWrXu/tcW44PrHv8sG8nI6YesgBp06aNfOtGGMQ+ZzqyvLfAz+LO45cc3DRyyvijiFTJtY3bL5pQ+OMuOPIkKvCZPhIGo83wsymA9OA0fh2TXvOB14F/mpmt5nZetHrfwYOxK9Td5CZjW6z393AWc65A/HrJ10JbIkfULsfcByQSt/lSL6oriyvB45Hg6/TZoLNy4kO4m8tXbZe51vlnUXA4WEy7NEAPZWilowJUi8DSfxnQckzCUjsVLdmVtxxZJE/hcnwx3EHUciUPAQIUi/i12gRSbsfLVy877Cmpv/FHQcwGzgqTIZKlEt+C1IOOBX4T9yhSPb69pJlexU7V92bYzQnrOibZxVt2pTgozSF1V3BpFkz/xLTuUU683VAv5/dsLvNGhB3DJl008LFG+JcU9xxpNlDwDVpOpbhOwKXOuemOOf2d8590zm3ur2NnXPNzrm7nXOT8bNjbjGzAcAlwM3Al/ADZD8tIWxmI4HxwB1RgrICGO6c+zfwK+An+JnDK9N0TZJnqivLPwS+gH5H0mJi4sOcSNRPrq3bbkBz89txx9GHaoEvhslwThqOtdQ5d4Bz7gDgD3RcJed64NRou4OBQvp+S3cFqQeAIO4wJDPOTK0YEXcMWSIEzow7iEKn5GGLIHU/cHXcYUj+SUDiwXnzN7QO1iDpI4vxo+aWxBiDSN8JUrX4WeUfxB2KZKdiKP7OkqULe3uclYNsRHBS0UrX9xUMfj1p1szv9/E5RbqsurK8GfgKvuqBdMFGtmSTuGPIpC0bGjad0NCQT7MPZwCnprGix+b4mS5dYmYHtvoyBIYBhwPOOfd1/PqJ67fZbQlQDRzrnJsC7A9cZmZlwJPRfsOAs3p0BVIQqivLX8XPbG2IO5ZcN9Hmrok7hq46ecXKXrebc0QzvhR1WgeiqhS1pF2Q+j5wb9xhSPpNrq3bNuHcJ3HHEbM5wKFhMlwVdyCFTsnDz7oauD/uICT/bNDUtMENi5bMjWmtlzr8jMPZMZxbJD5BagFQjkpvSQeOX7l693TMDH97vE26f79EX64F8whwXh+eT6RHqivL6/DrsqR1Lbh8tBGL5xdZ85i448i0mxYuHpsnsw/fAsrDZNjurMDuMLPfmtlzwH/xZUi76jgz+4+ZTcOXNv0OPqG5k5nNAH4EfKbjyTnn8H8/Hor2mwZMArYGpkevTQb+2cvLkjxXXVn+BHAGKpvXK1sk5uXMOrfnLF+xM87lbXntVi4Lk+FDaTyeSlFLJp2BKi7lHQPbtW7NO3HHEaP5wCFhMiz0BGpWMP/5QT4VlA4A/gZMjTsUyT8Xjx45fdrgQVP68JQOODFMhn/qw3OKZJeg9GDgUaBf3KFI9vlfSf9ZX91wgy3xo4F75Qd3Nz691Tz2S0dc6/A8MHXSrJm1GT6PSNqUVVRtDLwAbBR3LNnqpKInZlxXfMeeccfRF47baMxz75T03yfuOHphLrBPmAzjKlktkjXKKqq+TcdlGKUTL5Rc+NKGtnS3uOPoquSGo59+ZcCATLd143RrmAwvTseBzOwu4I/AXc65bg0OMrNLgO3xCcVbgRr8LJzzgMOAMnyJ6Quj11+Jdu0HfOycO8HMDsWXGP4IuMU5V9/ba5IsFZSOAp4Btoo7FEmfGQNK3jh7ww22jTuOGCwH9guTYRh3IOJp5mFbQaoOX+rumbhDkfxz88LF+5Y2Nb3Wh6e8XIlDKXhB6nHga2hktLRjxzX1E7esb3ghHccKTi7aa3UJmWzkvgUcocSh5JrqyvK5+A6sQpix0CNTE6/kTOm63vrRwsXjca4x7jh6aDF+JHSfJg7N7KGobF3L4+C+PL9IR6ory28Afhp3HLlqOCuHxx1Dd1yxZNnYuGPIoIfxa8ami0pRS98IUovwE2C0ZEse2bNuzbZFzhXaQLUa4AglDrOLkoftCVI1+FJ3L8YdiuSXIih6cN78Dcy5jurcp9P3w2R4Yx+cRyT7Bak7gIviDkOy088XLNoc52p6e5ymIiv+5llFo5uNTKwJ8yFw2KRZM5dl4NgiGVddWf4acDSgke/t2CHxXmncMfSVssbGjSfV5+Tah6uAL4TJ8O2+PrFz7ljn3JRWj8f7OgaRdfgG8EDcQeSiEhpyqlz1xPqGzdNR8j8LPQJ8OUyGvV5mRqWoJRZB6iN8AnF+3KFI+uxRW/de3DH0oQbg+DAZPhd3IPJZKlu6LkHpcOBJYMe4Q5H88ujgQf+9fNT6u2CWqTUOfhgmw+9k6NgiuSsovQS4Oe4wJPtcOnrkU48PHrR/Oo6143vNr1/xp+ZJBsXpOB5+FOkBk2bNfD9NxxOJTVlF1RH49Xv6xx1LtjCam+eUnLLKjKFxx9JX5vbr91H5uA03wCxd98lMqwWODJPhE3EHIpKNyiqq+uNnRh0Tdyy5YgQrlr4y4NwRccfRXfcMHTKjcv0R+VRm+2/4DmsNbpLcF5Rug08ij4o7FOm9lwaUvHXGhhtsHXccfaAZOCVMhvfGHYh8nmYerkuQWgYcDLwZdyiSX76wumbX/Wrrns7Q4X+kxKFIB4LUT4Bvxx2GZJ9rFi3ZNeFcWkZq/m/zxPaP7mbPp+NY+MThFCUOJV9UV5b/HTgWKJgynZ2ZZHPfL6TEIcDGjY3jtq2vz5XZh6uBciUORTpWXVleD5wA3B93LLligs1bEHcMPfHlFat2TTiXk7G3o4oYEocqRS0ZE6TeBA7Cl7SVHLdb3Zqt+zk3N+44+sBFShxmLyUPOxOkFuOnfr8bdyiSX366YNHkoU1Nr6f5sDeEyfCyNB9TJL8EqRuBb8UdhmSXQc4NPnd5ana6jnfX1KL9PxjFs708TDWw/6RZM6t7H5FI9qiuLK9CCcRPHZR4pSBLTN24cPFmOJftMz1WAoeFyXBa3IGIZLvqyvJG4GTg7rhjyQUTEx+m4o6hJ/pBv4NqamfGHUcaPAocF8eMQ5WilowKUiE+gbg07lCk9/aqrcvnQcTNwPlhMrwt7kCkY0oedkWQmg9MwS9aLJIWRVD0wMfzR5lz6RoRdE2YDC9P07FE8luQugm/BqJqd8unvrZ8xd4Dm5tnpet4300W7VJXTE+P9z4+caiF7yUvVVeWPwocAfR6vdFcN6Xotaa4Y4jDuMamsduvqf9P3HGsw3Lg4DAZ9nYgiEjBqK4sbwJOB34ddyzZbqLNzdkBNN9esmwizjXGHUcv/AM4NkyGOfszEFmnIPUacCBt1smU3HPO8tQGcceQIfXAiWEy/EXcgci6KXnYVUHqY2A/IFOlJqUAbdTYtOF1i5a8T+8XH/1emAy/l5agRApFkPoZcA5+tJMICUj8cNGS2nQdr77YBn7rjKIhDpZ1c9e38YnDQihRIgWsurL8CeAQICdnX6TLVvZhwa5Lc+OixRNwLhs7b5cAB4XJMJuTmyJZqbqyvBn4GvCzuGPJZlsk5lncMfTUmKamMeMbG/8bdxw99BBwjBKHkvd8AnFv4J24Q5Ge23FN/cRi56rjjiPNVgFfCJPhA3EHIp1T8rA7gtRy4FDg4bhDkfxxxOqaXSf3fP3DRuCsMBlek86YRApGkPoNcAp+1JMIB9XU7rRhY+OL6TreghE27pajEnNc15PUzwP7TJo188N0xSCSzaory5/Dj4xeHHcscSihvm4wdRPijiMuGzU2bbjTmjXZlqD7BDggTIavxB2ISK6qrix31ZXlFwE/ijuWbDXOFg2MO4beuHTp8gFxx9ADPwW+pMShtMfMysxsRZv1KC81s/vabDfdzCZ2cIyTzOw5M5tmZo91tF207WlmVpnu6/iMIFUN7AOk7fOt9L3JNbXVcceQRovx7ex/xx2IdI2Sh90VpOqALwG/jDsUyR+3Lli0z3pNzd1d/3AFfqTGbzMRk0jBCFL34tcEKMiOa/m82+YvGoVzDek63vNbJ3Z5elvryiCRh4GDJs2aqQXupaBUV5a/AuyFn3VbUHZLvD3bjOK444jTDQuXbIlzdXHHEXkd2CNMhlquQiQNqivLLwMuR0sFfM5wVg6PO4bemFpTu2N/5+bEHUcXOeCyMBl+PUyGqjoj6/JW6/Uoge4OJLoRONg5dwDwRWBBugPstiC1GD9Q7x9xhyI9c/byFWPjjiFNPgAmh8kwV2euFyQlD3siSDURpM4Fvh93KJIf+kG/Bz7+ZKQ519XSdh8C+4TJsFcLa5vZnWZ2mJnVRyOjppnZw2Y2voPtDzazZ6LtnjSzyes49pS2I7QkP+TpiLxngT2AmRk9j+SECQ0Nm+5at+aFdB7z518smrJgGDPWtQlw/KRZM7OlA12kT1VXls8G9gQKahTq1MTLS+OOIW5jmprG7Fq3JhtGxP8T36Ghmd8iaVRdWX4DcAKgNk4rJTSMiTuG3jp+xaqP4o6hC9YAXwmToWbBSl94HbjQzIY459a4qI/PzG6P+tBeNrOr2+5kZoe06mt72MyGmtlOZvaSmT1tZn8zs54POAhSq4Ejgbt6fAyJzXb19Vvk0GCNjryJ78cuuMGiuU7Jw94IUlcB5+FLR4r0ytjGpo2+v3jpu11Y//AV/IjoN9J4+qXOuQOi0VF/AK7vYLvrgVOj7Q6mAGcIyKfycUTeHPzMl8fiDkXid/PCxduZc8vTecxvn1G0TUMRbRv9DqiYNGvmhZNmzdRIaClo1ZXly4HDKKAKH/sk3uwXdwzZ4PpFSybiXNrWnO2B24EjwmS4MsYYRPJWdWX5g8ABwMK4Y8kGI1ix1IwhccfRWxcsX74Dzq2OO451WAYcEibD++MORHLG1q0HSQP7d3P/o4Fa4Ekzu8bMWqpL3IrvQ/sScGHrHcxsKPAT4Oiof+TfwAXAzsAzzrn9gBLqjEEAACAASURBVDPo7VIrQaqRIHUakNmB2ZIR+9XUzo07hl54Htg3TIbz4g5Euk/Jw94KUrcDU1EjWNLg6FWrd9973esf/h3YL0yGn2Ti/GaWACbQcfnGF4GLzWx951yTc25RtN+VUeNqhpl9royqme0SjbJ60sz+ZWZjzWx8NPPsmWjm2WaZuCbJWtk6Ii8FfAG4rcfHkLwwrLl5+AkrV72WzmPWlth6V5xWhIOWzulVwJcmzZrZ0YANkYJTXVneWF1Zfi5wKV1fKzRnbWLz86UMUa+MbmoavUc8sw+b8aXszguTYVMM5xcpGNWV5TOA3YG0tq9y0QSbNz/uGNJhaLMr3ba+PlvXh52Dn03elaUDRFq0HST9T2BQm20GATXt7Rz1bdyKr2o0GLjCzEYCFfjB+F/g8+3bLYGRwJ+jhOUpwCjgDuA/ZnYrcGxH5+y2IHUFkMQnOSVHnL081W6FuBzwG+DAMBl2tdKeZBklD9MhSD2FHxGyrnJkIl3y8wWL9hnS1NzeOiu3AEeHyTATI/tGRI2UacBo4IoOtjsfeBX4q5ndZmbrRa//GV9D/VjgIDMb3Wa/u4GznHMH4kdcXYlvIM0H9gOOA1LpuxzpA/k8Iq+JIHUBcDGgjsQCdvmSZXsXO1edzmPOHW2b/frQxJsOZgN7TZo188/pPL5IvqiuLL8ZOIq1yfa8U8qq5f2taZO448gWlYsWb41z6ekY65rlwDEqZSfSd6oryz8A9gYejDuWOE1KzF0RdwzpcsWSZW0/+2eDR4BdwmT4VtyBSM57G9jezEYBmNmm+MTe5wb0m9kAM9sLwPmKYm8Aw4CvAjOdc5cBjwOlbXadg18L7rAoYbk/vlLT5sCfnHMX4fvNDk/bVQWpu/FVl95L2zElo7aub9i8pLl5dtxxdEM9cG6YDM8Ok+GauIORnlPyMF2C1Dz8Df72uEOR3Batfzii1fqHK4Evh8nwkgyMiDZ8ybyl0ciq/Z1z33QdlB5xzjU75+52zk0G3gFuMbMBwCXAzfiETx2tRmZFo6zGA3dESaYKYLhz7t/Ar/DJoHPJ487BPFUII/JuBY5Aie2CVQzFFUuWpb2k7hM7JxbfcUhit0mzZqaz/LRI3qmuLP87sA++zZF39ku8rg6bVkY2NY/au7bupT463Sv4juVH+uh8IhKpriyvwa+B+D0KYIZ5eybZ3LzpSN1+Tf1W6zU1Z0ubtgn/efLoMBmmdfkBKRhtB0mfAZwN/NPMngfuA053zjW0s28zcImZvWBm04Bj8H0bjwNfMbPngIvwg5c+5ZxbCvwAeCLa7x/AhsC+wHNRHOuT7gkrQeo1YFd8hTPJAQfU1OZK2c9PgClhMiyYpSjymXW+vJp0W1B6GvALYEDMkUgOe3jI4BevHLX+QOBLmVpQ1syexc+uetQ51+mC7WZ2oHPuyej5QfhZX78HDnfOnWNmG+BHV+0GlOGTgl/Bl6aZ4pxbamZFwFj84IV5zrkGM7s2eq5SkTnAzMqA+5xze7Z6bRjwP2A359yiaETek8CWbRvWUcJ5J+fcC9HXZwLbAB8CA51z15nZVkDonOtvZqcBE4EbgH8B+zrn6sysBBiBTz6+55xzZnYPcI9z7tG0XXBQWoZfC3SftB1Tcsrkjcf+L1VUtGMaDtWE7yirDJOhGmAiXVRWUTUE+Bm+xFLeuKX41qeOKnqhuzP389qSRGLxlI3HDsRscAZP8wvgGxoFLRK/soqq/fHt7HFxx9KXHuwfPL1r4p394o4jXX5bOvT5n4wYtnfMYSwAvhImw2kxxyGSW4JSA74LXI0mGWW1d4qL3z9u3Iabxh1HJ54ATgmTYdoHYUs8lDzMlKB0Z3wpx7KYI5Hc9ds/rTfkohO+OS/tdcijdQknAi8B3wA+6WLy8Of4kUk1+E7wC/Gzsh6Jvp4NbA8cSZQ8dM6daGb7ANfiZzkWRc+L8A2UenwD5XTn3Jz0XaVkSpQ8fB0/ar/FI0CIX3x7Df7ne7lzbno7+/fHJ503xs9UXQ2ciZ9FeC+wAl8e9wTn3OiW5KFzrsLMjgS+DTTgf58uA3bAjwasj453UjR6L32C0pbf1yuja5MC8kpJ/5nJDTeYiJn14jAL8R0aT6YrLpFCU1ZRdRK+ysd6nW2bC54vufDFjWzp7nHHkW3O32DUU88MGpiJpOoq4JwwGd6bgWOLSA+VVVSNwK+JdEzcsfSVF0oueGlDW7Zb3HGkSz2s2bVs/ErnK8nE4Vl8taaPYzq/FJioT+OxNi9f5Jxrbwmi3BCUHgL8ET/LUbLUbpuMe6cukdgy7jja0YxPQF8TJsOCrCqQr5Q8zKSgtGV9rtPjDkVySgr4GkHq/rgDEZE2gtK9gHuAbB/tJWl27Ngxz73bv39PZ59WAWeFyXB+OmMSKURlFVWb4wea5Hyn65ySkxclzI2KO45ssyyRWLrfxmOLWbu2djqEZLCah4j0XllF1dfwS2EMjDuWTJtVknxvgDVsHncc6ZTBgR/r0gTcBPxfmAwb+/jcIvknKN0Y+B1wYNyhSPuuGLX+9L8PGTwl7jjamA+cpJnf+UnTkTMpSK0gSJ2Bn4WlDkPpiueAnbIhcWhmD7Wu9W5mB8cdk+QeM+vf5vdoupltF3dcPRakXgB2xJdXkgLy8/mLNsO57q6n2TLL5QglDkXSo7qy/D18Gekb8TPQc9ImNn+eEoftG97cPGJKTe0rnW/ZJU3AdcCuShyKZLfqyvJf4qvcvB53LJlWQkOnVX9yTcWSZZvjXF/ONnkbmBwmwwolDkXSJEjNBabilyhaHXM00o6zl6eybSD7PcC2ShzmL8087CtB6frAbfiFwUXaWglcAdxGkNJ/SpFcEJR+Bb9uUmncoUjfuHT0yKceHzyoqyOqnwWSYTJUOWaRDCmrqDoE+DW+DHZOOa3ony8ExXfvFXcc2SqVSCyfvPHYBGZDe3GYt4DTwmT4UrriEpHMK6uoGoBf6/xCoDcl47PS+qSWvDzgvLwsCzh1/EYvLejXL9OVAZrxFb6+GybDugyfS6RwBaWbAXcAWp87y+y+ybiZtYnEpJjD+BA4N0yGj8Ych2SYZh72lSC1hCD1ZeBEYEnc4UhWeRTYhiD1cyUORXJIkLoXv97iv+MORfrGNYuW7JpwrrMZhKuAi4D9lDgUyazqyvLHgK2BH+NnmOWMAxOv1scdQzYrbW4eNrWm9tUe7t6EX4N5ZyUORXJPdWV5XXVl+cXAvsAbcceTbhNs3oK4Y8iUry9bnulk77v4NvY3lTgUybAgNQc4APg60N0KPJJBh66uWRjj6R1+EP02ShwWBs08jENQOgY/C7FgFgSXdi0GLiFI3RN3ICLSS0Hpl/Cd1+PiDkUy6xfDhj572/Bhkzt4+zF8mdIP+jImEYGyiqqdgF/hS95lvVdLzn59uK3ePu44slkqYanJG4+zbs4+fAs4PUyGL2YqLhHpO2UVVcXApcCVwKCYw0mLZNG/ZlxdfNeecceRCc3QvEvZ+I8azdJdEaAZuBX4TpgMlcQQ6WtB6QTgTvzSARKzD/r1+/CI8RuNj+HU7wBnhcnwmXQczMzuBO4DHsEv4wWwHLjYOfdhO9sfjG8PNOKTmFc6557t4NhTgHOdcyemI9ZCppmHcQhS8wlSxwKHADPjDkdi8UdgkhKHInkiSD0ATMTPdNBskjz2teUr9h7Y3Dyrzcvz8SVKD1XiUCQe1ZXlrwJ7ApfgZwBnrQTNTcNYvXnccWS70mZXeujqmq7OPlwBfBPYUYlDkfxRXVneUF1Zfj2wDVAVdzzpMMnmrok7hkxJQOKLq1a/n+bDPgfsHibDS5Q4FIlJkJoN7AecCeTt7OlcsUlj4/jBzc1v9eEpG4HrgR3SlThsY6lz7gDn3AHAH6Jzted64NRou4Pxa99Khil5GKcg9TiwPfANIBVzNNI3XgMOIUidTJBaHHcwIpJGQWo1QeoKYDv8DDTJQwlI/HDRktroy3p8A3bLMBneHWNYIgJUV5Y3VVeW3wJMAv4adzwd2c7mvGfG4LjjyAVXLV66kzm3fB2bOPx6PFuEyfDHYTJs6KPQRKQPVVeWV1dXlh8BHAfMizue3piQmJd36zi29o2ly7fDuXSUFP0IOClMhpPDZPhyGo4nIr0RpJoJUncAW+A/A+ftQIhccPiq1Yv66FTPAXuEybAi0+WizSwBTMBX6mvPi8DFZra+c67JObco2u9KM5tuZjPM7LftHHcXM3syevzLzMaa2Xgze87MnjGzx8xss8xdWW5T8jBuQaqRIPUT/M33N/hyDJJ/5gGnAztHSWMRyVdB6h2C1KH4zo25cYcj6XdQTe1O26xZcxu+zn9FmAxXxh2TiKxVXVn+UXVl+dH4Kh9Z1+F4cNHLGrHdRes5N/Tw1TWvdfD2DHxnxplhMoxz7RcR6SPVleUP4QeIXE+OrsE11hYNjDuGTBre3Dxii4aG3vztrQN+AGwVJsN70xSWiKRLkFpJkKrArzv+cNzhFKozUysmkNm16N4EjowGcLySwfMAjDCz6cA0YDRwRQfbnQ+8CvzVzG4zs/Wi1/8MHAgcCxxkZqPb7Hc3cJZz7kB8CewrgS3xFaT2w/fdaVJXB7TmYbYJSncBbkF1pPPFSnwZw5sJUrWdbSwieSYoHQRU4MvordfJ1pIb/gN8iyCViXIdIpJmZRVVBhwPXIP/kBi7R/p/95ntE+/vG3ccuWKV2cq9NxnX4MxGRC/NBf4P+EOYDPVhVqRAlVVUbYi/F5wNFMccTpfNKkm+N8Aa8rp09YwBJW+eveEG2/Rg1weBy7QMgEgOCUoPAH6Cr6wnfWivTca9sSqR2DbNh52LT679PkyGGZ3gZGZ34Zf1uss5N6ab+16C/507H58QrAHmAOcBhwFlwLnAhdHrLQnQfsDHzrkTzOxQ4Av4me63OOe0BFE7lDzMVkHpF4CrgV3jDkV6pBH4FXA1QUojoUUKXVA6Al+i+mJgaMzRSM/MBr4TrW+ZFlogXKTvlFVU9QPOAK4CNoozlpklp70z0OqzIpGZK747csRTj6w3ZCvgOuCXYTLUh3sRAaCsompTIABOIQeqa71fctLqQihdvfsm42bWJhKTurj534Dvh8nwv5mMSUQyJCgtApL4GWMTYo6mYFy7/vCn7hu63v5pOtwSfDv752Ey7JOStGb2LL6P7NGuJA/N7EDn3JPR84OAC4DfA4c7584xsw2AN4DdWJs8/Ap+CbEpzrmlZlYEjMW3F+Y55xrM7Nro+W1pv8g8oORhtgtKj8I3hHeMORLpmnr8jesGgtQ7cQcjIlkmKB2Gn4X4dWBYzNFI17wB3AT8kSCV1rW0WiUP72xpLJvZccBxzrmT2tn+lei996NG74iWOv/tbDsFJQ9FPqesomog/kPq5cDwvj7/QNbUvFVyeokZRX197hw2f2kiUbn/JuN+HSbDnCxTKCKZV1ZRtTW+3OWxccfSkfVJLXl5wHnrxx1HX7h1WOmzvxpeOnkdmzj8+sTfD5Phq30Ulohkkk8ingh8B1/WVDLok6KiTw4Zv9EYzHqzlm4NcDNwY5gM+6R0Z7Qu4UTgJfwg+0+6mDz8OX6SVQ3QhJ9VmMIPxm7CD/jeHjiSKHnonDvRzPYBrsX/3SmKnhcB38X34yeA051zc9J3lflDycNcEZSW43+p94o7FGnXCuCXwE8IUh/HHYyIZLmgtBTfeX0JMKKTrSUeTwE3AP8gSGWksdQ2eRgtEP4tYKxz7uJ2tr8dqAWucc4tafX6lfga/wOAN51zZ7ZOHprZLsCN0eYN+NlXiejczdExz1VjWQpJWUXVUOAs/L14k7467wGJV1//Xf8bVdapaz7C34d/TZCqizsYEckNZRVVu+KXDTgasmugxh721lv3l1xTEB3qtWY1u28yrgGz0jZvOeAh4AdhMuxoTVsRyWVBqeEHcnwX2CnmaPLaPhuPfX1FUVFPPlsswVfM+2mYDOenOSzJI0oe5hpfS/pbwKHkQEmOAjAfv0blLwhSWlxVRLonKF0PP1rqUmBkzNGIT6Q9BNxIkHox0ydrU7b0ecCA/+LLka5uZ/sEviTXOcDrwOXOuZVmtg0wExgTHWd3/EjPluThm8AXnXNzzOwI4IvAn/DrAxwPDAH6t05IihSKsoqqIvz/g0vx/3cy6tp+v3nq5H5Ppqu8UL56A/gZ8DuClMqTikiPlFVUbQJcBJxJllT8SBb9a8bVxXftGXccfeXMMaOfenHggJa/efX49uf1YTJ8I8awRKQv+ckw/wcUzL2vL10/YtjTfygdul83dnkD3499T5gMazMUVq+Z2UN8dqD9tc65x+OKp5ApeZirgtJNga/hZw+MijmaQjQLP637LoJUn9SCFpE8FpSWAMcBZwNT4g2mINUBdwI/IkjN7quTaoFwkexSVlG1D/BN4CgyNEjvyf6XvrBZYr4qiXxeHfAA8EuC1HOdbSwi0lVlFVWDgdPwM81jXW+2st+vnzqx37SCGUAyu7j4/WPGjinB7Jf49WoXxB2TiMQkKN0TPwj2y8CgmKPJGwuKihZMHb/RKPxA4440A38HbgmT4ZN9FJrkCSUPc53vcD4e31m4T8zR5LuV+JFydxCkno87GBHJU0HplvgkYhINDsm014G7gbsJUu2uHZhJWiBcJDuVVVRthv//dTKwQTqP/W7JVz8qtqZx6TxmjnsbX/r/LoLU0riDEZH8VVZRZcDh+LXHD8ZXfOhTD/YPnt418U53ZojkKgc8CfwyWH/Ew8FF7zfGHZCIZAm/hMvJ+AkxKuWfBvtuPPa15UVFO7Tz1grgDuBnYTJ8r4/Dkjyh5GE+CUq3xycRvwwMjzmafPIM/mb7AEHqc2XkREQyIijtj1+r5Rz8enZ93sGRpz4B7gF+T5B6PY4AtEC4SG6ISpoeAnwVfz8e2JvjjWT5ov8OOF+DQvx95yHgdoLUU3EHIyKFp6yiamP8AKuT6MPO6xdKLnhpQ1u2W1+dLwYf4Evy/6Yvq3mISI4KSvfA93eciGYj9tiPhg97+s5hn5YudcDT+D6P+8JkuDK+yCQfKHmYj4LSYmAqcAK+7JISid1XjW/03kGQejfmWESk0AWlmwOnA8fg17KT7qkBHsbP0nuCINUUczwikmPKKqrWw1f7+Cq+vHS3B3QcX/TUSzcV/zKfO43XpQk/IO8vwB/jmO0tItKesoqqbfFJxJOATTJ5rlklyfcGWMPmmTxHDD7Gl52+H5hBkFIno4h0T1A6FN/XcSx+4N6AeAPKLYuLEosOGD92Lmb34ROGH8Udk+QPJQ/znRKJXeWAl/GzN/4a12wUEZFOBaUT8DPLjgQm42eQyeetBqYDDwIPEqRWxRtO92iBcJHsVVZRNR5f6aMcv2xAcVf2+0XxzU8dXvRSwax1BawC/gX8FahSWVIRyWZRWdO98eX0jgG6tR51V7xfctJqMwan+7gxWIhvY98PPEuQao45HhHJF0HpEHyJ6WPxbe314g0oq/0X+DPwZ018kUwpqOShmZXh1zd6pdXLjwC7O+dObLXddHypr1ntHOMk/Boo9UADcHF720XbngZMdM5VpOcKemltIvEw4CBgm3gDil09vg7/I8AjBKl5MccjItI9QekIfIP6SPy9fUi8AcXK4df2+1f0eI4gVR9vSCKS78oqqobi29eHR4+xHW37n5LzX97Alu/SV7HF5BPgb/iE4b8JUmtijkdEpNuiROL2+Bkwh+IH7JX05pjrk1ry8oDz1k9DeHFoBF4EHo8eM1TJQ0QyLigtwbezWxKJaV2LPActxQ+Q/jd+YN4H8YYjhaAQk4f3Oef2bPXaFKI1gVq9Np2Ok4fzgC2cczVmVgIMcs4t6+B8p5FNycO2gtINgAPwa2kdBGwWb0AZtwa/vtSzwHPAUwQp1X4WkfzgG9YHRI898Wvj5fu6AQvwHRj/Ah4nSC2IOR4RKXBlFVXb45OIhwF70GqdxDklJy1LWN5VAVkM/AeYgb8fv6iSdSKSb8oqqgYC++MTiYfQg2UE9rC33rq/5JpcWn7gHdYmC6cRpFbEHI+IFLqgdBt8H/aB+HtyvrWr21qNL/v/b/zkl/9pprf0NSUPu588/AcwDbjNObeq1eu3A1sCpcDfnXNXtU4emtkhwPfwI7aWA0lgc+BXQC2QAk7tKBHZJ4LSTfA34D2AHYHtyO2O5yXA8/hk4bPAyxr9LCIFIyjthx8xvWerxxaxxtQ7q/AzC1+NHv8FQnVSi0i2KquoKsa3qffa2BZs93TJNw7AD9br9nqJWaIBfx+eQUvCMEjNjjckEZG+V1ZRtRGwG7BLq8c6Z8Qki/414+riu/Zc1zYxWopfxuVlfBv7RYLUh/GGJCKyDkGpAZPwSwjsA+wFTAAScYbVCw6YA/wP39/xFPAfglRDrFFJwSvE5GHbsqXTgEndSB6WAOcAXwUeA652zjWY2TbALPwC2y8559ZvSR4C1+E/ZO/rnFtiZhfiazYvBLZxzl1qZqOAGufc6vRedS8EpQl8R/OOrR47ABvGGVY7VgAzo8dbrZ7PUaeyiEgrQen6+CTi7viG9pb4+3y2DRRZxNokYctjtkbZiUjOC0pLgZ3wHc074+/DZcDIGKNqzzLgXfzMk//hP8u8TJCqizUqEZEsFSUUWycTtwPGE3VkV/b79VMn9psW97q3zcAHrL23+2RhkHo/1qhERNIhKB2Inxm+DbBtq383jjOsdtQBb+Dvwy2P11UdT7JRISYP28483AP4rnPuyFavvQgc75ybu45jGfBj/Afr24Cb8eXTqoGrnHOjWiUPHwQexSe2AAbgZ8R9EzgBXz//DeBXLhd+IL7TY2N8Q3jjVo+Wr8cCxWk6WzN+FNxC/BoqHwPzgI+At4GZWqtQRKQX/Ii9cfgk4iZtHuPwM+qH4v92pcMq/D285TGvzdcfEaQWp+lcIiK5ISgdjE8itjw2afP1qDSerQFYiW9Xz40eH0b/zgbeJUgtSeP5REQKUllFVX/8PXzzW4p/Nvqooue3Zm2/yUbAMHw7uygNp2vE908tjR4f4xOF1dFjNn6AtaoxiUhhCUrXwycSN8Pfezds5zE0jWdcxNr2dcuj9dcfa91YyRVKHpoNw2f4d3POLTKzTfF1hLd0zjW02X8AsJNz7oXo6zPxN58PgYHOuevMbCsgdM71b5U8vAG/HtO+zrm6aPbiCGAw8J5zzpnZPcA9zrlHM/gt6Dt+7a0hHTwGR1s1APXRo6HNv6vxa6gs1UwTEZEs4MugDo0e67V6PhQowa8r29ljOUEq1eexi4jkOj/QY1AHj8GtnhcDNfiBGqujfz/7XOWPRESyS1A6BJ9ILI0ew/Br5ro2j+ZWz2tpnSzUjBURkZ4LSgcBY/D33pJ1PMC3q9s+Vn36XIlBySOFmDxsW7b0ESAEKvEdm0XA5c656e3s3x/4PX6UWB3+pnAmfiTwvfjyma8CJzjnRrdZ8/BI4Nv45JgDLsOXAD0bnyyrA05yzi1N5zWLiIiIiIiIiIiIiIiIdFVBJQ9FREREREREREREREREpGP94g4gW0WzDB9r8/JFzrkwjnhEREREREREREREREREMk0zD0VEREREREREREREREQEgETcAYiIiIiIiIiIiIiIiIhIdlDyUEREREREREREREREREQAJQ9FREREREREREREREREJKLkoYiIiIiIiHzKzMrMbIWZTW/1uNTM7muz3XQzm9jBMU4ys+fMbJqZPdbRdtG2p5lZZbqvQ0REPkv3dxEREemqfnEHICIiIiIiIlnnLefclJYvzGwKsHs39r8R2MI5V2NmJcCg9IYnIiI9pPu7iIiIdEozD0VERERERCTdXgcuNLMhzrk1zrllAGZ2u5k9aWYvm9nVbXcys0PM7JloRsvDZjbUzHYys5fM7Gkz+5uZDe/zqxERkRa6v4uIiBQAzTwUERERERGRtrY2s+mtvp7Wzf2PBs4BnjSzx4CrnXMNwK3ALGAT4CXgqpYdzGwo8BNgX+fcEjO7ELgAWAg845y71MxGAfU9vCYREdH9XURERLpAyUMRERERERFpq21Zuz2AXdpsMwioaW9n59wa4FYz+xnwY+AKM7sNqAAWANVAc5vdtgRGAn82M4ABwPNAJXCCmd0KvAH8qjcXJiJS4HR/FxERkU6pbKmIiIiIiIh05m1g+2hmCGa2KTAK+KTthmY2wMz2AnDOOXyH8DDgq8BM59xlwONAaZtd5wAfAIdFHdv749fW2hz4k3PuImA/4PC0X52ISOHS/V1EREQ+RzMPRUREREREpK22Ze0eAc4G/mlma4Ai4PSoVF1bzcAlZvZjoA5YDZyJ74y+18zKgVeB5a13cs4tNbMfAE+YWQPggMuAHYC7zaw+Ot6M9F2miEjB0f1dREREOmV+oJCIiIiIiIiIiIiIiIiIFDrNPBQREREREZEeMbP+wGNtXr7IORfGEY+IiKSH7u8iIiKFTTMPRURERERERERERERERASARNwBiIiIiIiIiIiIiIiIiEh2UPJQRERERERERERERERERAAlD0VEREREREREREREREQkouShiIiIiIiIiIiIiIiIiABKHoqIiIiIiIiIiIiIiIhIRMlDEREREREREREREREREQGUPBQRERERERERERERERGRiJKHIiIiIiIiIiIiIiIiIgIoeSgiIiIiIiIiIiIiIiIiESUPRURERERERERERERERARQ8lBEREREREREREREREREIkoeioiIiIiIiIiIiIiIiAig5KGIiIiIiIiIiIiIiIiIRJQ8FBERERERERERERERERFAyUMRERERERERERERERERiSh5KCIiIiIiIiIiIiIiIiKAkociIiIiIiIiIiIiIiIiElHyUEREREREREREREREREQAJQ9FREREREREREREREREJKLkoYiIiIiIiIiIiIiIiIgASh6KiIiIiIiIiIiIiIiISETJQxERERERBXRXngAAIABJREFUEREREREREREBlDwUERERERERERERERERkYiShyIiIiIiIiIiIiIiIiICKHkoIiIiIiIiIiIiIiIiIhElD0VEREREREREREREREQEUPJQRERERETkM8ysKO4YpHv0MxMREREpXGoLiqSfkoc5xMxONrN3zWy1mf3HzDZbx7bXm9kaM+sXfd3fzOrNbH6rbTYwM2dml5hZhZnNNbMRrZ+3OWbCzK4xsw/NrM7MXjKzL2TuirvOzKZH1+LMbLmZ3WlmI+OOS0RERKTQmVm5mb1qZqvM7BUzO7yL++1oZv+M9ltiZs+Y2f6d7BNE7cEBrZ93I9ZiM3sEWGNmz7Z5r6W92WRmi6PY+rQt3CqGc9q8vllLW7gHx5wS7XtY+iL9zPHPi46/cavXqqPv46Do60T0GecnPTh+hz+zdDGzcWZ2v5mtNLOFZvZrM1svE+cSETCzSWb2Yqt+h527sE91dK85uNVrd5rZ9AzElzV9I2ZWFl13vZkNbvPe96P37uzBcbeM/tad1I19TmvVL+OifqWTu3tuEek7ZnZM1Ca7r83rY83scTOrNbM3zGxyF4+n9vvn42vdZ11vZk9a1Kffk+ttc+zqtj+7DrYbaGY3mdn86GfzDzOb1JNzdhZHV2OS3KDkYY4ws6OAPwCPAacBbwJj17HLi0B/YGL09TZAMbCBmY2JXtuh1bZF0cPaPG/tfKAC+ClwEvA+cEZPr6kjZjbVzIIe7DoLOBz4BlAOPJDOuDpiZhOim31ZX5xPRHon6kRw7TxO62S/6lbbfmJm37VORra1+jB/blovIo1adRo7M2s0s7fM7LgeHKels2Bim9evM7O50fNC+B46M1tgZt9s9b4zs8o4YxSJi5ltCTwMzAdOBxYAfzGzCZ3stxPwLLA+cC5wMeDw7bxMOgT4InAF8P123p+Fb2d+A2gCqsysSzGZ2Vmd/a1pte1wMytexyZT23x9cLtbZYcXo3+3B39twCb4z6LbR+9NAAa12rY7OvuZpUMFUAKcCdyI/12+NkPnEiloUQfqY6z9P1cD/N2iwQZdkPY+inb0Sd9INxUDbTvoe/O3IYHvE+rXg33PBo4EXgbuNrMdOtleRGJgZqcDdwP17bx9L7At/n6XAh4xs2GdHE/t947b7y191mcAW9FHfdat3If/mVTi/7aOAZ5RX7Z0pieNAInHDcAfnHMXRF93dpNp/SH9DWAn4CNgZPT8H9F7jcArzrnnWfsB+Fra/zA8FXjTOXdj9PVDZrZLD66lM1OBy4Ggm/ulnHP/hE87JX5kZps45z5Ic3xtTQCuAqYD1Rk+l4j03o/wDacWOwHX4Tu2O/MUcBMwmbWN0nzpPPw/4H/4DpAHzexA59y0NBz3YODfrb4uhO/hUcBNZvaOc+5vMcckErcj8B2aZzrnPjaz5/Ft0nLglnXsdwvwMTDFObcawMzuBU7McLwtlSsecM5Vt/P+p+1N4Pdm9nvgejO7zzn3SSfHPguoA+5c10ZmtikwE5iG72Ro6xPgQDMz51zLTMOp+O/XRp3EEIfX8de9PfB3/N/dRvzvwU7ADNYmEXuSPOzsZ5YOtzjn3m35IhpBn80JW5FcVg6MA05yzj1jZtOAD/F/T/7Uyb4fAceY2Qjn3NIMxthXfSPd8Qk+rkcBzGwosBv+b0O3Oedm4RMAPfGsc26Wmb0AHA0cBrzWw2OJSOakgF3wAzY+Fc1I2xc4xzn3OzN7DngbOAH41TqOp/Z7x+331n3WY4AbzWyDTs6dFuarixwJnOCceyB67QngLXxfjGaIS4c08zAHmNmOwJb4jsgiM2s7I/BznHMf4jvCWz6I74RPIr4dPSd6L3TO1VnXpojXAFuZ2V6tzvNyFGPLPj+MZly8Z2antrqGK8zsYzOrMbOHWm6Q5qduvxn922Bmj+MThy0zNaZH13y7mS01P736djMb2Mm3oOXD/ejoWKeYL5mxPDr/yOj1o81stvkp209Ho2Raymu9Zb4EyYtmtnub6/yl+anmV+ATsQDTrAelokSkbznnQufcP1se+I7WJXw2wdWR+c65vzvnKoC/4UfV5ouXnXNV+NntS4BT171556KBHDvz2e9tIXwPzwNWAFlR2lskZi2DFVe3+bekox3MbDy+w+LnLR0PAM65ZufcH82sn5ldZmah+VKXL1s3yu6Y2RDzs9BXmC9f1NLGDljbMfC+da0SRiU+OXqktSn/GbWrXdR+nA7sAewfvXavtZlVbWZXm1kt0Iy/D8/r4JwvAsOJ2vRmlgAOBF5oc53ttmej9y6Lrn0+vlOk9X6bmtlTUbv9dTObGr3ett2+T/T8RTO7w8yWmdlrZrZt6+M55xrwAytafy6Zje9Ibv25ZKlzbraZDTaza81sVvTznW5mG3YQw+O0+ZmZn7F+t/lygikz+130PWr5fFFlZu+bWV302kgz+0t0vW9bOyX2WicOI834jiQRSb/No39fB3DOfQwsBrpyn38U/3en3Y7Q9voFovtGnUXVMMxsppm9GD0fYL4yx+VtDrWuvpE77bPLxZwb3XvKbG2ljh9H96iPzOzbrbbdyXx579VmNqNV/0S1+dJ/r0X9EOPbubwX+Oys9AOAZfj7bcvxu3x/tDbVP8xsT/PlWeui+3BXSpA3RP82tfob+fvo3C2d6Ge0Oue/zWyL6PUhZvaA+b/Vc83sui6cT0S6wTn3kHPunXbeahkM8Uy03TvAQvyAhHaZ2u+dtd9b+/Te2OYaR5nZz8xsjvl+6r+a2ZDovf7R346F0T30YTMb1Wb/SvPlWY9qc74T8dVfHmp5wTm3BD+o/pjo2B3+fbKe9ctLnlDyMDfshO9oOTP6d4WZXdSF/V4Etmt1jFejR8uH9B3o3ujeu/ClUJ+ObmYj2tnmaPw08DeBO81sC/MfwK8FfgOcg+9IvqvVPlvjRwieAVzI2tGEhwPfBr4CfA34IX424mGsu2QrwAb4afezo0bt74EH8R26OwM/N7MSfCnY2fjSQ8uA48yPFnkYCPGd5yuAR1tu2JFd8B9I3sPPNAGf9OzSGj4ikh2iToIT8CPUGjrbvo1ZwDjztjKzadGH3jlmlmznXMXmBykstLX17Tsa2FAdfbD/S9SwvsnMJpvZO1FDuaLVcTsa7NDSCL7GfAfsMjO7sW1cbUXfhw9YO/ii3U7V6Lpvihqu1fjR4G0diG9rPFlg38Mm/IeHprbvWZsSpuY7hqZHz4vMr1m8zPyAm+tNi75L7vszPslylfkE0JVALb5d1pEdo387aqeOBL6OL7N0JrAxcE03YroZP/r2Unwb9QLgW/h24Y+jbU6Lvu7MW/jr66zz49v4e16Iby9+D1/O7ZhW23wB+Jdz7gPn3Fjn3FmfPwwAy4FXWDvzbWdgKH5mN/Dp6Od227Nmdii+9ObfgMuA/VrtV4KvpjEQSEbX9xdbu5Z463b74ui13fDJzAuBDVn7PWytK59LXoqebxd9X/6fvfsOj6rK/zj+PikkIBCagIp67b1XrLh2Z+2uFZXVtXd/lrvWuOo6trX3hnXt/doLKrrYsWJ3xEKR3kPK+f1xbmAyJCGBJGfK5/U890nmzr0z3zuQM+ee8j034v5tBsZx1su8d8j8NzsQ93/kXODmeH8i7fxdcaPm/xk/fh63xMORuJH39xtj1mzkGjDGdDNunZwdgdsaO0ZEFtu0+GdPAGNMBe5vuiUzNMYAL+H+nhtoql0AN/u5DFjBuIbYVYEN4vv/VXFLuozIeLmWtI005yBcO8LLuNkv2xtj+uLK8XG48ncG8IwxplN8zla4AXkn4r5HM70BrGPmz2TZMd6XPsC5teUj4Mo+XMfsVNx3yhe474blaFwXY0xvXBvJLNIarHHfdScBDxq3htpd8WsPwf2bP2OMMcCpwD647/vrgKOMMcqeJtIx6jNZpM/KG4Or5zVF9ffm6+9FcT18FVwb9MvW2gkZx2yP+266DPcdsUd8LLhrPgW4Fff5VeDqrwAYYw7ElbmnWWufyXjddYBRcTtFus9wdf5V0/Yt8P3EorXLS76w1mrL8g2XS9/i8kYngLvjxwMXct45uPQeBpgO/A2Xb/oH3AiLKuDv8bGV8WuWp//eyGsegmsosMQzGzPO3zx+3D9+HALvAa+lvcbg+LlVcI0TU9PfCzcCxKY9PiU+fqf4cQ9giYy4huG+oLriCs8vgEvj596MP7uu8RbiUiVVxK97H1AcH7sMLn3h9PqYcClTLG52TP11bpH23rvE+wb5/r+iTZu21m1pf79bt+DYFPBw2uMnceubFOFmdX+KuyG/sb6MBoL492OBW3A3z5vF5+8aP/cfXGUsBTyS9l51cXl0ZXzc77gK22O4TqkBwAq4gRKP4DpBX4vL6K7AoPi8aXH5dWdm+RW/V/1xu6Tt+xW4Iv59BG4290HADXFca8axWFxa7X/gBmBYYPW017kF+LqAPsO9cN9Rx8evv2X8vAWSmb+nfb7D4t8vxzUUnYRrGKoCjvP9d6JN2+JuuDpobfz/vxY4YCHH19cV12zi+TKgT/z70rjG1lHx40qaqdPGf9tVwHlp++4Efo9/HxKfEzTyvsOAEY3s/xO4g4zyNI7BApXx43l/7/Hj0+LypwduwEYdcMhCPpthuNHVlwOvxvtC3IyTIcR1aJqvzz6CSylVFD93ZH3cuAZri1vjpmvaeUfQeL19WFxudY0f34ybQZgZ98G4UdZluEGGZ+IaRGbjZgn9DFwUH9sD6BL/HuC+g15Me7/MGBr8mwFLxz9LcKPFLXB2vM8Cr6Sdu228b7f4ervhOmf/1cTn/1F8/AOA8f23pU1bPm64+/m6uDwZEP+0wLULOS+FK/f3jo/fKC4vh8XPN9UusGT8frvjOqt+wA1Q2BFXL62uL5My3q+ptpGhuEwb9ccdW19GpZVXB8bPdYrLnFtxS6HMwnWSdgW2jI/9S3xt3zVx3UF83KA4jkPi/d/g6r3DgKHxvtaUj/WveyxuELgFBsTPdcZ9x1yaEUv99aVv/4qfGxQ/Pift+IeA79MebxUfsyOuo6AaWCs9dm3atLX9xoL36RfEf4ud0/Z9ALzezGuo/t70ZzMso1ycCmzQyLX3ww1YKcJ16E3HtYF0xtWZb017zRJcu3YK1wk4E7imiff/AXiikf17xO+9Jc1/P7WkXX7e/6HM/0/acnvTzMPccrx16dCOxxWaey3k+A9wle1NcQVt/QjfFXEVxU60cl0Ra+2D8fnX4Aq1zBEdH8XHjQUmAcviRnJ8nXbMqPhn/QiPH6y1zaX9qW/geMkY8zjQ06ZNgU+zCa5g/RL4wFp7brx/HVxBOD3eLsMVxj1xHbGHAqOMMftYa3+P4/q5PiZr7W+4RpH0ESlfNBOviOSOg4HRuIaEligxxvQ2xhyJW9fuUVx6oFWBk6y1D1trT8TNSj4x7bzDcTfdg62178f7zgLexVXMn8NVyvY18xfY/tpaew6uARhc5es23HqBRbjZGkfhvg8Ot9Y+iqvw9cZ1pNW7xlp7B25ACcDGTVxbeXxtp+EqojcYt6bTZrjK4nPxa0zDNaQcAbxvrT3LWnsnrsMv0w4smA42nz/Dp3CdqDfhRra/18RxCzAuVfhJuA7ae3ANT69lxCGSc+IZcLcAz+A6aO4G7jTNrw01Pf7ZrYnna4FTjTG/4QYFbIO7qW6JlXB14My66dLGrQ/VKsale+uO+9tvrYdxddIEbjDEXFxZhjGmZ1pZ1pg3gK3isqOxsra5+uxawEhrbV187E9p59XPDvwC9+/wa/y4fnZJY/X27621M+LfpxHPFsrwAe67ZSNgNebfl5QDmwPLM/++pBq3XMMEXKfiyjT8913YvUO5Meb5OP762ULp56fX4+uvN4qPn4ZriGlqNs0xuIb0XdHMQ5F2Ya39CteRdiyuDNocV19v6dp9z+PS62XOPmyqXWAJ4Dtgddz3yQjg/fj3NXBLvcxqJM6FtY00p77dZC6uzrtsHF9nXAfgdObfn9SXRy1pg3gT2MEYMwBX1mZ+N7SmfEy3BjA9/i7BWjsb1zjc1KydQ3CdnhcD55u0FH8Z77EG89uHoGFb0V24ztSRxpg7mJ/mT0TaX309q1Pavk40n7Jd9ffm6+9f49K6/hWXzv91Y0zmWuV1uHaEKbjB1V1xn9HKuDrzm/UHWmtrrLVT44f1SwNc1MR7T6fx+nl9ZpFpafsa+35qabu85CF1HuaG8bhC9guA+GZ5MvP/yJvyIW5kwGG4guJH5i9SfWi8b1TjpzbNWjvNWns6rsF3nTgdRb30KdBdcCMjMtdotPHP+v3NVgLjjsj1getxhezHxpjGpkfXF8SjgN3M/PzLxbiUWVtnbONwjcZD6o8xxhzXSLz1MafvV8VVJMfFZcTeuA4lu7DjY/viRhjfiWuYuIT5N82ZFdn0m+nNcaPd0lP2NNWAUV++fRv/nJLx+vUVxJ60bLDDJ/HPBimgGvFUfG1X4ma2/0rzjaprpb02NGx8xhizPK6Sm9lokc+f4Rm4kYtn4DpYL2viuMbUN46HadezG003YIvkiqNwjQiHWGtfxA0CmIwbtduU+vrpOk08fwquM/8KXMPtfa2Ip6l6XlPPLcyGuMaM+hlp6ToteHjam1o7BtcJuDfzUx5NiztcxwDPNnP6O7h7uR1w5WBmWdtcfbYM19BRrzjj91ksWG++J36+sTpwVTNxuje29gfcwMJD4vf4NP6emYi7LzHM7zxM4urnp+EGQr6V8XILq4c/gxuQsjuNl9fp59dfe4KG19to+W2t/TgehHIDLoVeUw1kIrIYrLUX4wYVbIRbu28p3KzllpxbjfteOJiG6+s21y4wAlf32wY3Q+Rt5nceNlhPNuO9Gmsbacl3QWPtJsW4+nRmfC/Fx7WkDeJ13PfCjsDouOxN15ryMV1L2kjSfWKtfdNaewFuMNzxTbxHk21F1tovcSmtH8INWhxhjFmiifcTkbZVn640PU3pUjRMY5pJ9ffm6+/TrbXD40lBB+PK4AMzjrkbV4YfipvV+Eu8v77sq6NxX+PaMBpbOgBcf8IacadpunVwHcLp614u8P3UinZ5yUPqPMwNn+AqkmuAW0AVl1rj5/hxj8ZOikcgfIeboTjSOtNwnYi7Ax+njTheKGPMYRm7/sAVsumND0F87Nq4URHf4r5A1k47pv73FlX+jTGBtfZPa+2p8bX0xDXOZppurR2Oa3DojxsZDC5dR9+4kB4eHzMaN8qkzFp7L64R/BdcmpJRwIrGmC7x+y+Ha/T6siXxikjO2AM3kuuhVpzzOi6dzirW2j2ttdNp2c30W8DAjHK0uQYMiG+s0zo2M/PTF7XwvTMbdZuqXJ+BSyNXzPwc/s01qjbX+Ayu0aIO1wCTLp8/w6+stW9Za6/GjRg8ronj0tXfnNR/fufR8Fr2b8FriGSzLsxPV1r/91hDfBNsjOmeeSNrrf0OV+86Kn3dT+MchWtI/tJae7219mca1jMX5idc2ZVZN/0tbfRui8SxXYSbJfIc8wcq1HcordXYeRkexJWXg3AplcF13k3EjcpuVDwL5n1c2W1ZcKZzc/XZP3AzbOqtl/b7N7h/sz/S6s2fMX/QxeL4EFeX/9VaOzHe9ynuviRlrf0z3rcdbsmD+3EppVZr6RvEazOujUvr9BputHRzvol/zkm73vfJuN54vZdMtbj/yyLSDqy1v1prP8Glx59GvIZ2U+0fGe7CDXjbKm1fo+0C8Sy6EbiZG+vi6pxv4TIbrc6C6x0urG1kCtA1XrcPGv8uCOLX6YmbUfNtHF8/4PO0+L7HDbxoqTdwgy4OJ2NQySKUj+lGAd3q1ziMv1tWpOVtJE2VlaNo+PnUfzd/GbcDpay1h+PWNlsRWN+4NdC7tiJ2EWm9j+KfWwMYY1bFdWZ9GD9W/X0R6u+NyCwbt8MNbn8GV8+sn5n4bfx4YNp1mLTJPF/g2nL+bozZo5H3eQTXTp5IO78rLsvRM9ba9PaOIH5+3vdTK9rlJQ+p8zAHWGtH4m6sHzDGHIRLh1EN3GeM2QKYaIw5s4nTP8AVNp+m7fsUN2KkVSlLgdONMY8aY/Y1xhyNm9H4VNzwW+9uY8wBuEW2p+FG4N0IDDLGXGyMGYxLXfFSI6Pg6k0BMMacaYw5BbjGGPOwMWYfYGdcpby5jseHcCk0zo5nFl0NbG2MuckYs7cx5jLcbJeBuBQYR+E6DXvgvujuwK0Jea8xZn9c6rgJuMK2yXiBwfE1NpdiSkSyxyG4tJafpe9cSIPEBGvtuxnlV/0Iu/SK7Fo0vJl+GFeWXG+Mqb9Rb64Bo6XacrDDV7i0Sz8AZ8XlZ3ONqs01PoMbMfeJtXZKxv58/gwzNdZQMiV+/fpUpSvF+3+Mjy/LuJ6xbRCHiE8v4wYbPGiM2ccYcwturdGXjDEBrrP/hkbOOxU3KvhFY8z+cR1yGG72wjhgJWPMYfHrbdjSYOKBdPcBpxljjjLGnI4b/dtY6uXGVBhjdjHGHI5LHfQX4LC43PkeV/893hizJ250bropwJrGmKONMfvF+57EDSLoQTxS2Vo7zlq7jLX2HwuJ5Q3cmn3vZtz0Q/P12fuA1YwxV8f14HPTznsQ9/k+bow5KH7+ExqW94uqpfcl44BNjDEH4ur1/VvxHtNwI6j3iu9JHlzI8a/iGlzuNMYcbow5FDfLaFDGcVcZY54yxhxgXPq9U3H3Qa35vhGRFjAuvf2Tcdn/T9zg4AuttbNb0P4BgLX2G9ygigFpu5tqFwDXQbghMN5a+z3wOW7w2No0PvOwubaRj3EDZM5Ney7TdXEZdy9uUNpQ3NqOxcCTxpj9jDEn4wZv9GruWjOu+yfcoOhtWXBGemvLx3T/xXViDk37TinBZRJpzFbGmN2MMZfi7gmaeq+bgRWMMTfHn8f1uBk0b+AyQ91ijNkL14FRhbtPeRb4yWgWoki7sdaOwi0P8i9jzN9xGSimAI+q/g4sWv29PoZ9cPXbWbjsT+nGAdsbY/6GGyRdGr/2ZFy6/BOMMefFr/EUcedufMx9uHTXdxg36Yi05yLcLPahxpgT4td/CXePln4fAI1/P7W2XV7yiDoPc8cBuFQWQ3HpO3az1o7GLYg6labzNNevC5V5kw6t7zy8DJdW7V5cB+CzuNRT6d7FjfLrG8c41bq1AE7DjRi8HTdSJXNqdrqHcRXGSlyj6i24UXH34mbDHBd3qDbKWluDmwbfHzjGWvt4HOeeuJkgOwOX424mPgD+hau0voi7KfkJ2AV3o3A/rpF3Wzt/LZdMH8bnHgLsxIJT3kUkyxhjeuH+zh/K2N+iBokMr+JGgt1gjDnQGHMzbrTWzRnHnY2biTfUGGNovgGjpVo72KFZ1tpaXPlYP3u7uUbV+4AdjTH/jCvvR9W/Tnx9f2HBRoum5MtnuFF8Q3AmLtVIY7NaP8Y12uyN+07sDhB/x9wG/J8x5qy4MeoR5q+zKJKT7PxUpWvhBsDthJthezuuIXAKbpRu5nmv48rprrg64JW4eu9xuHVMv8L9zayA+7ttjROBx3Gpfc6NX/uKFp67Oi6V8+W4kcWbWmtfjWOehVuja2Vcg+rrNBxEUN/IkiROpRc3hnwKvBL/3hr1ZewbmU8spD47FHe9h+LqwbelnTcDV8bPxjUU/TN+n89bGVtjWnpfEuLube7B/R+JWvoG1q3PcjywCm4d3P/iZi82dXwd7nP6Jj7+37hGpNcyDj0a93/xLtxn9xju3kZE2t4s3KzBobgZZ2dYa2+Kn1tY+0e6u9IfNNMuAK6+O4s4TXJcNgwHJjYx6Lm5tpFH49c/E9cO0thaiC/i2jk2Ava31n5vXSrn7XFtKQ/gvqvuxi1j0xqNfje0tnzMOHca7ruhAndt6wA7WWt/aeKUO3Bl95G47/xrm3jdd3AzX3bD/XtPjF/X4r6jN8N1PG4EHGStHRfHPAnN/BZpbwfh6tu34Gaa7Rl3Yqn+vmj199VxZf8juM9np7jcT3cSLgPIPbjBI+l15tOB63DpX+/FDVLJbNc/Hjfg5PZG3n9fXPl9Ae6znwVsba39MeO4Bb6faGW7vOQZa602bYu94Tr6LFDuOxZt2rRpW9iG6xizwAoZ+9fD3Yz+o5FzUrgUEo293rK4EWxzcCml94v3B/H7HBs/Pi5+fEr8+Cigfo29T3Brgi3wXvE5Q+LfV894vB1u9lwVbjDDmvH+QfFxu8SPy+PHlRmxZx7XCfgVl6+/M26WyAu4huRfcQ0NfXCV2rtwjTc/4RoFbBzf+vHvOxbYZ1i/TcLd1JSnvXcy/n1d3ALp03ANTSOAYfFzZbgbgvqbsdeBjXz/vWjTpq39NtyN/xxgsO9YtGnTpk1b+2649VwtsLrvWLRp06ZN26Jt+Vh/1/eTtqY2Y60mScniM8ZUAhcCna21czyHIyIiHhljzgAuAXpapXQTEWlUnDppW2BXYEWVlyIi+c0YMwQ3o2QN61KriohIDsnX+ru+n6QpJb4DEBERkbzzM3BqvlSkRUTayU24dHQHqrwUEREREcl6qr9LQdHMQxEREREREREREREREREBoMh3ACIiIiIiIiIiIiIiIiKSHdR5KCIiIiIiIiIiIiIiIiKAOg9FREREREREREREREREJKbOQxEREREREREREREREREB1HkoIiIiIiIiIiIiIiIiIjF1HoqIiIiIiIiIiIiIiIgIoM5DEREREREREREREREREYmp81BEREREREREREREREREAHUeioiIiIiIiIiIiIiIiEhMnYciIiIiIiIiIiIiIiIiAqjzUERERERERERERERERERi6jwUEREREREREREREREREUCdhyIiIiIiIiIiIiIiIiISU+ehiIiIiIiIiIiIiIiIiADqPBQRERERERERERERERGRmDoPRUREREREGmGMCYwxc4wxp6btG2qMGRT/foIx5jNjTJ9mXsMYYy43xrxrjBlmjHncGFO+ASiPAAAgAElEQVTazPFDjTG7tOmFiIiIiIiIiLSCOg8lJ6jhRkREREQ8eQ440hjTrZHndgAuAA5q5vx1gM2stVtaawcBxwN1bR6liIiIiIhkBbVlSz5Q56HkEjXciIiIiEhHmwncDpyRvtMYszrwG/AisEcz548G+hlj9jLGFFlrx1tra40x/YwxTxtj3jTGfGqMWeA1jDFnxI0Fw40xyXjf4caYT4wxbxljbmyzqxQRERERkbaktmzJaeo8lFyihhsRERER8eE2YG9jTN+0fYcBT1pr5wKjjTFrNXaitXYKsB0wEPjAGDM4fqoaOA7YFbgUODb9vHhU8iBgG2vtVsDKxpiBuIaGi6y12wJXtc3liYiIiIhIG1NbtuQ0dR5KrlHDjYiIiIh0qLieeSVwfryrCNgXOM0Y8zSwGnB4M+ePtdaejauLHmOM2QZYCbgWOAdYFeiScdrG8f7XjTHDgJWBZXF11ZWMMTfEryEiIiIiItlJbdmSs0p8ByDSGtbaucaYxhpu1jbGnAL0wTXcnNXE+WOBs+Pp4i8YY0YDs3EjQL4F5tB8ww1AD+Y33BwTN9w8DaTa6DJFREREJPs8CJwKTAUM8LK19mQAY0wR8JExpthaW5t+kjFmNWC6tfYPa+10Y0wKV5/8P+Bya+17xpgjGnm/L4F3rLVHxq/TD5gODLDW/id+zx+NMetZa6e1yxWLiIiIiMgiU1u25DJ1HkouUsONiIiIiHQoa22dMeZC3NolK5E20zB+7kNgR+CljFNrgfuNMWXx45FABHQFhhpjfgc+b+T9XjLGbGKMeReYC0zDjVI+yRizAa4e/ILqnyIiIiIiWU1t2ZKT1HkoOUcNNyIiIiLSEay1KWBI2uPncXW/xo49pon9PwDbN/LUQ/GWeXz6+10MXJxxyEnNRy0iIiIiItlCbdmSq4y11ncMIiIiIiIiOc8YsylwRdquWmttYx2HIiIiIiIiIllLnYeSl9RwIyIiIiIiIiIiIiLZTm3Zko3UeSgiIiIiIiIiIiLtyhgTAN8AobX22njfUGCotXaYMeYE4Ghge2vthCZewwBJYCugGpgAHGStrW7i+KHAw9bazHSAIiIi0owi3wGIiIiIiIiIiIhIQXgOONIY062R53YALgAOaub8dYDNrLVbWmsHAccDdW0epYiISIFT56GIiIiIiIiIiIh0hJnA7cAZ6TuNMasDvwEvAns0c/5ooJ8xZi9jTJG1dry1ttYY088Y87Qx5k1jzKfGmAVewxhzhjHmXWPMcGNMMt53uDHmE2PMW8aYG9vsKkVERHKcOg9FREREWsEYExhj5hhjTk3bN9QYMyj+/QRjzGfGmD7NvIYxxlweN14MM8Y8bowpbeb4ocaYXdr0QkRERERE/LgN2NsY0zdt32HAk9baucBoY8xajZ1orZ0CbAcMBD4wxgyOn6oGjgN2BS4Fjk0/L66rDwK2sdZuBaxsjBmIm+14kbV2W+Cqtrk8ERGR3FfiOwARERGRHFSfbukua+30jOfS0y3d0MT589ItAcQNJ0q3JCIiIiJ5z1o71xhzJXB+vKsI2BdY2xhzCtAHOBw4q4nzxwJnx6lPXzDGjAZm42YzfgvMAbpknLYxsCrwuls2kR7AsrhOxmOMMTcATwOpNrpMERGRnKaZhyIiIiKtp3RLIiIiIiKL7kFgC2A5wAAvW2v3sNbuBWwD7GCMKc48yRizmjFmaYB4EF8K1xF4HnCdtfYCYGwj7/cl8I61dlC8VuLOwPPAMtba/wCnAHcaY7q37WWKiIjkJs08lMUShFERsDSuspe+LQt0B0qBTk1s6c8BTEvbpsbbZGAcMD5tGwv8kEomZrb7BYqIFJAgjDoBA3Bl+IB4648rz7s1sxXh0gQ1tc0B/sSV501uqWQi12be3QZ8ZIy5KW3fvHRLxpjRxpi1rLVfZZ5orZ1ijNkOOA04zxhzrbX2AeanW5oM/BU3EvrZ+vMy0i3VxulO09MtPWOMCdrhWkWkgwRhVIorh9Pr1fU/ewPlQOeMn03d183Elb/12/jmHqeSidp2uSgRkQIXl+0rAisBSwG9gJ6NbPX7O+GyUtj4Z+ZWy4JlfOY2HvgllUxM6YhrbC1rbZ0x5kJcRo+VcDMN05/7ENgReCnj1FrgfmNMWfx4JBABXYGhxpjfgc8beb+XjDGbGGPeBebi2p4OA04yxmyA68B8wVo7rS2vU0SyRxBGZbh27GXSfi6T9rgXrl5dBBSnbY09BleOTM7YJgBj4u2P+p+pZGJWu1+gSBsz1lrfMUiWC8KoBJdebUNcZTe9k3AZXCdgR7PAL8BXGdsoFcYiIs0LwqgXrkzfAFiN+Q0ZA/CXlWA2LsXQKODrtJ8/pJKJak8xNSrunKu01g4xxhwKbIrrRL0PuAV3HXW4dEvvWWsbTbeU9nrdgBeAc1kw3dJO1tpBxpihwMPA2sDRuJsQcKOs/41rMDkGWAF42lr7ehtdroi0gyCMKoBNgLVYcABeP/yUxRY3c/qzeBsZ//wxBwd3iIh0uLiDcCVgZWCVjJ/L4RqcfRgHfBNvo9J+H51KJtQoKCJ5JQijYmB1YKN4W4X5HYS9PYY2BjewoX77AteOPddjTCLNUuehLCAIo+WBzeJtU1wDc2au+GxVh0tZ8TXzOxRHpJKJ730GJSLiSxBG/XAV5g3TtuW9BtU61cAPuIr1/4DhwKc+Z8dkdB4WAR/iZstfCuxprT05Pq4I+AjYxFpbm/EaqwHTrbV/xI/vBx4DjgQut9a+Z4w5Ajgso/MQ4G/W2iPj8/oB04EB1trv4vf8EVhPo6ZFskPcgLEWsHnatjpuhkMumIkrg9M7Fb9IJRMzvEYlIuJREEYGNwhvU9xgkE2A9XCzwXPFLNyAtY9wdezhqWTiJ78hNWSM2RS4Im1XrbV2e1/xiEh2ievZazC/o3AjYH1ypx27GlcOf0Fax2IqmfjNa1QiMXUeFri0Uc/pnYX9vAbVPkYDrwOvAa+lkonxnuMREWkXQRgtg0vvswMuveUyXgNqHzOAEcSNHLhBIh2Wyjq98zB+/FdcuqXRwOHW2mFpx94GPGWtfSnjNVbGpT1NT7d0CnAAUAnUp1taL73zME63dD6wCw3TLV2Cm0lqgJHW2hPa+LJFpIXiQRvpHYUb41Kp5ROLG6jwNm7m9KupZEIDFkQkb8WzCjcFtoq3LXDp7fLNGOBd5tezRyqltYhki7gdeydga3Kvo7A1fgNeibdXU8nEJM/xSIFS52EBCsJoBWCveNsSf6kzfLG4hbJfi7e3tH6iiOSqIIy64joJd4y3NbwG5EcN8CmuAfuZVDLxqed4RKSAxCOetwH2BXbDpQ8uNNW4xuYXgBdSycQCa72KiOSaIIz64Mr13XGN1d39RuTFDOA9XIr8p1PJxGjP8YhIgQnCaBVcOfxX3OANH8tn+VSHmyH+Mq4zcUQqmajxG5IUCnUeFoggjDZgfofhup7DyTbVuBksrwFPppKJLz3HIyLSrCCMBuBmqO2Jm9VSaJXnhfkFeBZ4Gnjbd8Va6ZZE8k88A2V7XIfhXrg1TmW+X4AXcZ2Jr2tNchHJFUEYrYVrpN4dV8/2tR54tvoEeArXkai2ExFpc0EYleAG5v013lbxG1HWmQq8getMfDmVTKT8hiP5TJ2HeSoeAb018zsMc2l9K99GAvcCDym9qYhki3jk89+Ag3Cj7XJlrSzfJhOPlMbNhpntOR4RyVFBGJUDO+M6DHcHeviNKGdUAW/h0js/nEomJniOR0SkgSCMNgYGA3tQmLPHF9UPuDr2U8D/UsmEGhhFZJEEYdQNNzh6d1x9u8JvRDnlY+AeXDv2ZN/BSH5R52GeCcJoI+BYYG+gt+dwcl0NbhTHvcCzqWSiynM8IlJggjDqjivPD8LNcCnxG1HOmwo8BNyh1KYi0hJBGC0BJJifkjTf1i7saHOB54G7gZe0jpaI+BIPzDsU+Duwjudw8sFvwH3A3alk4kffwYhIbogHbxyNa/NQPXvxVOEGdNyDWyexznM8kgfUeZgHgjAqA/YHTgA28xxOvpoCPALcl0om3vMdjIjktyCMNgdOwjVWl3kOJ199CtyJG503xXcwIpJdgjBaHVe3PozCXOOqI4zBNTTfmUomfvAdjIjkvzhD0y7AEbhUeJ38RpSXLPA2cBfwWCqZmOM5HhHJMkEYdQUOBo4BNvQcTr6qH9Bxj+rZsjjUeZjDgjBaDjfL8B/Akp7DKSQ/AEOBW1PJxETPsYhIngjCqBNuHcOTgE08h1NIZgNP4Bqv3/IdjIj4Ezcq74HrNNS6pB3HAq8ANwGRRkmLSFsLwijANVIfBiztN5qCMhE3A+aWVDLxk+9gRMSvIIw2xJXFB6NZhh1pOK4sfjSVTMzwHYzkFnUe5pggjAyuMeNE3Ei5Yr8RFbQZwO3AValkYozvYEQkNwVhtDRuIMjRQD/P4RS6z4ErcWty1fgORkQ6Rpwi+mjgZGBZz+EUuhRwC3CXBumJyOIKwmhtIMQN0FP6f38sbkmYy1PJxDDPsYhIB4qXAKifZbiR53AK3VTgRuAa1bOlpdR5mCOCMOoCHIkbCb2a53CkoSrcTMTLU8nEz55jEZEcEYTRusA/calJSz2HIw2NBq7BrY0403cwItI+4sEbp+IaM5SaNLvMBm4GkqlkYoLvYEQktwRhtCWunr0bYDyHIw0NBy5OJROv+A5ERNpP3I59EnAm0NtzONLQDFw9++pUMjHedzCS3dR5mOWCMCoBjgLOB5byHI40rwZ4GLgslUx87TsYEclOQRitAVwE7IcaM7LdBOA/wI2pZGK672BEpG0EYbQabibKwWi9q2w3HbgWl+ljmu9gRCS7BWG0G67TcCvfschCvQ9ckkomnvcdiIi0nSCMynGZlUKUWSnbzcJl1LtCGfWkKeo8zFJxetIDgIuBlT2HI61jgaeBS1PJxMe+gxGR7BCE0cpAJXAQUOQ3GmmlycB1uJF5WiNAJEcFYbQkbvDGUSh9Xa6ZBFwB3JBKJmb5DkZEsksQRvsCFwDr+o5FWu1T4BLgqVQyoQZKkRwVhFEnXMa8c4FlPIcjrTMHuAuXUe9X38FIdlHnYRYKwmhn4N/Ahr5jkcX2MnB2Kpn4zHcgIuJHEEbL4xozDkON1bluLC4TwN2pZKLOdzAi0jJBGJUBpwDnABWew5HFMxa4FLg9lUzM9R2MiPgVhNEmuFTzW/qORRbbl0CYSiYi34GISMvFGfMOw90nB36jkcU0F7gXl1FPy3IJoM7DrBKE0aZAEtjOdyzSpmpxuaTPTyUTU30HIyIdIwijnsC/gKNRWrx88zlweiqZeN13ICLSvCCM9sfVr1fwHYu0qV9w37H3ppKJWt/BiEjHCsJoAHAZcAhaBiDfvACclkomvvMdiIg0LQijIlxWpQuBVTyHI21rLnAVLrX0bN/BiF/qPMwCQRitjhtBu4/vWKRdjQfOxjVy6A9PJE/FaaeHAJcDS/qNRtrZ88AZqWTiW9+BiEhDQRhthluzdAvfsUi7+g74ZyqZeNJ3ICLS/oIwWgK3jtb/AZ09hyPtZy5uyYCLte64SPaJZ33fDqzvOxZpVyngJK1NW9jUeehRvIjsv4DTgWLP4UjHeQ84IZVMjPQdiIi0rSCM1gNuQqmTCkkNcAtQmUomJvkORqTQBWG0HG6m4YFoNkoheQo4PpVMjPUdiIi0vXiGy+G4QddLeQ5HOs5YXGfxfRqALeJfPIDjEuAk1I5dSJ4FTk4lE7/4DkQ6njoPPQnCaAvgbmA137GIF7XArcB5qWRiiu9gRGTxBGHUHTcY5ERUiS5U43AN15r9IuJBEEadgfNwg/LKPYcjfkzGpZQe6jsQEWk7QRitBtwDDPQdi3jzPm72y4e+AxEpVEEY7YobNLu871jEi1m4juOrUslEte9gpOOo87CDBWHUBTda7mSgyHM44t943Ei6oRpJJ5KbgjA6CLgajYIW51HgxFQy8afvQEQKRRBGGwAPAmv4jkWywsvA0alkYrTvQERk0cWzDU/DNVZqUIjUAdcA56aSiSrfwYgUiiCMlsSlET7IdyySFUbhsum96TsQ6RjqPOxAQRhtA9wFrOw7Fsk67wKDU8lEyncgItIyQRj1Bu4A9vYdi2SdCbgOxEd8ByKSz+KG5bOBi4BSz+FIdpmBG6B3swboieQezTaUZnwJHKplYETaXxBGQ3ADpXt5DkWyz0PAaalkYrzvQKR9qfOwA8Q5oZPACWjtFWnaVOAfqWTicd+BiEjzgjDaCRiKZhtK857EpTId5zsQkXwThFEA3Ads7TkUyW5v4+rX3/sOREQWTrMNpYWqcQOHkqlkotZ3MCL5JgijlXBLLe3gOxbJamNxE2Fe9x2ItB91HrazIIz+AtwJrOA7FskZtwOnppKJ2b4DEZGGgjAqxw0GORkNBpGWmYTrQNQsRJE2EoTR4cD1QHffsUhOmA1cAFyjRmaR7KXZhrIIRgCHaYCISNsJwugYXIrgzr5jkZxQh1ue7SLVs/OTOg/bSRBGnYD/AMejBmZpva+AA1LJxFe+AxERJwijdXFraq3tOxbJSTfj0nrM9R2ISK4KwqgXcBuwn+9YJCf9D9gvlUz84TsQEWkoCKPBuPK9i+9YJOfMAs5MJRM3+w5EJJcFYdQVN5lBaxvKongLOFj17PyjzsN2EITRssDjwKa+Y5GcNhs3A/F234GIFLIgjAxwKnAZUOY5HMltHwJ/SyUTv/gORCTXBGG0Iy5d9NKeQ5HcNgbYN5VM/M93ICICQRiVAtfiBl2LLI5ncGshTvcdiEiuiQdKPwas6jsWyWl/4srhl30HIm1HnYdtLAij7YGHgT6+Y5G88RhwVCqZmOo7EJFCE4++uxfYx3cskjcm4SrUL/gORCQXBGFUAlwJnIKyeUjbmAuckEom7vQdiEghC8JoGdy9rtKUSlsZBeypNKYiLReE0RHAjShNqbQNC1wBnJdKJmp8ByOLT52HbSSemRICFwPFnsOR/JMCDkolEyN8ByJSKIIwWgV4GljTdyySdyzwb+CCVDJR5zsYkWwVhFF3XDaPHX3HInnpVuDkVDJR7TsQkUIThNF2uEHXfX3HInlnKi51ngbqiTQjnvl9A3CM71gkL72La8f+1XcgsniKfAeQD4Iw6gI8imsIVMehtIcAeDsIo0N9ByJSCD67YIMdDHUjUMehtA8DnAu8EoTRkr6DEclGQRgth7vpVMehtJdjgTeCMOrnOxCRQhKE0VnAq6jjUNpHBfBcEEbn+A5EJFvFdZ83UMehtJ8tgZFBGO3sOxBZPJp5uJjiVBvPABv5jkUKxjmpZOIy30GI5K3KitOAK1+r3eCdf1SfOch3OJL3fgR2SSUTP/gORCRbBGG0MfAc0N93LFIQfgP2TiUTH/kORCSfxYOu7wP29R2LFIzHgSGpZGKm70BEskUQRpsCTwLL+I5FCkINcGQqmbjPdyCyaNR5uBiCMNoE13G4lO9YpODchEuzpHR3Im2lsqIEuBk4qn7XxdWD37urdrct/AUlBWIC8NdUMvG+70BEfAvCaC/gQaCL71ikoMwBjlHDhkj7CMKoF/A8Wt9QOt4XuHUQf/YdiIhvQRjti6tnl/mORQqKBf6ZSiYu9x2ItJ46DxdREEZ/A+5FC8qKP0/hcvnP8R2ISM6rrOgMPAYk0ndby+z9516Q+tCuvoafwKSAzAIOTCUTz/kORMSXIIxOB65ESyuIP9cB/5dKJmp9ByKSL4IwWhZ4GVB9WnwZA+yYSia+8h2IiC9BGA0B7kTLbYk/1wGnpZIJdUblEHUeLoIgjA4H7kYNG+Lfu8AeqWRiku9ARHJWZUVPXHq8LRt7usYWjdmi6oaS8fTU2nTS3mqBE1PJxK2+AxHpSEEYFQPXA8f7jkUEt5b94FQyUe07EJFcF4TRmriOwwG+Y5GCNwnYNZVMfOA7EJGOFoTRycC1gPEdixS8R4DDUsnEXN+BSMuo86uVgjA6CrgHfXaSHbYE3g3CaHnfgYjkpMqKpYG3aaLjEKDE1C31atmZY0upUeVG2lsxcEsQRpf6DkSkowRh1BV4FnUcSvbYH3gyCKNy34GI5LIgjAYC76COQ8kOvYDXgzD6i+9ARDpSEEYX4GZ8qeNQssEBwItBGHX3HYi0jGYetkIQRscDN6ICV7LPGGC3VDIx0ncgIjmjsmIV4BUgaMnhX9UtPzwx97Kt2jUmkfmG4hYW19q2kreCMFoSVw6v7zsWkUa8gcvwMdN3ICK5JgijBG4Wr9avlWxThVsq4GnfgYi0tyCMrgZO9x2HSCNG4maDj/UdiDRPnYctFITRqcA1vuMQacZ0YK9UMvGG70BEsl5lxVq4RsG+rTnt3pqd3rqwZsi27ROUyALuwXUgqrImeScIo97Am8A6vmMRacZ7uAF6U30HIpIrgjA6FLfMS4nvWESaUAsckUom7vMdiEh7CMKoCLgN+IfvWESa8TOwcyqZ+N53INI0pd5sgSCMzkYdh5L9ugHPBWG0te9ARLJaZcXqwOu0suMQ4LDiV7ZKFI34uO2DEmnU34HbgjBSxgPJK0EY9cKVw+o4lGy3BfBqEEYVvgMRyQVxx+FQ1HEo2a0YGBqE0Um+AxFpa0EYlQL/RR2Hkv1WAIYHYbS670Ckaeo8XIg4N3TSdxwiLdQFiIIw2tR3ICJZyaUqfQPotyinG0PxDaXXr7SS+f2Xtg1MpElHATf5DkKkrQRh1BN4DVjPdywiLbQJ8FIQRt18ByKSzYIw2h+XNUHtTJILDHB9EEbH+g5EpK0EYdQZeBq3frNILugLvBaEUeA7EGmc0pY2Iwiji4HzfMchsggmA9ulkonPfAcikjUqK1YE3gIGLO5LzbGlP25UdWvfmXRWQ6J0lBtSycTJvoMQWRzx7K3XgI19xyKyCN4FdkklEzN8ByKSbYIw2gt4DM04lNxTBxyUSiYe9R2IyOIIwqgYeAZI+I5FZBH8BGydSib+8B2INKQRYU0Iwugy1HEouasnLsXSGr4DEckKlRXL4WYcLnbHIUC5qV7p1bIzRxnq6tri9URa4KR4wXuRnBSPhH4OdRxK7toSl+Gji+9ARLJKZcVOH5cdc25XZs3yHYrIIigC7g/CaCffgYgspptRx6HkrhVxMxD7+A5EGlLnYSOCMDoeCH3HIbKYlgReCcKoTTpLRHJWZUUf3EyX5dvyZZc2kza9o/Tqt9vyNUUW4vQgjC71HYRIawVhVAI8AmhdZsl12wBPxf+nRaSyYiDwZG8zfeMRZSf+1oPpk32HJLIIOgFPBmG0ue9ARBZFEEbnAUf7jkNkMa0BvKylArKLOg8zBGG0M3C97zhE2sgAXMHb03cgIl5UVpQDzwKrtMfL71D86aAji194rz1eW6QJ5wRhdJTvIERaKggjA9wN7O47FpE2shNwre8gRLyrrFgLiIAlALqaOWuOKDtxQj8mjfcbmMgiWQI3u3wt34GItEYQRocDF/uOQ6SNbAg8EYRRqe9AxFHnYZq4kvAoUOw7FpE2tCbwXJwuTKRwVFYUAQ8AA9vzbc4reWCDTcw3o9rzPUQy3ByE0fa+gxBpoauBQ30HIdLGTgjC6DjfQYh4U1nRF9dx2GCQarmpXuWdslNmL2vG/+4nMJHF0guXvSnwHYhISwRhtCNwh+84RNrYjsBd8SBU8Uydh7EgjPoCzwPdfcci0g62BB6OF1AWKRRXAfu295sYQ+f/drqkR18m/9ne7yUSKwEe17q2ku2CMDoFOM13HCLt5HoN5JCCVFlRBjxFE0sCdDK1y7/Z6XSzivkt1aFxibSNpXEdiL19ByLSnCCM1gOeADRDS/LRocBlvoMQdR4CEIRROfAMEHgORaQ97QFc7jsIkQ5RWXESHdhgXWLqlnq17MyxpdTM7aj3lILXA3g+CKMlfQci0pggjLbCDeIQyVclwGNBGLVLanSRLHYnsEVzB5SYuqVf6nT2EuuaH7/voJhE2tIqaPC1ZLEgjJYFXgC0Npzks7OV6cM/Y631HYNX8RTYh4ADfceSj6y1jH/kfIq79aa4a0+qfv9m3nPVf6ZYasj1lFT0nbdvQnQtNVPHzns8d+z3LHf6E1RP/JWJL1wHxtB711Mo7T2ACc9fTbcN/0rZ0qt16DXlgX1TycSTvoMQaTeVFbvg0ih1+ACZr+qWH56Ye9lWHf2+UtDeA/6SSiaqfAciUi8Io/7Ap0B/37HkqtHXHkCnvivMe9x3vwuZ8cVrzPx6GFjovsmeLLHGNg3OqZk6jjH3/x+lvQYAUNSpM333uxBbM5c/n/o3tbOn0X3TfVhi9a2Y/tnL1M2ZScVm+3TkZeWrb4HNU8nEFN+BiLS7yopzgEtbenidZfJBc88b875dc812jEqkvVyRSibO9h2ESLogjHoAwwGtz9lOWtuWXa921lTG3HMSPbY5jK7r7KC27LZRDWydSibe9x1IoSrxHUAWuAh1HLabGZ9GlC65PHVzZtBz2yHz9tfOmsqfT1xMcfeGEyb6JE6d9/vcCaOZ8ta9AEz/9EV6bHcEYJg+8kW6rDoQU1yqwnbR3BOE0eepZOIH34GItLnKigB4EE8z69cq+mWri0qGvnVhzZBtfby/FKQtgHuAg30HIgIQhFEJbg1xdRwuhk59V6D/wcl5j6snj2HmF6/R/9CrsDXVjLnvdMpX2JDi8q4Nzuu8wkb0STSceD/7p48pW2YNum+2D+MeOZ/yYH1mfvkG/Q5scfu/NG814NEgjHZLJRM1voMRaTeVFfsCl7TmlCJDz4c7XVJyZPUZn71Rt+F67RSZSHs5Kwijj1LJxGO+AxEBiGfDPoE6DttVa9uy60167Xa6rDp/Yr7asttEKa6evUEqmZjkO5hCVNBpS4MwGgyc7zuOfFUzdRyzf/yIbhvtvsBz0z56lm4b7Y4xTa99Ou1/j1Kx+X4AmE7l2Jq52JoqTEknprzzAD22PftPGJUAACAASURBVLzdYs9z3YEngjDq7DsQkTZVWVGOq0j38hnGYcWvbJUoGvGxzxik4BwUhNGZvoMQiV0BbO07iFxXPWE0Yx88m7EPns30z15hzi+f0XnlTTHFpRSVdaF82bWp+n3UAufN+eUzxj5wFmP/ew6zvncDdE1pOXU1c7E11a4e/fb9VGx5EKZY40jb0I7ANb6DEGk3lRXrAPcBTd/AN8EYut1VetWqexa9+1HbBybS7u4OwkgdNZItzgf+4juIfLaobdkzvxlOSY/+dOq/8rx9astuM8sB98fZI6WDFWznYRBGG+Jy9Us7sNYy6bXb6LnDMQsUqnVVM5nz88d0Wb3pzH7Vk8dQO3MKZcusAUD3jfdk5lfDmPnVMExRMZ1X2pRpIx5n4iu3UDN1XLteS55aF7jZdxAibewmYEPfQRhD8Q2l16+0kvn9F9+xSEG5NAijzXwHIYUtCKO/0YHrzeazASc9QP9DLmfJfc5lxmcvUzdrKkWdu897vqhLd+pmTW1wTnH3vixz3D30H3wFfRKnMnnY3VRP/I3yYH2oq2XiSzfQZdUtqJs9jeo/f2HiK7cw++dPO/rS8tmJQRgd6zsIkTZXWdEFeATosqgvYQydry29ad1Di18Z0XaBiXSIrsBTQRhV+A5EClsQRtsA5/mOI58talt27aypzBj5Ij22bJjYUG3ZbWo3IPQdRCEqyM7DeMbVg0CZ71jy1YyRL9J5hQ0p7bnUAs9N//h5uq63C6ao6bWnp414jO6b7TvvcXGXCvokTqXnoCHM+fVLiso6U9JraSoG7s+U4Q+2yzUUgCFBGP3DdxAibaKy4ijgCN9h1Csy9Ig6nVPTlVnTfMciBaMU+K8aNsSXIIzWAO72HUe+MMbdphV37k6X1bbA1tViq2bNe95WzaQoI2WpMWZeQ0dJ976UL78+1RNGY4yh56Ah9NnjLGZ9M5yu6+9C1Zjv6LXjsUz7QMtgt7Eb4sY9kXxyE7DG4r6IMXT6V8nQTU4ofnp4G8Qk0pFWAR7UrBfxJQijXrh27KYbUmWxLWpb9uQ37qTndkdgiksb7Fdbdpu7OAgjLRHUwQo1V82VwOq+g8hnVWO+w1ZXMefXr6irmkn1pN+Z8u5/6b7J3sz8djhLHfafecfa2mpsXS1FpeUA1Ez7k+qJv9F5hQ0WeN3Jbw2lx9aDmTv2B0ynzpiiIurSGlKk1W4IwujjVDKhYeeSuyorNgBu8B1GpnJTvdIrZWd9sGXV9RtbigpysI50uBVwWRX+5jsQKSxBGHUDnsSNzpfFVDN1PEVlXSgq70pddRWzf/iAHtscypS37qX75vtha2uYM/oLKgYe6DoVq6soKutC9aTfKe7Wh6LSMmrnzKDqt6/mLQEAMPPLNyhbbm2Ky7vO62i0c2d7vNK8VALcG4TRuqlkYrrvYEQWW2XFocCQtno5Yyg+o+TRLSvMjLf/XTNYHe3tqG7ODCa+dCM10/8EC0usvhW1s6dS9fs3846p/jPFUkOup6Si7/zzqmYx8aUbqJ0+EVtbTe9dT6JT3xWpnvgrE1+4Doyh966nUNp7ABOev5puG/61UNbvSgAXABf5DkQK0t3AAN9B5LtFbcuunvQbU0c8DkDN5D+gqBhTWs4S8SxFtWW3mWLg4SCM1k8lE5q62UGMtdZ3DB0qCKNdgBd9x1FI5oz+nBlfvE6fxGlM++ApMIbum+w17/mp/3uU2hmT6LWjy/Iz6bXbKF9unQaLzAJU/T6K6Z++QJ+//h+1Mybz59P/xtbV0nO7Iyhfdu0OvaY88xOwUSqZmOI7EJFWc+scfkIbjIZuL6/XbvDWkdVnanSUdKTjUsnErb6DkMIRhNFjwH4LPVBaZO6fKSa9dhvU1WHraui67s50W28npv7vUWZ9PwIwdFt/Z7quuxMzvnqTWd+8Q999L2DO6M+Z8vYDUFQEtTV0H/g3uqzsshnXVc1k/GOV9Dvw31BcwoRnLqdm+p8ssdpWdN90b78XnJ9uTyUTx/gOQmSxVFasBnxEOw0MebRmm2Fn1Rw7qD1eW6B25mRqZ0+nU5/lsHW1/HHnsfQffBXFXVySitpZU/nziYvpN/jKBun5Jr91L8Wdu9F9032onvQ7E567iqUOv4ZJr90ep+szzPp2OF1WHcjML9+g964ne7pCL2qBbVPJxLu+A5HCEYTRCcCNvuMoNK1ty643ZfiDlFT0o+s6OwBqy24nbwI7ppKJWt+BFIKC6jwMwqgP8Dmw4PxjkcL2LLBXKpkonAJB8kNlxXVA1t+xXlp9yHt31Ca2WPiR0tgo6S6rbcGY+/+P0l5usGVRp8703e/CBufZulomvXIz1RN+pa56Dj23O4LOwfrUzpzCn88ksTVz6fmXIykfsBaT376fTn1XmDcSMA/NATZNJRNf+A5E8l8QRqcB/1nogSKFZ5dUMvGy7yBEFokboDcCWK893+bV2g2HHVV9xqD2fA+BmhmTGPffc1hqyHUUlbrVeya/fT+d+izHEms2HOM4/rFKemxzGJ36rQjA77f9g/6HX8u0D56kfLl1AZjzy2dU/T6KJff657zOyALyE7BeKpmY4TsQyX9BGK0LvA+U+45FJMtcmkomtAZoByi0NGq3o45DkcbsARy70KNEskllxQ7ASb7DaIlzSh7cYBPzzSjfceQCW1tNxVYHs9ShV9N/8BVMH/kCtbOm0XmFjeh/cJL+BycX6DgEmPH5q5jiUvoPvoJ+B1zMpFdvxdZWM/Prt+i63s4sufe5TPvwaaon/0H1+J/yueMQ3M3lI0EYdfEdiOS3IIxWBS7zHYdIlrorCKMevoMQWUSX0c4dhwA7Fn8y6OFOF78FBTSqvYNNHjaUMXcdT/dN9prXcVhXNZM5P38czyRsqLT3ssz++WMA5vz6JTXTJ0JdLd033pOZXw1j5lfDMEXFdF5pU6aNeJyJr9xCzdSCyh63InCt7yAk/8X3co+gjkORxpwThNFOvoMoBAXTeRiE0d8B5eQRadplQRipc11yQ2VFD+AeICcWrTeGzv/tdEmPfkwa7zuWbFe8RE869VkOcOmUMMUUlZYz55fPGPvAWYz97znM+v79Bc6bO/5nypd3bVzFXSoo6daL6gmjMaVl2Jq52JoqikrLmfzm3fQcdESHXpMnawCX+w5C8t6tQJnvIESy1DLAdb6DEGm1yoqBdGBmj82LRm0bdTrnXUNdXUe9ZyHpOWgIyxw3lJlfvUHVH98CMP3j5+m63i6YouIFju8+cH+q//yFsQ+FzEmNpLTXMhR3qaC4SwV9EqfSc9AQ5vz6JUVlnSnptTQVA/dnyvAHO/qyfDsyCKPdfQchee96YHXfQYhkKQPcpgHT7a8gOg+DMFoR3biJLEwFrnIikgtuJscWDC8xdUu9WnbWuFJq5vqOJRekj5Iu6T2AZY67h/6Dr6BP4lQmD7ub6om/NTi+tPcAZv/8CQDVk35n7tgfsXV1LLHWdswd9yNThj9Ip34rUdKjPzNHvc3EV25m7rgffVxaRzo+CKMtfQch+SkemLed7zhEstxhQRjt4TsIkRarrCgD7qKD24rWKvplq9c7nfF+CTXVHfm++ax64m9uIB5gSssoKluCujkzqJs7h5nfDqfrOtvPO9bWVlNXPQeAorIu9Nn9DPofnKR4iZ50XnHjBq87+a2h9Nh6MLa6CkwRpqiIuqpZHXdh2eNWzS6X9hKE0b7Akb7jEMlyAbBgWippU3nfeRiEUTFwP9DNdywiOWC/IIz+6jsIkWZVVuwBHOQ7jEXR3cxa5+lO53/gO45ckD5Keu6Y7zDGTTIt6d6X8uXXp3rC6AbHd1tvZzCGsQ+exfSPn6W097KU9OhPUWkZvXc6nj67nsKsb9+jfMCa2Lpqev3lKKa884CPS+tIRcCdQRhpZpi0qSCMlgSu8h2HSI64PQij3r6DEGmh83HZCzrcikVjB75TdurIMubO8fH+eaeomIkv38i4h89h7ANnUNp7WcpX2JAZI1+k69rbY4pL5x067YOnmDJsKACzf/6EsQ+cxZj7TqN60m/02ObQecdV/T4K6mopX3ZtllhjW2Z+8Rrjn7iY7pvs1dFXlw2WBq7xHYTknyCMuqGB/SItdXoQRuv4DiKfGZvnqeWDMArRWiwirTEaWDOVTMz0HYjIAiorlgC+BpbzHcriuLdmx7cvrPn7Nr7jyEbVE3+jqHM3irtUYK3lzyf+ReeVN2WJtf5CUWkZtXNmMO6hkL77XUhx117Y6iqKyrpg62rnpV6a9eOHzPzqTZbc46x5rztl+EOU9FyKotIyqsb+SI8tD2LcI+fR/+Ckr0vtSFpMXNpUEEb3A4N9xyGSQx5NJRMH+A5CpFmVFesDHwIlPsOYaLt9uk3VtavMpHNXn3GItNCuqWTiJd9BSP4IwuhK4AzfcYjkkP8BW6aSifzu5PIkrzsPgzBaBvgOUP5bkda5JpVMnO47CJEFVFZcAZzpO4zFZS21J1afPDKq23wj37Fkm+rJY5g87G5s1UzqqqsoH7AWnVfc2M0S/H/27jw8qur+H/j7c++dmWSyTHYSksCQECBssu+QuFtxrWvdd+suKnS0VmO1ltbWrxVbrdXa2qptbX9q61grLiyKgCCrEGRLAgRCyL7Ods/vjwlbDASynXvvfF7Pw/Mks74TJveeez5nURQgFET81MvgHDwZjd98hubipUi75DH49m1DzcKXICBgS8hA0tl3Q7GH95YP1lWg6sMX0O+KJ6EHfKj815PQ/c2In3gRYvIjooYbADCmZP7sTbKDMPNze7xnAvhIdg7GTOiKkvmz/yE7BGMdKnJpAFYCGCs7CgDUi+iNM3y/ya5HrEt2FsY6UQZgWMn82S2ygzDzc3u8+QDWAbB19ljG2FHuKJk/+yXZIazI6sXD1wFc2+kDGWPthQBMLpk/e7XsIIwdUuQaCWANJI+G7im6QO2Z/mfqtovMgbKzsIiwpGT+7ALZIZi5uT3eaAAbAeTIzsKYCVUBGFoyf3aV7CCMfUeR6yEAz8iOcaRmYd8yy/dc0gEkpMrOwlgnHiuZP/tJ2SGY+bk93o8BnN7pAxlj7dUiPJCjQnYQq7Hsnoduj3cieDklxrpKRXh/FlV2EMYAAEUuAvASLFI4BACFkOC1PxKMRXO97CwsIsxye7w3yA7BTO8xcOGQsa5KBsBLSDPjKXKlIbzXoaE4yT/0C8e9jZmo3Cs7C2Od+FHbymeMdZnb470MXDhkrKsSwPvQ9grLFg8BPAeAZIdgzMTGAbhXdgjG2twIYLrsED0tigK5HznmFRN0XXYWFhF+6fZ442WHYObUthE977/CWPfc6fZ43bJDMNbOkwAM2T5wUHDQIscDoUFUXiY7C2PHEQMgIjZSZ73D7fHGAPi17ByMmdwP3B7vWbJDWI0li4duj/dKANNk52DMAp50e7wDZIdgEa7IFQPgadkxekt/qp70iu3XS2XnYBEhFcA82SGY+bg9XgXAH2Ch2d+MSWIH8JTsEIwdUuQaBeBm2TGOx0ahrI/tc+3DqWS77CyMHcfVbo93suwQzLR+DCBbdgjGLOB3bo83SnYIK7Fc8bDtA/IL2TkYs4gYAI/LDsEi3oMA+skO0ZtOV9cU3Kp6l8nOwSLCHLfHmy47BDOdKwBwhxhjPeMqt8c7RnYIxto8i/CWFYamkkh/3/7jhAm0ZbPsLIwdAwH4jdvj5RXQ2Elxe7xDEO7zYIx1Xy7476lHWa54iPAHhGdKMdZzrnN7vLmyQ7AIFd6DJSKWyXtEe2PsRCrmDhHW25zgQSHsJLTNOjTcXliMmRiBB7syIyhyXQDgDNkxTpRCIvlt+xP9Zynr1svOwtgxTAZwtewQzHSeR3hlAsZYz3iAt2vpOZYqHro93gwAHtk5GLMYDdxpyOT5CYA42SH6AhGi37I/ldAP1ftlZ2GWd4vb482THYKZxhUA8mWHYMxiznJ7vKYp2jALKnJpAJ6RHeNkEcH1Z9svBp+rrPhadhbGjmF+2/51jHXK7fGeDeBs2TkYs5gkAPfKDmEVlioeAvgZgFjZIRizoGu4o5n1uSJXLoDbZcfoSxrpGQsd8ypsCPplZ2GWpsHC+4iynsOzDhnrVb/g5e2YRNcBGCI7RFcQwflb229GXKl+ukJ2FsY6kAngHtkhmGk8KjsAYxY1h2cf9gzLFA/dHu8oANfLzsGYRangzkPW954CYJMdoq/FU/Ood+0/WSk7B7O8S90e70TZIZjh8axDxnrPOABXyg7BIlCRSwXwiOwY3UEEx8+1V8bfpr7/hewsjHVgjtvjjZYdghmb2+OdCWCG7ByMWRTPPuwhlikeApgHa/08jBnNVW6Pd6jsECxCFLmGI9xpHZFGKKUzntBeWyI7B7M83nOLHRPPOmSsTzzl9nh5nyPW164GYPo97YmgPay9OfUh7e9LZWdhrJ00ALfIDsEMz9SDOBgzAd77sAdYotjm9ngzEcGdzIz1ERXAY7JDsIjxCICIXsrrOnXh9NnK8tWyczBLO9Xt8U6THYIZFs86ZKz35QD4oewQLIIUuRQAP5Ydo6cQQblbe2/mU9qri2VnYayduW6PN+JW0WEnxu3xjgNwjuwcjFlcIoD7ZIcwO0sUDxH+IPBJmbHed6Xb4+WORNa7wnsdRvwyXkRQF9iez82lPaWyszBLe1B2AGY8POuQsT71iNvjdcgOwSLGlTDpXofHc432ScELtt8skp2DsSNkA7hWdghmWDzrkLG+wXsfdpPpi4dujzcOwG2yczAWIRQAj8sOwSzvIYRnukY8hZDwgf2RYCya62VnYZZ1kdvjNf3SZazH8axDxvpOPwA/kB2CRQCLzTps7zx1ReFfbD/nGYjMSDxtA7IYO8Tt8Q4DcLHsHIxFCJ592E1WOIndAsAlOwRjEeQyt8c7UnYIZlFFrjQAN8iOYSQOCuR+5JhXTNB12VmYJSkA7pcdghkHzzpkTAru1GB94UIAw2WH6E0z1Q0F79p/spTbzcwg8gBcJjsEMxwPrNEfz5hZ8OzDbjD1wcrt8WrgCy3G+poC4F7ZIZhl3Q0gSnYIo+lP1ZNesf16iewczLJudHu8ibJDMMO4HDzrkLG+Nsbt8RbKDsEs727ZAfrCGGX7zP/Zf/SlilBQdhbGwMtTsiO4Pd6BAK6WnYOxCJMI3mO8y0xdPER4BM9A2SEYi0A/cHu8sbJDMIspctnBJ/RjOl1dU3ir6l0mOwezpBjw3x47jAcIMSbHHNkBmIUVufIBnCY7Rl8ZouyZvsg+Z7UdAZ/sLCzijXZ7vGfJDsEMYx4ATXYIxiLQLbIDmJXZi4cPyg7AWISKRXg/JMZ60vcBpMoOYWSPaG+MnUjFm2XnYJZ0j9vjtcsOweRqW5Z8quwcjEWo83gPWtaL7pIdoK9lKwcmf+G4d2M0fM2ys7CId6vsAEw+t8ebBOAm2TkYi1B5bo+3QHYIMzJt8bBtWZfxsnMwFsG4Acx62u2yAxgdEaLfsj+V0A/V+2VnYZaTAeBK2SGYdHwcZkweBcBtskMwCypyxQG4TnYMGVKpbvxyx13b4tBUJzsLi2gXuD1eHiTLrgRv0cKYTDfLDmBGpi0egmcdMibbZLfHO0p2CGYRRa6hAAplxzADjfSMhY55FbwME+sFvJRHBHN7vNEArpWdg7EId4Pb47XJDsEs5zoAcbJDyOKi5tHLHXeXJ6GuSnYWFrHsiNACPjvK9bIDMBbhLnV7vC7ZIczGlMVDt8ebDuBc2TkYYzz7kPUYnu1yEuKpedQ79se+kp2DWc4Mt8c7SHYIJs0VAPhiijG50gBcLDsEs5w7ZQeQLYZ8+csc99amo7pCdhYWsXjGSwRze7xDAUySnYOxCBcN4GrZIczGlMVDAJfBvNkZs5Jr3B4vL7vAuqfIFQUehXfSRiilM36qvbZYdg5mKQSeeRbJeOYpY8bAS5eynlPkmgpguOwYRhBFgdyljvtaB1DFbtlZWETKd3u802WHYNLwzFPGjIGveU+SWQtwvCcPY8aQCOAS2SGY6V0EIEl2CDO6Vl04Y7ayfLXsHMxSuHgYgdwebw4A7tBizBhOc3u8ubJDMMu4SnYAI7FRaOCn9gfVoVS2U3YWFpG40zoCuT1eAnCN7ByMMQDAWLfHO052CDMxXfHQ7fEOADBVdg7G2CG8dCnrLh4Q0kVEUBfYns/NpT2lsrMwyxjMo6IjEndoMGYcBF6RgfWEIpcK4HLZMYxGIz3jv/aHY0+hbd/KzsIizmVujzdedgjW504FMEB2CMbYITyQ4ySYrniI8H4sJDsEY+yQArfHmyc7BDOpIpcLwDmyY5iZQkj4wP5IMBbN9bKzMMvgZXUiD884ZcxYLpIdgFnC6Qjvo8naUUikvmN/LG2asvEb2VlYRIkBD5yNRHxtxZixXOX2eKNlhzALMxYP+UTLmPHcKDsAM62LADhkhzA7BwVyP3LMKybouuwszBIud3u8/HcZIdwe7xQAg2XnYIwdZZTb43XLDsFMj5csPQ6FkPCG7emBZylfrZGdhUUU3vYlgrg9Xif4/5wxo3EBuFR2CLMwVfGwbXYTr0vLmPGcLzsAM60rZAewiv5UPekV26+XyM7BLCEBfFyPJLxkKWPGdKHsAMzEilxRAC6WHcPoiBD7e9v/5V+sLP1KdhYWMQp56dKI8n0AsbJDMMa+g1f5OEGmKh6CZx0yZlQj3R5vtuwQzGSKXEkAzpAdw0pOV9cU3qp6l8nOwSyBG9ORgzuXGTOmC2QHYKY2GwAXKE4AEaKetb045nr1wy9lZ2ERwQ7ge7JDsD7DexgzZkxnuD1em+wQZsDFQ8ZYTzlXdgBmOhcD4JN1D3tEe2PsRCreLDsHM72z3R6v2dqJ7CS5Pd6RAPrLzsEY69Ast8ebIDsEM63vyw5gJkSwFWmvT7pP/dfnsrOwiMCDQyKA2+N1AThVdg7GWIfiAUyXHcIMTNMp5PZ4RwEYLjsHY+yYuHjITtZ5sgNYERGi37I/ldAP1ftlZ2GmlgJgkuwQrNedKTsAY+yYNHD7mnVFkUsFcI7sGGZDBPV+7V/TH9NeXyw7C7O8c90eryY7BOt1pwJQZYdgjB0Tt7NPgGmKhwAukx2AMXZcp7s9XrvsEMwkilwagNNkx7AqjfSMhY55FXYEfLKzMFObLTsA63VnyQ7AGDsu3veQdcVUAEmyQ5gREegm7cOCZ22/WyQ7C7O0BACzZIdgvY63aGHM2HgJ6RNgpuLh6bIDMMaOKwZAgewQzDSmgfdh6VXx1DzqHftjX8nOwUyNR+JZmNvjdYA7rhgzunN4cB7rAj5/d9P31c8LX7U9s0h2DmZpPDjE+rh4yJixjXR7vNmyQxidKYqHbo83GsAE2TkYY53iC1V2os6WHSASjFBKZ/xUe42XXmJdNdbt8abLDsF6zXQATtkhGGPHFQ+gUHYIZjrczu4Bp6trCt+2Fy0BhJCdhVkS73toYW6PNwvAUNk5GGOd4tmHnTBF8RDAFAA84pIx4+PiITtRvA9LH7lWXThjtrJ8tewczJQI3Ji2Mt7vkDFz4Nkp7MQVuVIAjJUdwyomKt/O+sD+8BcK9JDsLMxy3G6PN192CNZreNYhY+bA/didMEvxcKbsAIyxEzLE7fHmyg7BDK7IlQbu1OgzRFAX2J7PzaU9pbKzMFPifQ+ti/c7ZMwczpcdgJnKGQgP/mE9ZLhSNuNT+4MrNQQDsrMwy5khOwDrNVw8ZMwcTuctAo7PLMVD3o+FMfPgURusM6eCOzX6lEJI+MD+SDAWzfWyszDT4b1sLcjt8fLMFMbMI9vt8bplh2CmUSg7gBW5lYqpnzvuWxcFX4vsLMxSpskOwHrN6bIDMMZOSCx40tpxGb546PZ4bQCmys7BGDthPMKKdYaP6RI4KJC70DFvC0HXZWdhppLi9nhzZIdgPY5npjBmLuNlB2Cmwe3sXpJONRO+dNyzJQYtDbKzMMvg4qEFuT3ekQB433jGzIP3ij4OwxcPEb5QcsoOwRg7Ydy5wTozRXaASJVB1RNftf1qqewczHQmyw7Aehzvd8iYuUyQHYCZQJErFsAI2TGsLJEaxyx33F3mQmOt7CzMEoa0rQbBrIUH1DNmLhNlBzAyMxQPeclSxswlkxvA7JiKXA7wUnlSnaauLbhNff8L2TmYqXDx0Hq4U4Mxc+HBeexETASgyg5hdXHUMmK54+7KNNRUys7CLIFnH1oPt7MZM5dTZAcwMi4eMsZ6AxeH2LGMB8CbEUv2sPbmuEm0eZPsHMw0uHhoIW6PNxnAANk5GGMnhYuH7ETw6h59JJr8eZ877mvMospy2VmY6XHx0Hp4+WjGzCWR9xc/NkMXD90erwJguuwcjLGTxsVDdizcqWEARIh+y/6zxH6o3i87CzOFsW6Pl4v+1sFL2jFmPkluj3eQ7BDM8Lid3YfsFBy0yD5Hz6U9pbKzMFPj4qGFuD3eLABJsnMwxk7aGNkBjMrQxUMAIwEkyA7BGDtpXDxkx8KdGgahkp6x0DF3vx0Bn+wszPAc4KU8rGS47ACMsS7h2YesM7xSQB/TSM/6yD4vehTt2Co7CzOtiW6P1yY7BOsxfM3EmDlx8fAYjF48HC07AGOsS7h4yI6FG9MGEk8tI9+1/+Qr2TmYKXCHpHXwzEPGzGmC7ADMwIpc2QD6yY4RiVQSae/Zf5LMWwKwLooCD+yyEu7vYMycuB/7GIxePMyXHYAx1iV5bo83RnYIZjBFLjuAXNkx2NGGK2Uzfqq9tlh2DmZ4POPFOrh4yJg58XGYHQ/3nUikkEj6u/3JrFOVNetkZ2GmNFR2ANZjuHjImDnxzMNj4OIhY6w3KOCZw+y7hgJQZYdg33WtunDGbGX5atk5mKHlyQ7AegwXDxkzJy4esuMZJjtApCNC/B9tz+Sdp3zJbWp2sobIDsB6xvXq/2wjaOd2DcGA7CyMsZMywO3x8n6lHdBkB+gEFw8ZQ1458AAAIABJREFUM6+xAL6UHYIZCh/TDYoI6gLb87nF/uzS7SJzoOw8zJC4eGgBbo83BUCa7ByMsS5JdHu8OSXzZ++QHYQZEhcPDYAIzgW2BaPig03L3wydwXu9sxPFMw+toMhle8KG8wFoQiDgg237XpG0/xvh9q3Uhzm+0oelfSuyBoagGr0vnrFINQbAp7JDGI1hD1htGwYPlp2DMdZlvF40a4/3cjAwhZDwgf2RqvG+F+sb4YyXnYcZTprb440rmT+7QXYQ1i18HGbM3MYB4OIh6wgXDw2CCPafaX+cEI/mL14KXTBddh5mClw8tIZctPWzE8EWhUDuIKrIHYQKnKeuAAC0FRW3lYvkyraiYtRX+rC0rSJzABcVGZOOi4cdMOyB6Q3bz9wtsH++UQzS1um5cZv0gRkVSOKR0oyZBy9bytrjTmuDc1Agd6Fj3lfTfM+PF1CMvrQ563uDAayRHYJ1Cy9Zypi58eoA7Fi4eGggRNB+pP1tWgI1LpkfvGqW7DzM8HjZUmvo9DjcVlQcnEP7BudgH85XlwMAhIC/Fbate0VK5Ubh9oeLikP7bRVZA3QovPULY32D9yztgGGLh9PVb/IAFJ5xRB+VEGhogWNPhUis2Sb6+zboOdpakRu/SR+YcQAJqfLSMsY6kCU7ADMcHlFpAhlUPfFV268W3xSYVyA7CzOcPHDx0Oy4eMiYufWXHYAZUJErHkCG7BjsaESgH2rvz3KhafHDwVu5Xc2Ox+X2ePuVzJ9dITsI65YuD+Iggj0agbwc2puXg724QA3vACQEfK2wb98jUg5sFO7ASn2YY5U+tN82kclFRcZ63gDZAYzIsMVDADntbyBCnBO+YYNoHwZhH85Uvz50nxCob4ZjT4VIqtkqMv3r9RxtvchJ2KQPTK+CK6VPkzPGgPASd0rJ/Nm67CDMMLJlB2An5jR1bcFt+vtfvBw6j5daYkfi5eTNj4uHjJkbF4hYR3jWkoH9QPusIJEaF/0wMKdQdhZmaEMAcPHQ3Hp8dQAiOKLhHzKYyocMRjkuUpcBAIRAawvs2/aIlAMbRE5gpT4sepU+JH276J/NKwgx1mXpsgMYkamKh8dDhPgY+OJzaC9ysBdnq6sO3ScE6poQtWefSKrdKjIDG/QcbZ3IdW3SB/SvQXxSjydnjAHh40sKgP2ygzADKHJFA0iUHYOduIe1N8et1XM3rRT5vNwsOyhPdgDWbbysHWPmxsVD1pFM2QHY8Z2jflX4Jp5afFXgUZ6ByI5lKIClskOwbumzczQRopzwD82j8qF5KMf31c8BHCwqOkp3txUVV+jDnKv0of12inQuKjLWOS4edsDIxcMeG7FBBFcsWl2DqRyDUY7vqV8duk8XqG1C9J59IqnuW5HlX6/n2NaJnITN+sDMOsQm9FQGxiJUOrh4yMK4U8NkiBD9lv1nidN8z+/nPYdZG555aGJuj5cA8DL/jJkbL1vKOsKdXSYwTd1U8G/68dIL/U9O50581gFeLs/8+skOEC4q+oYOoT1Dh2APLlHD9Wgh0NICR+kukVp1uKg4JH2nyMgGiCTHZswoEtwer6Nk/myf7CBGYuTiYZ90biiEhDi0JMTRHuRhD2arKw7dpwvUNCG6vFwk134rsgLr9Vz7en1QwmYxILMesa6+yMeYyaUDWC87BDME3gPThFTSMxY65m6c4HvJ5YfNITsPk447J80tDgDvjcKYufHMQ9YRPj+bxGhl58yP7XOXneX/5aQQVCP3x7G+lyw7AOs2wx6LiRDthG/YUNqNodiNS9UlAAAh0NwMR9lukVq1Ts8JrBT5zlX6kIwSkZ7FRUUWodIBlMoOYSRGbqxI36dQISTGoSXx4MH1fHX5oft0QVWN4cJi3RaRFVqv59rW6zmJm8WAzEY44yXGZsxIuIODHcQzD00qnlpGvmv/yefn+ufPkJ2FScdLvZsbLx3NmPnFuT3e2JL5sxtlB2GGwtdcJpKr7J22xHH/ylN9z57Cg/PYEbh4aH7SZx6eLCI4Yw4WFZXduByHiopNTYgq3SXSqtfrOaGV+jDnKjEko1T0y+SiIrM4Lh62Y+TioaFPnAqJ5Hg0J8dTM4ZhFy5Uvzx0ny6osgHR+8pFSl2xyA6u13Mc6/TcxC0iO6sJ0bESYzPW1ww78or1OZ55aGLDlbIZT2p/XPyT4E28T0tkS3B7vErJ/Nm67CCsS7h4yJg1ZADYKjsEMxS+5jKZTKqatMxxz9ezfM8NbUZUjOw8zBCkT6Bg3VDkcgGIlh2jpxAhJhatw/OpDPlKGa7AIgCAEGhsQlRZmUirXqfnhlbqw2JWiyHpZSKNi4rMKnhAVjvGLB4WuQgmHt2ukEh1oTnVRWXIRxkuVr84dF9IUGUDnHv3iJT6YjEguE7PcWzQc5K3iOxMbjQyC+ILWXYQ77NlcteoH89Yoeevfl+fOl52FiaNAiABQLXsIKxLuHjImDX0BxcP2dH4msuEUqh+3JeOuzfM8P1mQANieFscZugJFKxTEXEcJkJsLFqHD6cyDFfK8AN8BiBcVGxEdGmZSKtZp+eGVuj5MV+LvP67RBrv1czMJiL+lk+GMYuH4Y4po2brFpVEagKaUhOoCSNQemjzWgAICaqoR8y+3SKlvlgfoK8XOY71ek7StyI7qwUOp8TYjHUVH3TZQbycs8kRQX3etiB3iz+7ZKvIcsvOw6RJAhcPzYqLh4xZA4+IZu3xNZdJuah51ArH3cUzfM8Fq+Hi4lFk4/9/czPdkqU9iQixcWgZMYJKMUIpxVX4FAAgBBoaEV1WKvpVr9Vz9RV6fszXel7mHqRyW4YZFbep2jFqgS4ip+urJPolorFfIjVilFKCyw6vNS10KHvr4Ny/W6TWb9YHhNaJ3KgNek7yVpGZ1QqHZabGM8vhgy47KE52ANZ9CiHhffsj1eN9L9Xz/r4Ry7QrQzAuHjJmETyKn7XHs9ZMzEm+YV867t1e6Hs2sBfJfP0cubh4aG4RXTw8FiLExaFlxEgqwUilBNfgEwCAEKhvCBcVa9bqg/UVen7s13pe/3KkcFGRycbn4XaMWjzkk+YRiEAq9IwkNGYkUSNGKztxBRYDCBcWQ1D21iFm3y6R1rg5PGMxer2ek7RNZGb5YI+SHJ9FNj7xs4O4eGgRDgrmLHTM+2qa7/nxAooiOw/rc1w8NC/+v2PMGrhTg7XH1/wm56BA7hLH/bvO9P9yV4nIyJadh0nhdHu80SXzZ7fIDsK6hPs7TgIR4uPRMnIUlWCUUoJr8TEAQAjU1cNZVir61R5RVMzkgRWsD/FnrR2jFg8TZAcwCyKQBj0jGQ0ZydSAMcr2I9ec1kNQ9tQitmKXSGvarA/Q14rc6A16TvJ20T/LD5tDcnxmfdyAYgfxZ8FCMqh64qu2Xy26KTCvUHYW1ue4AGVePPOQMWvgVWfYYUUuAhcPLcFGoexP7HP3zvY/vaNYDMiRnYdJkQxgt+wQrEtssgNYARFcLjSPGk07MVrZieuwEMChomLpTpFRt1bPFSvbior7kMQzPllP4xW22jFq8dCouUyFCIoGPTMF9ZkpVI+xyrYj153Wg1B31yJ2f5lIa9ykDxTrRG70Bn1Q6nbRPysIjU98rCfw3zI7iIuHFnOaurbwNv39L14OnTdddhbWp3hpNPPi4iFj1sDta3YkLhxaiEp6xgf2hw9c4i/askbkDZWdh/U5vmY2L+5D7UVtRcXRY2g7xijbcQM+AgDoArX1iCnbKdJr1+h5YqU+LH6NPjizAklpkiMz8+J2djtG/YWosgNYHREUG0JZqajLSqU6jFe2HjlNPBSEuqsGsftLRb+mTbpbrNNznBvFoJQdIoMLi+xkGPUYw/qeYS6EmvwCcxe2YlV5CALAmTka5kyx48b3WlHvE2gOCNw81o47JtqPet66fSHM+V8r/CFAF8BPT3XgjBwNxQdCuOm9VhABf7wgCkNTVFz3TgvunmTHpExrn84e1t4cv1bP3bRS5A+XnYX1GT6umxcXDxmzBr4WY0fimagWo5BI+X/2x23XBh7e8Lk+apTsPKxPWfvi0dr43CyBQkhIQFPCWNqOscp23IQPAQC6QE09Ysp2iIy6NXqeWBEuKmZXIjFFcmRmfNzf0Y5RfyF8wpSICKoNoew01GWnUR0mKt8euk8IBINQS6sRV1kq+jV/o7vFOj03ZoMYlFoi0jNDUI36mWJy8OehC4jIDWA9gK+PuPnfACYJIa484nGLAPxQCFHcwWtcBeAuAH4AAQD3dvS4tsfeAGCYEMLTMz9Bh+ydP6Rv1LYKXDXKht/NjoYuBPJ/24SqZoGCgSrmTnegOSAw/LeNuHyEhmTn4S39iIB/Xu5EUjShtFbH7DebsfHOWLy0KoBnznSACPj96gAuHibgUGH5wiEAECHqLfvPEqf5nt/Po/sihvU/2NbFs0YZswZuX7Mj8cxDCyKC6y+2n+fcEbjv6w/1yeNk52F9htvZ5sXFQwNRCIkJaEocR9swTtmGm/FfAIAuqKoOMbvbiopYoQ+L/1rPy6qCi4uK7CBuZ7dj1F8InzANigiaDaGB/VA7sB/VYpKy5dB9QiAYgFpajfjKEpHe9I3uxlo9N2ajcKeVivRMHQr/v0Yeox5jzGCTEKLw4DdEVAhg0kk8/xkAeUKIZiJyAHD2bDzzyoxXkBkfLgo2+QG7CrgTFFS1CABAvU/AaSNEaXTU80b3O3wI+7ZKx8CE8GvE2ICWYPj2KA149DMf/nlZ5AwCV0nPWOiYu3GC7yUX76UbEfhcbl7U+UMYYybA7Wt2pMhpdEYYIsS8aPvNiHnB21a+HSo8metAZl7czjYvLh6agEIiORGNyeNpK8YrW3ELPgAA6IIO1CJmzw7Rv+5rfTBW6Pnxa/TB2dVwJUuOzPoet7PbMeovhE+YJkQEzY7QwHTUDEynGkxRNh+6TwgEAtDKqhB/YKee3vyNcNNntUO1mCrBJ1hrCwKzZWeIVOsB3E1EvxNCNALwAQARvQRgCMIzUN4XQjx+5JOI6CwAPwEQBFAL4HoAuQBeBtACoA7AdUKImpPMY7hO65AucN27LXjmzCickaNi9pvNGLKgEbWtAi/OjkKMvePIhX9qwpYqHf++MlyPnTPVjrkLfQCA7HjC+UM0/OILP1oCAnOnO+BOUDp8HSuJp5aRC6Kf+PgXNd+PG7Q/RIoQhvv/Zj2jRXM083HdtIKyA7DusSHoj4KvNRp+XzT5/NHw+6Ph88dQa8AJX9CJ1mDdbkdQCwi+lrIwv2o7wMdhdgT+e7cwIjh+qb08zh6oWrh/V3aC7DysdzXaosHHd9Pivk0TU0ikJKExJYm+xQTlW9x2uKhYWYPY3TtE/4av9cFYsSfPprYatpbCekCI1F18HD6aUT/w3AC2GCLY7AgOykD1oAy1GtOwCeT+fElrZVzgtHViIvGsKKvyAU/IzmBWw9uWJT3os5N8/kUAbgPwKRF9BOAJIUQAwAIAxQAGAvgKwKHiIRHFA3gOwEwhRBUR3Y3w0qf7ASwVQjxARKkIL4VqaoFQuHB45Qgbzhms4eGPW3HGIA1zr3Gg3idw7hvNyE9VMDz1u6ejRTfEoKRWxxmvN2HjnbFIcSp47cJo7G/ScfnbLfjBSBvikgjnD9Xw8Cc+/Pki6w8IbyFqfnSAP7vV/Y+hjT7RMLxM7Bi3TdQOLxO2tFpkajoGkAELyKxL/gE8IjsD6xouHvYABXooCr7WKPhbneT3R8Hnd8Lndx4q4PkCMdQSioEv5ERrKIZahROtIoZ8uhOtFA2fcJJPiYKfouBXHAiodgqqdgRUG0I2FSFNQ8imQrcrEHaC7qDwsoQOItjRyTLgO5KiVjZ/lJim6jSwb34jTIJtwKOyMzDjMH27nB0fEbSF+SuyzqldUXXlEn00AfGyM7FeowC9uZMI60VcPLQghURqMhpSk2kLJipbUBgf/WXoy8Q8Angwh3XZgMdkZzAULh4yaa5papg48Xsu/3tTUPXEX0ObEpswQXYm1uNCsgOYWPtlSycDGN/uMU4AzR09WQjhA7CAiF4A8CyAh4nodwhfjVQAKAGgt3vaEAApAP5FREC4s3IZgPkALieiBQA2IjwL8WQZ5rPgDwn84F8tuDTfhitGhtv4W6p0XDUq/HWcHXBFEbZX6xicpCCoA04b4as9IZySrsCuEpKiCf4QEDziN+j52IcnT3VgVXkIcQ6CSuElUCPB5f3T17YqyjQAaHFQ3Oo8OmV13uH7Y1pE3chSsWPcdlE/bJdwpNYhS9ORJSsv6xYuQJlXQHaAniNEFPw+BwKtTvh8UdQ2Aw+tgWjyBZxoDcRSa8jZVsCLpRbdCZ9wolV3ko+caBVO+CiK/EoU/ORAQHVQQLUjqNgQtGlHFfAOFvFEFIAoImgAYtr+GU5OQuukT6+o+9L5XsIBV/N32g3MGgzTpmKGwMVDi/syKmpji6KMfGc6sGw47X76z6EdcS0YIzsX6xXczjYvo/avsx40NLFl6guzYz84zWsrIINeC7Bu4+NwO0Y9uLXv0GYWFCVE9PhW38rVSVEFt9+rZZ+/XF929SI9TxFIlZ2N9Rju3Og5WwCMJqJUIUQlEQ0CkApgb/sHElEUgLFCiC+FEIKINgIYAeBaAJuFEE8T0VCEi4pH2gGgFMA5QojWtr0SkxBetvQfQoi/E9EbAHYBbes4nDjDfBZe+TqARSUhVDUL/H51uL/lZ6c58PAnPjy/wo/mgMCkTBXfy9Pwyy/82NugY8G50ahuETj/rWYEQkBzAPj56VGIbVva9MtdQQR1YOZADXnJCi75Rwv+8LUfz5wZJfNH7ROPpyQtKrHbCo/3mKZocq0YRmNXDDt8W1yzqB5VInaO2yYah+0WUcn1GKAKZPRyXNZ9FipARZwevxCyIRhwwN8SDZ8/mvy+6PAsvICzrYAXg9agk1pDMfCFYsIFPD08C68VTvhENHwUTX6Kgo+iEFDtCCgOCqg2BG22cAFPUxGyKxAHi3gHZ+A5EB7gYv2DbBecJpqn/uUq9fPoj+IWjShDoew8rMdxpwY7kk92ANa7fpGcWHfw64pEyrrlPrX/rR/qi09fK6YQwPuNW4thrpnZSWuVHYD1jetcB6YXnZfx1S3vYxp1siIIMyXu72jHqMXDRtkBWN+YV12TeUVmuK/4P1OUaZ+NpppH/xZamlOBmZKjsZ7Bjd+ua79s6b8B3ArgQyLyITxD+8a2pUjb0wHcT0TPItyIbQJwM8LFxreIaDaANQjvaXiIEKKaiJ4E8DERBQAIAA8BOAXA60Tkb3u95V34eQxzAr5zoh13TvxuG2/Jjd89JT4y8/D1+NmDNZw9uOPT5tRsDVOzw/elxyr44qbIGIT2YYxz9f+LjenS8brBSUnLhlPSsuGHb0toFJWjd4qScdtE85A9wpnUiIGKQFpP5e0N9aEQHq/Yh32BAASAc+LicUNS0qH7q4NB/Hz/fpQF/NAFcJHLhasTE1EVDOKB8j1oFQLzUtMw3unEbyorMSzKgbPjDL0aFXdam9SV6qe7U1D3hZN8egxadSda4SSfcKK1rYB3aBlNxR6ehafZENTaZuHZFeh2FcJG0KPaOiujiGADL9NkSNc2NsxYcK6ydMM3sUuvWComcQezpfBxmB2Ji4cWdkBVKrfbtIlH3iaIlJe/pxZ8MkZsLfprSDiCGCIrH+tx3H9iXvWyA7C+Ea8L1zlpNfGvnpW0+uaPxCTi1ROthtvZ7Ri1eMgH3Qgx3B8YHBfS1zeoymgAaHRSoucmbeaEb/W1c97VXbYQBsnOyLqlSXYAMxJClODYe1ksPIHn+wFc0cFdFQBGHfH93W2P/9MRz/03woXKI30N4LXO3rcTPCjEYko0rWxeanIOiHqssVwbS6lLRlHqkiM+pcl1Yt8pO0XZ2O2iJa9cxCQ0wq2El9c1BL8QuCs5BYMdDgSFwHk7d+DC+HgkauEmVlUohNuSk5HncKBV13Hmju24KiEB3vp6XJqQgMlOJ56qqECKpqHY14r7Ug0/+Z4b0yY13/ZKPIDpsnOwvnNPbd3Mp0cri3+aHbP10bf0FFUgXXYm1iO4c5kdiZcttbBfJSVuAlFBR/dtz6C8Gx9Q/XP/qS8as0PMIkDp63ysx/FgAPNqkB2A9Z2zmlvG/WVEcMnbzbYvL/tcn04Ayc7Eegz3d7TDxUMm3Y119Q3PJx291+yqIcqY6x8g333v6YsnfSumEY9qN6tq2QGsjojsAD5qd/M9QogNMvIcR23nD2Fm0UzUdFlmeqsgGtDb71XlovRPx1D6p0fs7JJWK8pP2SF2jd0uWgfvFXGuJgwiILG3s3QkRdOQ0lYorAmFoBEhWjncd5PnODzZpzYUQrpmA7U9xqcLtOgCTkXBM5X78VCqoSdZHmSYWcTspPEgjgj0SFVNgSdVWXTXnc7UX78S2hjjw0jZmVi31XX+EBYxiur8KHIJcMel5YSA0IcxzrzjPSaokv3nV6iFY7fp6+b+S0/mPcVNr0p2ANZl3I8dYV7et3/CtBlZla4mWnL2GtHhIA9mStzf0Q4XD5l019XXj1+Q6KoRREd1/AY1cvz6ErVg0D6x7bE3Qy0xvqNmTDFz4OJhL2ubZVgoO8cJ4I4uC7ksM319q6JMlfX++xOo/8Jx1H/huMO3ZVSJXWN2iN1jdgh/7l7himvBIAJcfZXp2cr9+EdtLR5MTUOU8t2B3826jof37cVP08MTf86Pj8cvK/djRXMzRkZFYV8wgA8a6lFTG8KlrgQMjzLsVm48EMC8eDWACDW/sqrw7n606NZ7o6c+/efQ5+79mCE7E+uW/bIDMMNpBRAtOwTrWf+Mi10VIpp8Io9dM1g55eb7qeGJv/Ix3sSC4GtmM+N+7AgTLYTzhYrK+h+enTozsUlfNOlbUSg7E+sR3N/RjlGXNeCDbgRxCERNbPWtP9b9O9Np8I1z1JHvTaElghtTZsPFQ3YQn4At4icpSYvKbDZphcNj2ZtM2f+dqEz9+RVqwS33a2Ou8KjxD9yilvzlVGXZhoG0uCEK60Uvzrx6IDUNn+YOxnv1dVjf0nLUfU16CPeX78GdySnIbysKRikKHuuXjqfS07GwsQHjo50ICAFPahoWHKjsrZg9wdDh2HFx8TCCvVBxoPCUgG/5vJu1Gf8dT0sEL8ljZlw8ZO3xbCUL+m2i67ubtB9Hi4Pi5t2szXj5bGW5zp8JM6rOL94sZIdgXcbLlkag6S2to2a0tC751SVq4eYsLJadh/WIctkBjIaLh8wQ5lXVZB/3AUT0xqnqrDvuUlv3JWB5H8Vi3cfFQ3YQFw8t4IMY56p3Y2Nmyc5xQohodyq5/zNFmfbkVWrBzXO00Vd6VOe8G9XtbxUoX2zKxpImBzYKoKXzFzu2nX4fqoPhPvhoIsQpCur1EBpD4S2pGkIh3L1nD25JSsJEp/M7z3+luhqXu8JLd6sgEBGadb07kXobd1qbF3ckRrjX9u2fle/zL33tLHXWsxcr6wVQIzsT6xI+DrP2+DNhMcV22/YaVR3bled+PE6Z8sN7VL0qDl/1dC7Wq7idZm7cjx2hflNROdWh61sfv0adtSsFX8jOw7ptj+wARmPM4mFRXTN4I/iIMjQQyHGFQus6e1x1PPW79w5tyovnKitDhL19kY11CxcP2UE8a9jkdtq0Uk9q8mAQGbPtcAIEkVKSTrnvTFOmF12jzbrxAW3kD36k2h++Xt369gz6fEsmljTb8Y0AfCf6mioIRRX7cOOuMlxVVoocuwM1oRB+tDd8ivp9VRV2+v347YEDuL6sFNeXlaIiEF5Gf0/AjzUtzbjA5cKMmBisb23BNWWluDJByvaNJ+qkZx4S0VgiWkxEy4loDRHd03Z7IRFNaPvaTUQ9NjiIiBxE9CoRLSWiz4jo5U4ev4iIhvXU+xsUXwhFOALob+X7prv9gWUrhinj7r9NbfBp2Co7FztpXChi7fFnwmKeTk7s1jm7NpZS77hbm/jOVFoqeOUBs+Dioblx8TBC2QHHK/v2hwAE596sTq6Mx0rZmVi38MzDdoy65yEQPnGmyQ7B+s7NdfWNzyadWIfpZ6cok5YPo4Z5b4cWD9+FmWTUQjjjBjA7iD8LJtZE1HhZ/3S/IEqQnaWn6Qqp2/sjb3t/Ne/tmeHb1JAI5O7FlnHb9f2jdgpkHUBqVAC5BNjaP3+A3Y7nM7O+87rnx4e3W3woLQ0PpXXcnMm02fFK9gAA4WVMX2372sB8+cWbT+rCmIjSAfwVwAVCiO1EZAPwRyK6HUAGgH0AVvV8VJwNQBNCzGzLkdEL72E2XDxkUADlnT17J52b3X/l3mRt0q33qY3PvBpa3q8WU2RnYyeMl49m7RmqeFjbKnDbf1qwq15ACODyERoemOrAjz9pxWclIQgAPz/dgUL30d1RW6tCuP39VugCaA4IeGY48P18G4oPhHDTe60gAv54QRSGpqi47p0W3D3JjkmZqpwfshc1EjWscTi6NOuwvbcK1ZlLRorSp14P7YjxYVRPvCbrNQdkB2DdwoOlI9gYn3/Y95qaF/03Nqbw/tvV0S++EFob34IxsnOxLuFr5naMXDwsAxcPI8rVdQ0T/i8xoVoQJZ3I41scFPfENVrBiFL9G88/dM0RxNDezshOGs88ZAfxCdjELstM3+BTFMPtc9hbQirZvs3C0G+z1KF/KwjfpgWFb0g5No3dpleNKhGUWYU0exA5ZOy2VE/rSof1dQD+JITYDgBCiAARPQhgMYBoAH4imgzgCQAaEb0IYCSAAIDzALQC+CWAyQj/rt8UQiwgoj8hPHCoP4C3hBCvtnvfbwDMJ6JCIcQiIcReAGibXfgcAAcAF4A7hBArDj6JwjNrO3q/hwFcAqAZwP+EED/rwu9CNj4OMwCABmjv7yo/5azszNVVdnX8PT9UJ9//rr54arGYRQDJzsc6ZahCETMEQ30mfEGBokIHhqeqCOoC+b/BjrWvAAAgAElEQVRtQla8grUVOpbdHIPyBh2n/bkZG++MgaYcPuQ8+pkPd0yw47IRNuxv0jHmpSZcPEzDS6sCeOZMB4iA368O4OJhAg4VliwcAsCLia41IOqxbQL2pNDAm+9XQ3f9R188Y5OY1tFgOGYIPNjWzIrqqlHkagIQIzsKk+PpyqoZS5zRm5o0Zfg9d6i5L70Q2hTtx3DZudhJ45mH7Rh5tlap7ACsb9kBx5TW1g0n+7xvBiojrn9Qzf1sNC3u7t5VrMfx6Dl2UJnsAKxrHklJWrTLZouYwuGxBDVybBpAw984TZ3puUmbce1cbci1D6mBJ69UNnon0JLSVHzhV7FdAIbesLCbulJ8cgPYduQNQoj9CBfu/gTgWSHEjW13jQDwXNtswZ0Avodw8TGm7bbpAH5ARAeneh4QQpzRQeEQbcXK8wFc3rZc6jltdzUAuALhwuRfAFzf7qnHer9zAdwshJgF4I0u/B7kK6qrQrgYyxjsgOO/u8vz40Oh9SCi5y5WC14+R1kpgEbZ2dhx1eUXb/bLDsEMx1DFw36xCoanhgt7lU0CmgKs2B3CZcPD4636xykYmEDYcuDoJlN6jIIDzQIAUNMikOwM7wUdYwNagkBzAIjSwkXGp0939O0P1Yf+FheX2dOvqSukLrhQLXj8GnWbX8X2nn591iO478T8uB87gmmA9ufyiigI0drioLi771DT+XhrSlw8bMfIo+W5ozkCzauqHXBxVvRJP09XSHtxtlrw7hRRVvRGqDKxCeN7IR47eTtkB2CGwcd0E3o/xrnqP7ExPTby2Wr8NoreMIhGbhh0+DaHXzQNLxPbx20XNSNKha1fLTK0ENwWmc3Tlb/jUgA5R95ARCnoeHT1N0KILW1f7wKQAmAUgOlEtKjt9ngAB9d3/fh4b9xWQLyTiNIAfEZE3wIYinCBcBPCBUxnu6dNOMb7XQTgDiK6CcDrAEqO994GVo52/x8sckUL4fxwV7n7zAGZm5oUZfgnY5XJO9Np61OvhxyaDsOvoxyhDFUkYoZRITtARzwft+Ll1X784owofFUeQorzcFMoxUmobCsUHvTkaQ4U/qkJL3zlR3WLwD8vC/cLzJlqx9yF4e2os+MJ5w/R8Isv/GgJCMyd7oA7wchj4k/Ox87otX6Fem2pu+Jsyr9pjtryyN9DS/LD279YoX1qFbwktfntBHimWSQbGgjkXNHQuPjv8XEFDU5Kuu921bfgpdBuTcd39zlhRlSXX7yZ9wlux8itLB6xEYEGBwKDEkOhNV19/t5kGnD7vdr4NwqVZTqP3DKCbZ0/hEWE8IwXPgmbyA6bVvpwanIewss4shPks1PMmsHK6FfPVgseuE2bdvU8bdANc9SGZy5R1n5yCi0uT8KyoGLaYvquLjzndQA3EZEbAIhIA/AMgN8BEO0eG2z3PQHYCOBtIUShEKIQ4RmDX7bdf8xZnkQ0johcwKGZjlUAYgHMB/CgEOJJhJcgba+j91sBIEEI8RSAHwN4r9Of2rh4JCU7SpwQ8R/uKs9w6PpWANiRQXm33aPG1TnxtexsrENcPGQdMWTfyfwzorBrThxeXx/A1moddUfMfa9rBRKjjq5b3f5+CzwzHPjmzlisuT0Gd33QigPNOlKcCl67MBq/OMOBJaUhxNkJeUkKfjzLgccX+fr4p+pdv05K7PUVAvw2ii66Rpv1fxcpa0KEvb39fuyEbZUdgHVbiewATL4fV9XMcoVCawGgykUZc29WQzpx+80k+Fq5A0buEDRkA5j1vltr67u99Oh7U5Vpt96nKiVp+LwnMrEu2ccjNlg7XSk8MAmaiBov758eQFvxhXVPSxTFfzVEGfP7c9WC+2/Xpl31I23ATfertc9erKxZNIoW70vA8pBiiv3oTrro2bbX4HUA/kREXyJciFsH4CUAywD8kIjew7FXw/gDgDQiWto2G/DnJ/jWGgBv2/OWAVgohFiPcDHzMyL6BEC/k3i/p4loCcKzHV88wQxGZIbPGetjCbqe+N/d5Qk2IXYCQKOTEm+/Rz1l4wBaIjsb+w5uS7GOfCs7wJG2HAihsik8vsdpA1wOwv2T7fj3twEAwIFmHVuqdAxNUeAPCTQHRNvzdOQkhruokqLDhcW9DYfHGXk+9uHJUx1oDgioCqASUO9rPw7JvMo1de9uTZ3YV++3PF8Zd+t9avSeJCzrq/dkx7Wl84cwgyuRHYDJRwC9UV6RDCEagfC+sz++Tq0VQK3sbKxTXDzsAAlh0MZWkWscgNWyY7C+5wf8E9zZ9SK8rFm3Tdqir7nvXT3RpsPdE6/XVc8fqMTypma0CB03JibhAtfRffLPVVZiZXMzBATmpKZikjMGVcEgHijfg1YhMC81DeOdTvymshLDohw4Oy5e0k9ywpbmF2/m5Q7ZYUWu/wE4S3YMdnwCEOdm9V+x26ZNkZ0l0sQ3iapRJaJk3DbROHSPiE6uxwBVIF12riN8P7948zuyQ7BuKHL9CsCDsmMwYyrX1L3nZvUPhQ7vK4pLPtc/v3ypPpEA624wZi4/yS/e/JTsEMyAilz1AOJkxwCA7dU65i5sRZ1PoDkAzMhW8cszHbjvQx9WlYegC+CxAjvOzbPh6aU+7G3QseDcaCwtDeKhha2I0gj1PoGLhtrweGH40PPlriBeXBXA6xdHY1+jjkv+0YKgLvDMmVGYNdDIu/GcuHvTUhZ/FuMskPHe563Ql137qT6cgAQZ788QBODML94ckB2EdUOR6xIA/5QdgxnD84mupX9IcM08+P2onfqGR/+m5xAQIzMXO67X84s3Xy87hNEYuXiYDF52MmLd0S910efO6MKeej1bULTe/66+YsJWMY0AW0+97on6oqkJb9bU4IXMTLQKgavKSvFKVjaStfCFzvKmJvypphovZWVjfzCAG3ftwnvuQXizpgaJmorJTieeqqjAg6lpmL+/Ai9mZff1j9AVr+UXb75JdghmIEWu3wG4Q3YMdnye1ORF3tiYQtk5WFhig9g/eqcoHbddNA/ZI5yJjXArAqmS4kzIL95suIFdRHQBgAeOuGmPEOJqWXkMrch1K4CXZcdgxlWiaWUXZmXYdaJDAxdGlujfPPo3PUURHc7WZX3r4vzize/KDsEMqMi1GsA42TFY17QNoK4TRLLaeEipE3uf/lNob0Kz/M/R8QZeP1u5H+taDi9WtcXnw7/cgxBFZOaB19/mF28eKjsE66Yi13gAq2THYMZxWnb/VZWaNuHg99M26avve08fRYBdZi52TPPzizc/LDuE0Rh3iFZRXRWKXNUAkmRHYX1vXnXNoM+jowSIemQD74BGUc9cqhbk7BVbf/JWqDXGh1E98bonqtjXislOJ4gI0UQYERWFNS0tOCMuPDh0eXMzzm77Ok2zob9mw06/H9GKAp8u0KILOBUFz1Tux0OpaX0ZvTt4v0PW3kbZAdjxvRcb85U3xskzhg2kJo7SFo+mtMWjD9+WUif2nbJDlI3dLlryykWsqwluBUju5SgCBl1OSQjxbwD/lp3DJNbLDsCMzR0MDvh7+b7tl/dPP3BwFZCNbmXEXXfSvl//IfSN048RsjNGOG5LsWP5Flw8NK2/uuJWCaJpMjMccFHGbfeq6Tcu1Befs1pMIiBaRo4vmpqwpdWHNwYMODTwenpMzKGB1w8c0R9SEwzirj170F/T8JeaGlyakHBo4HWKpqHY14r7UqXVY0+GIdvY7KSVyA7AjOXN8oqss7L71wqiBABYNlwZH9uC5Td/pE8kQJWdj31HiewARmTkPQ+B8J44LAINCgQHJun6mp5+3R0ZlHfTHHXEvyfREgHU9/TrH0uu3YEvm5sQEgIHgkGsaG5GCIdn/daEgkhUD9fyE1QVNaEgzo+PxyZfK144cAD5jihk22z4oKEeP63Yh02tvb6Xendx8ZC1xx1eBrbNZtv5aErSEBAZvW0Q8Q64KP2TscqkX12qFtx+rzb+yoe15Ht+qO559Sxl+de5tLjWia97YU+F7fnFmxt7+DVZ39sIQJcdghnbMH8g9y97K6ogRN3B26riKf2W+9TBpbyfuEzNAHbIDsEMy1D7HrKT8weXyxBLzoKIXjtLLZh3k1reasNmGRGOGnitKIcGXnfk9ZoaXJ2YeOixJh54XSw7AOsBRXVVAGpkx2DGkR4KpT9QXbvpyNs+Gq9M+ecMWiYAgy4FGdF45nAHjN5BuFZ2ACbPD2vq/L3xuoJI+evp6qw771KbK1xY0Rvv0V5BTAyGOaJw/a4y/KpyP/Lsdgy0HZ6lHq0oaNBDh75v1EOIV1REKQoe65eOp9LTsbCxAeOjnQgIAU9qGhYcqOyL6N2xVXYAZjgbZAdgHWskariif7oOIlfnj2ZGVJFImf8br0yZf7lacNt92rgrHtYS7r9NLfvT6cqXawfR4vporO3moBluk1lBUV0TuPjATsApPv/QP+zbvwtCHBo0ENTIMfdmbcaH42iJAELHe35v2On34arSUjxYvufQbc9VVuKq0lL8oLQEK5ubvvOcxlAID5TvwTVlpbi8tATFbYPvdvjCr3V1aSl2+n0AAM/ecqw/Rge1QWzKL97MxX92LFw8NKm1Dntxo6r06cpInSntR7k3zlEHr8yjxX19vO9s4PVBDaEQPm9qwjltKziZfOA1zzy0jq9lB2DGckN9w7QBgcCXR9729kx15sKxtERWJtYhH3iVng4ZvXjIMw8j2GUNjRMUIfb31utXxVP6PXdqk39/jrIiRNjbW+8DhIeT3JuSgr8OGIjrEpPQpOvIczjQGAq3w6c4Y/BZY7hvpiYYxE6/H4Psh4uLr1RX43JXeO9yFQQiQrNu6L6DIHj0HGuvqK4GQLnsGOxoAhCXZGZs8iuUKzsL61nlyTTgg0nK1KevVAtuuV8bc4VHjXvwZnXnX09Vlm0cSIsbo7BeAN/tbe8Yt8msgwdysBMypdU3csH+A9sgxFEVtT+erc76v4uUdaKPR9evb2nFNYmJh75f3tSEYl8r3hw4EL/JzMQTFRUIiqM7mP9QXY1RUVH464CB+GVGfzxWsQ8A8Pe6WjyUmoqH0lLxj9parGpuhp0Io6OlrNJ3ongFB3Y838gOwLrm6eSkA7IzdCSkku1Xl6oFT12pbAoqKO2r9+1s4PVBb9TW4PKEBKhtO92YfOA1Fw+tw3D7wzP5/lJeMYSEOOpA9Mo5asFXebRIUiT2XevyizcHZIcwIqMXD3mUewTTAG1Wc8umzh/ZPZ+MVSbfNEeN3ZyFxaKXlvKqCoVwdVkZriotxW8PHMCz/TPxQUM9frQ3XLMsiIlBsqrhqtJS3LFnNx5O6weHEv7z3BPwY01LMy5wuTAjJgbrW1twTVkprkxIPN5byrY+v3izoYduM2m409pg5qUmLym3aZNl52B9gIh2pdGgf09Rpv30KrXgpjna6Cs9avSPblS3/22W8sXmbCxpcmCjADo6fnObzDp4RCU7YYXNLWN+Xln1DYQ4akWQ5fnKuDm3qfV+re+Wqb/Q5UKKdnh7mGPtGX6kLb5WTHHGAADcdjvqQiHUhUKIJgWtIry8nZ0UPH+gEvenGH5fLC4esuP5BuFR88xEahWlZrPdNl52juPZMEgZdeMcNWVbBpb2xft1NvAaAJp1Hf9raMCFru8ummLCgdcAD7y2El72kH1Hkq4nP3Ggemf725+5VC0szgLPQDSGlbIDGJXW+UOk2gTAD+C7w4xYRJhbXTt4kTNa7+09uFocFPf4tVrByBL9mx+9rdsdQeT15OunahreHDjwqNvOj3fh/PhwY5eI8ON+/Tp8bqbNjleyBwAIj6Z7te1rg+uT5WCZKW0AcLbsECzsndiYlR/GOGfJzsHkEUTKznTk7kyn3P83PXyqVXQRzNmLb8dt1/eP3ilE9gEkR/vR4/sQM2m4eMhOynlNzROaFGX5U8mJE0F0qHpXnkwDb7lPbfzVK6EVaXXo80EoNaEgxqiHZwoe3DMccBy6LcfuwOdNTciPisKq5mZUBIPQhcD1iYl4pjI8ADzDpqEwNhavVFfDJ3TclJSEzA5muRgAFw/ZsRXVBVDkWg9gouwo7MQ9l5iwHkQFsnN0xmenmEdu0GYWbNC/usOruxWBXhttURUK4b494eWpE1X10MDrD+sb8NusLADAP2prcVG8C/a2WYcHHRx4fVfKALTqOt6qrcE1ZaW4ITGpt+L2hB35xZsNOfuUdQkXD1mHLm5smvRGfNznW/4/e/cdHlWV/gH8+947yaRPeqWj4oAoiALSbeuqC5ZV1F0lCAh2AXV3Xdu49nX1t669I2svy7qrLgooHRVQYJQZektPSDJpk0y55/fHDS2kZ2bOlPfzPHkemNx7z3eiTGbuOed9jdHjjn78gWvV8U+/7l3TuwJjZWVjAID1sgMEq+DeeWhxuKFPILII1cfj6ZXh9QasZvjP/ZQh0+er/VecQisEEPSF8YMYTx6ytvBqniCxPSpqzwPpqSeDWnzqZhFPU8iwM49O+miCOu6+fMP4/DsNaWa7rbDjM1mI4B3grMuuqq0bPbfK8R2EOGb7RmM0Jdx6kzryu0G0QqCVplR+1FbP8KPNTkvDjqYmTNu/D+sa6tEvKhopBgNSDAY8lpODOzMysKGhAfGKgr7RUZiTlobnK4L2Hi5PHvoYEfUjohoiWn7U13wi+qDFccuJ6OQ2rvE7IlpDRN8S0ddtHdd87HQiesLXz+MofNM6hGiA9llifH/ZObpixVDlzNm3qUqpCd/5a4xDC6/f69sXL/TqhTSDAZOTTIcnDgFgemoq8lOPnxBsbeH1h3374cKkJH/F9YXVsgMwH7I49gColB2DBae3iktPVYU49nM1Ed09Ux1VkSTvXlnLvuJFbjduLDiA3+3bh6v37cXnNY5Wz1tdX4dJu3big+ojnQxCtK84wJOHbQruyUMdr3SPcDdVOwLaoNurkuGFyerEebPV0uo4bnbcTTx5yNqyRnYABtQS1VyTly1AFNSfpFnQ4Nf08LILQI3sECz0zHTUjJ3lqDn+9zgRPXO5OvH1C5TvBVAXqDxt9Qx3CQFnc4m6BEXBX3NzsbBPX6SrBkxIiD/mGs+Ul+O29Aw0agIqCAoIdcFZ3q6CF3H4zVYhxKRDX0CXP/89BeB8IcTZACYDKPV1wC7g39ch5POE+I0eopAoK3S0mnhKu+1mw+iPxiurBVArO08Y4M/H4Yf7HrJWJQqR9FRZRSnEsU26NYUMd8xRT62JldMqpGVfcY8QeDArG+/17Ys3evfGU2XlLSMDAPa4XJjSYnFGiPYVrwH3nm1TKEwerpMdgMl1WW39CEWIkkCPW5RGfWffYTj9/YnKGg04GOjxQ1g1+EWXtcXiKAKwV3aMSCYA8dteOXYX0QDZWVjI4JuR4cTi0ADurcG6544qx/irampXtPa9Jacro/88XS32KDgQiCxt9Qx/q/Igni4vAwCsqa/Htfv34ap9e7HH5cLtR/U13OR0wguBM+LicFFSEhY5HLilsAD5wVne7lvZAVibtgC4lYgShBBNQogqACCil4noGyLaSEQPtTyJiH5FRKuadywuIqIkIhpOROuJaCUR/ZeIutrk3m+7wZjv/T3FFNLVPz4Zp4y7fY7qqI3BZtlZQhxPHoYfnjxkbTq/wXn66U1Nx30Wcxso5rab1IHO6MBXYGzZV7xPdDRyoqIAACVuD1INaqsFq65LST2ufHSI9hXfaLbbgnL1YDAI9p6HAH9QingGwHB2g9O+LD4uW8b4i8YoY5edRpX3v+9d07eca1B3wnqz3RbQslUs5KwB0E92iEh1V2b6ymKDIeh7q7CgwpOH4edbAL+RHYKFpvsOVk10KMqKxQnxx/0u2ZVDJ865Ta185jXvT6YGDPf12CPj4jEyTt892FbP8Dlp6Yf/PDEhARMTElq91rDYWAxrXgWdYTDg3Rb9yYPMMtkBwthgIlp+1N+7ev/hUgCzAXxDRF8DeEgI4QbwHAA7gL7QS2E9eOgE0is//B3AeCHEQSK6FcAtAMoArBJCzCeiDACuLmbZDr1cXlDOgLMj9kQZ9pWr6gjZOXqqNJV6zZqr5s75Ult+9hYxhoCgbBgbxKrArZrCEZeQZu16uaT8zLF9e+11E/U7+nGnkRJvu1HNevEF765oLwbKSXfEH4uLsLKuDk/k5Hb6nBDtK84lS9sR/DsPLY6dQGBWr7LgdVdl1Ykte6wEUk08pd49yzD26cuUHz0K9snKESK4px3rCPd1kOSThPjvv46LnSA7BwspTQDWyg7BfI4X57Eeear84MRxDc7lrX2vNo5S59ymDv2lD+9w9SGePPSflmVLFwOIa3FMHICG1k5u3m34HIBRAOIB3ENE6QD+BOBJABcBaPk59iQA6QA+bZ64vBZABoA3AXxPRM8BuLytMdtkcQjwLqaQ8Fhayt5w6TsuiJSXL1Yn3TtN3dNkwA7ZeULMWl54HZZWI8B9oFloiRUi7vmS8loIcVybrpp4Sps7R43zKiiQke1oT+bk4n8DBuJv5WUocbs7dU6I9hXnycN2BP/koY5vcES4Xh5vXpbXK33r//cnK6dPn69mbjyBVgjAIztPkOKbzKwjfFNDgm1RUbsfSk8dHC43KljArLbmW4O+uznrss3QV7sz1m0vlZZPGt7Y2OoEoaaQ4aHfGyZ8NE5ZLfRFCKz79pvttp2yQ0SQbQBObd75ByLqD31ir7jlgUQUQ0RnAYDQmwH9DCAZwHUAbEKIuwAsAWBqcepuAPsA/Lp5wnIi9N6JAwF8JIS4DcAEABd2I/+SbpzDAqiRyPl9TMxpsnP42s48GnT9PLXP5v60Qhw/Yc5ax5+Lw5HFUQpwOV/WvjGNjUMnOBtXtfa9ChPl3DVT9WqE8kDnAgB7YyPqNX1eM05REEWEBk07pq94R0KorzjAk4ft4slDFjJuqXIExcodVxTFPnmlOvHP09U9DdH4RXaeIOMC0GofHMaO8gv0kkosQGqJaq7JyyYQJcrOwkIO34QMR3rfQ/59zXrs7eKy8YOaXG1WFPhkvDLukauVHRqhNJC5wsw3sgOEucFEtPzQF4AZAG4AsJiI1gL4AMD1zaVIW9IAzCWidUT0LYDLoO82XALgGiJaA+A26D3hDxNCVAJ4GMDS5vP+ByAHwHgAa5pzpKF7PQy/7sY5LIBeMyVtFETJsnP4g8dAxkevVic+9Vtli5dQKDtPCOCKPOHrK9kBWPD7v9LyMUZNa3XHdmE69b13mlolAEegc3kgcFdREa4/sB/T9u/D5KQkDDAaj+kr3p4Q6ytebLbbuMJgO0hfIBfkLKa+APbKjsHk8gLe0/v1LtOIcmRnOYSE0K5bpq2+eL0YTgDflAe+Mdtt58oOwUKAxfQ+gKtlx4gEAhDn985dX2owjJSdhYWkEdZ864+yQzA/sJhuB/Cs7Bgs9HkB7yW9cn7YFxV1VlvHpNWIkqdf8x6Mc2FIILOFievMdts7skOwEGIx7YXea5EFoTP79trWqCiDZOfwt9hGUfPwO15rn3KMlZ0lSDUBSDbbbY2ygzA/sJjOBi/+YZ2w2Ri97dqcrAEgimrt+6fu1qz3fqgNpONLqjPfeNVst82RHSKYhcbOQ4tjH/TSHiyCqYB6fn3DNtk5jiaIlIXnqRNuuVmtK0/C97LzBAFeXcU66wvZASLFvMz0FTxxyLqpHMBPskMwv+HKHswnVEBdVFB8RpbH02bf64NJlH3DHerA/Rlcoq0buN9hECCi6KN3KDZ/DZWdqw1cNSBIrYmNsUbCxCEAOGMo6a5ZhrGv/0r5TuOqM61ZzhOHYW0NgDrZIVjwO63JNeji+oY23x9vGaAMffYSxSb0Sm/M9xbJDhDsQmPyUMcfmhjurKwe1FpDWdkqTJRzyy2GUa9doHzvJZTIziNRlycPiWg4Ea0gou+I6Cciuq358UlEdEbzn/sRUXfK9rQ1ppGI3iCiVUT0LRG92sHxy4noZF+NzwAAi8G9MPzuo8SE75bFxU6UnYOFrGXWfGsIlKhg3fQzIKePBgs/UUDUlweKTkv1etvcqew2UMxdswxjvx5OKwQQdO/ng5TNbLcd12uPBZ4QwiWEmNTiyyo7Vxu4dGmQejI1pVZ2hkD7eoQy+qZbVU9lAjbIzhJk/is7APMji8MFXqjHOunR8oPj4zWtzbZYawcrI948X9nI7599zgHeIdyhUJo8/Ex2ACZfjtebk+P1bpSdoy1LTldGzZirxtnzsDICm4QfMNttXWoKTUTZAN4BMEMIMRrASAAjiWgOgEkAzvB5St0FAAxCiPFCiLMBPOincVhbLI4KAG3uUGA9Z4+O2vVwWsoQEJHsLCxk8c6FcGZxCACfy47Bwkc0YPzfgaJBiV5tS3vHvf5rdeLfL1U2iRZ94FireAEt646l4BuMQadcVcr3RBn89fk2qFUlUuaNtxnO+GwUrRJAg+w8QYLfg4U/rszFOkUF1IVFpXEQwtnWMV+doZz16VhaG8hcEeALs93GOzo7EEqTh0sA1MgOweS7tao6qG+EO2Mo6YFphgmPXK380mRAq41vw1R3Vs5NA7BACLELAIQQbgB3ApgLYDqA+UT0VvOxBiJ6qXm34DdEFEdEChH9rfmxdUftWlxARAuJaCkRzWxl3F8AnElEk5rHLW4+72QiWty8G/FHIhp19EntjHcPEW0gopVEdG83fg6R6kvZAcJVjUKO3+VmqyDiXqysuzToO4RZePtYdgAWXuKEiP/qQGG/OE2ztXfcOrMyYt5s1eFSsStQ2UIUL+JgXWdxVAHcUiPYPJWashVE0bJzyPTuOer4O2epZQ3RaHOHTYSwmu22fbJDML/jyUPWaSe53f2vqa1rd4H9RxPU8UtPoxWByhQBuGRpJ4TO5KG+5Zu39TP8pq5hhCpEgewcHbH2V4ZOn6/2WzmEVgggEmrZd+ffZz8AO49+QAhRBsAEYAGAZ4QQ1zd/awiAvwshxiNM0z4AACAASURBVAPYA+BC6JOP8c2PjQVwDRH1aj6+QghxnhDijZaDNk9WTgYwtblc6q+bv1UL4CoAvwHwTwD5LU5ta7yLAMwUQkwA8G43fg6Rivse+oEGaJfl5Wx3E/WTnYWFtNXWfGuR7BDM75YCqJIdgoWXRCGSFh8oyjJqWruL6IrSqO8Nd6iZ3De8TTXgG4+s+3hxSBDxAJ6v4uNOkp0jGBRkUL8Z89RBa8y0XAAe2Xkk6VZlNW75EmIsjp1ocb+Lsfbcc7BqQrLXu6m9Y169SJ24/kRaHqBI4awRwP9khwgFoTN5qPtUdgAmnwIoF9Q3hMQvYK9KUc9PUSfeOUstccThJ9l5/KgW3avnvg/AgKMfIKJ0AAdbOfYXIcS25j8fAJAOvazpWCJaDr1OdRKAPs3HLG1vYCHELiHEzQCmAHiaiAYAOBXAywDmA8gDENfitLbGuxTAZCJ6FkBa+0+ZHWZx/Ah9Ipj50NzM9JVlBsOZsnOwkPeh7AAsACwON7g1APODFE1L/bKg2BQlxN72jnMaKfGWm9WR3w+iFQLgHqvH+sxstzXJDsFC1keIvDYaQeuTxIQNGlGO7BzBQlPI8Oyl6iTL79XtbjUiPw9+0tUTuOVLyPpAdgAWOgigd4tK0yFEu/1xn7pCnbQtDysDlStMLTHbbfWyQ4SCUJs8XAyA/8MyzK+sNkOIkFmlVpBB/W64wzD8gwnKag2olJ3HDz7t5s2NhQBmUPMOKSIyAHgKwIs4/gZSy//eBOBnAB8LISYJISZB3zG4rvn7bX5YJqLTicgEHN7peBBAAoAnANwphHgYrfdiaG287wEkCyEeAXAv+CZsV70vO0A4+TAx4btv42Inys7BQp4X3bipwUIW705hfpHp9Wb+t6AousOKIUT09OXqxDd+pXwv+LPe0XgRB+s+i6MIwGrZMZjuhRRTjOwMwcjWhwZfP0/NtvXCyghaQLLDbLdt7sZ53PIlNL0jOwALLX08nl6zq2s6fI24/zp1fEEa1gQiU5j6l+wAoSK0Jg8tDie4RxYDkOX1ZuV5vBtk5+iqf41Vxs2+XRX708PuBX5hd05qfuM5DcACIloHfSJuM/Tdf2sB3EhEnwEwtHGJ1wBkNr8hXQ7g8U4ObQDwRfN5awEsEUJsaX4e3xLRMgBZXRjvMSJaCX2340udzMB0XObVR7ZGR+18JC3lFBAFdV9YFhK+teZby2SHYAGzFEC17BAsPOV5vLmLCou9ihClHR379Qhl9J/z1UKPggOByBbkqgB8LTsEC3k8AR0EtkZH7axW1WGycwQrVxTFPnidYcI/pigbvYQS2XkCoLsV1fqBW76EHotjG4CQu3fJ5Lqt2jEu0+NZ3+5BRHTXLHVURSLa7ZPIWuUFt8brNBIixBb3WExTwW+CGYAv4+M2/DEz3V+lGfzuLJu28bb/aBkG7XCZzVC1H0A/s90WYi8mLGhYTJuhl4xl3eRQyDGpT69qD1Ff2VlYWLjBmm99XXYIFkAW09vQb/Iw5he26KhdV+VmJwuiDsu7JzaIyv971bsvyYnhgcgWpN4w222zZIdgIc5iygRQBECVHSWSXZuTtXJzjHGC7ByhIKFBVD2y0GvPrcJZsrP40XCz3dZuT7PWENEfAXiEEE8f9Vg69PYxnwIoEUK83FzV6RMhxKEeiBYAxQCGApiAI5Ww0gHMbv76SAjR4UYNIspsHm8ygEHQ3ztuhT6BmS6EmN68yPpGALe2Md42ADcByACwUAixsas/i5BjMd0B4O+yY7DQUqqqpef3zo0WRCntHRflEY0vP++1JzrBi1Q671uz3XaO7BChIrR2Huq+gL7ChUW4C+sbRhiECNmVyevMyojp89WMnwbQihBvFP5OME8cEtGU5qbdh77Cf3Vb6OH/Jj2gAdpleTk7eOKQ+YgbXMIjEnHpUuZXZpd74MLi0nII4ejo2No4Sp19uzrU1juie7l0uaoHEQ0nohXNO0N+OqpE3CQiOnQTuR8RfeerkERkJKI3mqtyfEtEr3Zw/HIiOtlX47MOWBxl6F5feuYjtUQ1m43Rp8vOESrq4ihl7o2Gs945W1krgA5/X4SgH7szcdiMW76Erg+g73RirNOyvN6suyqr7R0d5zZQzK03qgOcUbAFIleY4PsdXRB6k4cWRz145yGD3kj2orr6XbJz9IQrimIfv0qdeO80dVdDNH6Rnaeb3pYdoD1CiP8cesPa/PV72ZnYcd5H5PS48Lnbs9JXlhsMIbsLmwWdr6351nDszcva9xWADstKMtYTw5pcJ79SUr4fQnTY11BTyPDgtYYJn4ylVQJwBSJfENkDYFVXTiCibOh9lWYIIUYDGAlgJBHNATAJgL/eJ1wAwCCEGC+EOBvAg34ah3UfL9KT6MUU0yYQJcjOEWr+M1oZc+tNar0jDj/JzuJj7S6waA+3fAlhFkcp9OfLWJdMq6k9q6/bva6j45wxlHTbTWqmW8XuQOQKcV4Ai2SHCCWhV7YUACymUQB8tmKSha5yVSk/p3deMoiiZGfpKRJCy1+qrb5wgzid9JVcoeB7s902WnYIFgYspmUAuGxAF72XmLDu8fTUcC7rwwLvEmu+9T+yQzAJLKZHAfxZdgwW/pbGxf40LzPdDKKYzhw/dI9mvfdDLUsRyPR3tiDxkNlus3TlBCL6AwAhhHjqqMcyAawAEAt9AnYNgIcAfAJgPYBToO82/w2ARgB/BTAK+o3i94QQzxHRAugLjnMBvN+yHxYRDYTeM+ZmIcTyox4/GXqJNiP0cnY3CSG+P6qc3fY2xrsHwG+h72L5SgjxaFd+DqwVFlMcgEIAybKjRKIR/XrvdhENkJ0jZAkhZn6trfzVj2IUAZ36nRHE6gDkmu02rqQWiSyma6H3hmSsS6oUpXJSnzyPpr+va1e6QxQ/97LXq2ro1dGxEewzs912qewQoST0dh4CgMXxPfQt8CzCZXi1jD4eT1g0HxZEyoLz1Qm33qTWVCSFTMPbLpdUYqwNkbHq0Id+jo7e8XhaCveKZL60D8DnskMwaV5BO2WrGPOV8xqcwx+tOGiFEO7OHG/trwy95SbV64zGVn9nCwIC3Xt/3Q/AzmMupJeXMwFYAOAZIcT1zd8aAuDvQojx0Hc5Xgh9N0t882NjAVxDRIduPFUIIc5rOXHYPMYu6L2vpjaXS/1187dqAVwFfWLynwDyW5za1ngXAZgphJgA3jHnGxZHA4K8Uky4WhIX+yNPHPYQEb1xgTrxT9erBY1R2CY7Tg+9H+wTh9zyxa8WAeiw8gJjLaVoWupDFZV7O3NshYly7p6hejRCuZ9jhbIXZQcINaE5eajr9nZ/Fl7mVlYbZWfwpfJkyr35FsPI13+lfKdRUJcQa4Jeu50xX/g39FXRrBMcilJ9XW6WEUTxsrOwsPKqNd/Kk0eRyuLYD723OGN+d25l/ZlJ/9h9cNdDO7HroV0o+aTkuGNKPynFrkd2YdfDu7CvqD5n1h3qgI1J7h/y9+/DVfv2YmOD3mLp2fJyfFVbE+in4C/fmu227pSc2gfgmEkKIkqH3puqpV+EEIduwh8AkA69rOnY5p2B3wBIAtCn+Zh2S60JIXYJIW4GMAXA06RPlpwKvZTefAB5AOJanNbWeJcCmExEzwJIa/8psy54WXaASPS31JROLZBgHduTTSdcP08dsOEEWi5Cd6FT0N/D5JYvfqS34HpPdgwWmi6tqx9pbnJ1qqR9QQb1u+86tTJM+8b21A4AS2SHCDWhPHn4NnjVBoO+etkgxD7ZOXzt6xHK6Blz1ZjtuVglgrMf3Ltmu437YjHfsDg80PsisA5ogHZpXs5OD1Gfjo9mrNNcAF6XHYJJxysxWUBUNwo8OYyy/35b+uoB9/UXNRtq4K4+cp+9bmsdnPudGHjfQPS5tQ+K3i6CixBz9wn1I/uYk2z/yM3zvl1ViX0uF+xNjbggMUnis/Gpv3XzvIUAZhBRPwAgIgOAp6D/m275OcLT4u8EvarPx4duGEPfMXiox06bN+qJ6HQiMgGHdzoehN5+4QkAdwohHoZegrSl1sb7HkCyEOIRAPcC+KzDZ806x+KwA1guO0YkKTCoRUUGlXuS+5BXpai/XqlOemyq8rNHwX7ZebroR7PdFhYVs1iPPCc7AAtdbxaXDlOFKOjMsTvzaNCjVyn7RevvwSLZy2a7LRjvrwe10J08tDhqwKVMGAACaEpd/R7ZOfyhIYZM9+Ubxj82VbG6VOySnecoAsDTskOwsPMq9N47rB23ZmWsrOCbEcz3PrXmW8tkh2DSfQWgO7ueGOuSvCQF4/oYMNtRM+6q0pq1ZCCocerh79dvrYfpTBMAIColCtHp0WgqaYJiVLDuNNX8wkRhiybF9VR5Ge7KCJtWiL+Y7bb/dedEIUQx9FKgC4hoHfSJuM3Qd5ytBXAjEX0Gvb9ga14DkElEq5p3Az7eyaENAL5oPm8tgCVCiC3QJzO/JaJlALK6MN5jRLQS+m5HLmnvW/zzDKAn0lJ2gEjt+EjWVZsHKqfOmKem7srGatlZuoAXyTLA4rCCF3KwbkoQIvHpsopyCNGpya8tA5Sh/5iibBX6ImEGOAG8JTtEKKJO/j8XnCymU6F/KGIR7qCiVEzqk5cEomjZWfzF4BWumz/X1o3dKkYTILtU6//MdttFkjOwcGQxfQTgStkxgtU7SYnrnkxLOUt2DhaWJljzrZ0qhcLCnMV0N4C/yo7BIoNXE7jiYycMo5Kt9rOzhx56vPCtQiQOT0TSMH1H4YGXDyBlYgriBsah5IMSeBu8yEwxVg37zkXpippc5fXiClMyBsfESHsuPnC92W5bIDsEC1MWUxSA/QCyZUcJdy6g6Yx+vWuFXjqY+dHZm7Uf5vxP668IZMjO0o56ADnB3u+QBYjFdBmAf8mOwULX9dmZKzbExkzs7PG/3qCtu36JNopCeQOZb7xutttukB0iFIX2/zgWxxboK6RZhEvTtPR+bk9Yl4HwqBT9j0vUiXfOUotqYrFJchzedcj8hUt5tMEaHb39ydTkU2XnYGHJyhOH7ChvAmiUHYKFP7dX4NpFTlw9JAof93MN/VV9w4pD31OMCrSGI9UyNacGNV6FEq0gd1ou8mbkoXBnXcqPVyYYixRv8Z8yMvFcRbmU5+EjRQjyXkhENIWIlh/1xVWAQonF4QbvPgyIf5qSNvDEYWB8e5oycs6tKsqT8IPsLO14gycO2VE+A4KqqhgLMS+Vlo+MEqLT1fcWn6Gc9a8xtMafmUJAt6rnEdFwIlpBRN8R0U9EdFvz45OI6IzmP/cjou98FZSIjET0RnN1jm+JqN1+uc3vyU/21fitCe3JQ92jsgOw4DCvqjpOdoZAKMig/rPmGoZ9NE5ZLYAqCRE2m+22ZRLGZZHA4lgFwGe/eMNFtaJUTcvNigVRvOwsLCw9KTsACyIWx0HoJQcZ8xuXV+DqT52YclIUrjolCgDw15LyiaeX160GgPjB8ajZVAMA8NR60FTSBGP2kcIbFV9WIPXsVLiNSuzaUYac9SfSygatzdZ8oeA5s90W1GWlhBD/OdSjsPnr97IzsS57DgBPYvjZ68lJybIzRBJHAmXccoth5CdjaZUA6mTnaaEJXM2BHc3i0AA8IzsGC10xQsS+VFLWACG8nT3nw4nq+GWn0XI/xgp2/zXbbfaunEBE2QDeATBDCDEawEgAI4loDoBJAPzVSugCAAYhxHghxNkAHvTTOJ0W+pOH+o1mXi3PcE6Dc1hXVl+0pvTTUux6ZBd23r8T1Wurj/me8AoUvlWI3Y/uxs4HdqLuF/19qafGg92P78auv+xC/fb6w9dxrHf0JEqHPhmvjJt9u+otSMNavw50PN51yPyts312IoIX8F6al7PbQ9RbdhYWlrYD+EB2CBZ0HgP3oGV+9PqPbizf68UrG12YtKAekxbU44nVLlS9VjDutMamlYmnJcKQZMCuR3Zh3//tQ87vcqBE6x9dXeUu1O+oR/KYZCQMTUDDHidut++fkDwqebvQy8OFmjrovQkZ8y+LowrAi7JjhLONRqOtTlGGyM4RiT6aoI6fO1utrDNii+wsR3nLbLcVyg7Bgs5bACpkh2Cha1Rj05BJDc4uzYW8cpE6acMJETuB+LdunDMNwAIhxC4AEEK4AdwJYC6A6QDmE9GhHooGInqpebfgN0QUR0QKEf2t+bF1R+1aXEBEC4loKRHNbGXcXwCcSUSTmsctbj7vZCJa3Lwb8UciGnX0Se2Mdw8RbSCilUR0bzd+DiHe8/AQi+nXALrVXJ6Fl7+kpaz4OCmx07Wfj1b7cy0ql1aizx19IFwCux/ZjX5394MhyQAAqFxeicYDjci9LheeGg/2PL4HAx8eiMpllTAkGhBvjkfxO8XImpqFkvdK0HdeX58+t/aM/UXbcMvnWpZBg78nFwoB9DfbbXxDkfmPxUQArAD4gzeAG7Mylq+Ji50kOwcLW9Ot+da3ZYdgQchiehUA94VgAScA8du87DU7oqPHdfXcEwrFtr+84403aOjlj2x+8nez3TZPdggWISymTAB7AcRKThKWrsjNXr3N2PXXLuY7JIR28+faqgk/izEEREmM4gZwgtlu2y8xAwtWFtODACyyY7DQVeUSrhNXKg0NRa5kAIgfEo/sK45va6y5NOz6yy4kjUhC1mVZmPuK87tXNhWNbhQCf8jIxIi4ODxbXo6TY4y4IDEp4M8jAL43222ju3oSEb0IYIkQYlGLx4sAvAqgRAjxMhH1A2ADMEwIsY2I3gDwJYBEAKOEEDcRkQJgNYCpAB4BUCmEmN/O2AOhT1SeDsAihFhMRHnQFxx6AMwGcKIQ4mYiWg7gRgCj2xjvfQC3CiE2E1E/IcTerv4sQn/nIQBYHIsBbJQdwxeqGwWmftyAs96ox+jX6/HMuibsd2i4+L0GjGl+7D1r2/M25fUacp+uxYJNetUbe4UXY96ox9g367GtQt/RPG2REz8Udnp3c0i5rcoxFEI0defcxv2NiDfHg4igGBXE9ItBw46GY76fMDgBAGBIMsCQbEBTYZPek8WtQXNpUIwKSj4oQdZVWb55Qp20ZohyxvT5atqm/rRc6C8k/vIsTxwyv7M4BPRfqBFvYVLiWp44ZH60GwD3rGJteRS8+5BJQAB9XFhyVm+3e11Xz92ZR4NuvFWNDYL+4J3lAfB/skOwCGJxlAF4XXaMcFSlKJXboqP8VcaMdZIgUl6YrE68b5q622XATolRFvLEIWvHcwD8W66MhbWGRhH9+EmiduADA1wD7h+Amg01cFcf/9GtbFHZ4XvZAHB/3/pRo7KTtj+Xl4e3qyqxz+WCvakxXCcOAeCpbp63D8CAox8gvZ/xwVaO/UUIsa35zwcApEMvazq2eXLvGwBJAPo0H7O0vYGFELuEEDcDmALgaSIaAOBU6JVK5gPIA9CydVtb410KYDIRPQsgrf2n3LrwmDzUPSY7gC80eQQsk4xYNzMeq2fE4aUNbhTXanj54hisnRmPJdfF4a6vG9HWjtE7Fjfit2bD4b+/vMGNp8434qnzjXhloxur9nlgVIGReWqgnlJApWha6kC3Z0N3zjXmGlG/tR5CE/A4PKi36X8++vt1P+ulSptKmuDc5wQ0IHlMMhr3NaJsURli+sYgOjMaju8dKFpYpB8TIK4oinvsanXSfdPUXc5obPXDEIUAnvfDdRlrzUcAulSTPNxsMUZveyo1eZjsHCysPW7Nt/pzwQkLZRbHPgALZMdgkUkF1M8Kis/I8njWd/XcmnhKm327eoqtF1b6I5uPfcQ3l5kEfwUQ1D02Q9HfU5O3gChGdg6m25FHg66fp/ay9qUVAgh0yTUPwuQeJfMTi6MS3A+T9UBekoIb+qD35LqGdVqTBjIQ1Lhj7/U37GqAp8aDxOGJhx+jGIUWTVAH7ovRtsQpCp4qL8NdGZmBjh8oGwH8q5vnLgQwo3lnIYjIAH0i8kUc/zul5T0VAvAzgI8P9QoH8BsAhxZGttmonYhOJyITAAghyqBPViYAeALAnUKIhwE0tHJqa+N9DyBZCPEIgHsBfNbhs25FOE0eLgL8MmESUFkJCgZn6P/Yy+sFDApwapaK3ib9P1VBjYaMeAIRHXfux7+4MSBFwYjcIy8W8VGA0wM0uIEYA3Dft0147FxjYJ6MJPMrqxI6Pup4iaclIqZPDPY8vgclH5YgJi8G0VnRh7+fMiEFIGD3Y7txcMlBGHONiMqIghKtIHdaLvJm5KFmQw3iT4qH8AhkX5ONsn+V+ex5dVbzm+RBi0+nlT5uGG4x222Bmw1lkU1vJP6w7BiyVClK5bScrHgQtVxNxJiv7APA5UpZR3j3IZMmCoj6oqBoaIrX+1NXz9UUMjx4nWHCp2NolQjeSRIXgAdkh2ARyOIoAL8H8CkN0P6TED9Qdg52LLeBYh7+nTrx6cuVTV5CUQCHfs9st+0O4HgsNP0dQLHsECy0WcoqxhU9v78me2r24f7gAKC5NZR+Uoqc3+Ucc3zymGQ4DzSqc+MODsmKjS7qHRWFL2tr8JfSEmxtbAx0fH+bb7bburV4pLnX4DQAC4hoHfSJuM3Qd/+tBXAjEX0GwNDGJV4DkNncg3A5gMc7ObQBwBfN562FXjp1C/TJzG+JaBmA1sodtjXeY0S0Evpux5c6meEY4dHz8BCL6VLok4gh709LG/HqRheePC8GN4zQJ7CuW+TElzs8WHhpDC4+6djS7RUNGq7+xIkvfx93uKzp9GHRqGjQcPcSvYpn7yRCkpFQUifgdAvcPdaIfsnhNH98xIi+vXe5FOrSm3ehCb1OEhGce50ofr8Y/f/YH1qTBjVWhfAKkKpP2tZuqkX1umr0vulIi8Gyf5chOjMailGBc68TmZdkYs9TezDgngFtDel3mdWi0PKOtzC9FiN7eCkbgKFmuy08692y4KT3PtwIYLjsKIHkBbzn9MnbXKmqp8vOwsLaTdZ868uyQ7AQwL0PmWQNRPXn9c7bXasqQ7tz/qm7NeufP9KyFYEMX2froWfMdtudskOwCGUx9QKwHdz70Cf+nRD/w/0ZaT39zM38KK5ROB7+p/eX3hUY4+ehNABms9223c/jsHBgMd2Ibt7QZ8ztFZj2byeGn2Qs++fkfglHLz4v+agE8SfFI3FYIupsdai31yPrsiNzTppLw74n9njvcSUX721o6nVrWjruKCrES716tzpWCFpkttsulx0iHITX5CEAWEzfApgkO4Yv1LsEfv1uA57+VczhMqMHGzRMWNCAr66NQ6+kIxN/1y1yYv7oaAzPUQ/3O5w+7MiuubJ6DVM/duKaU/RJx8mDDLhnWRPevjQ8Pys8lpay4v2kxIldOcdd7cb+5/WqQYYEA/Jm5KHu5zo4fnCg79y+cO51ouidIkAA0ZnRyJueB8Wo/zdwlbtQuKAQ/e/ur78AP7sPmlND+gXpMI0y+f4JdtGvN2jrpi/VBioC3d2LfrnZbguLiXkWYiyms6HX644YN2RnrPguNrZLr1+MdZENwKlcspR1isXUF8AOAFEdHcqYv9Qo5Divd16xU1FO7s756Q5R/PTr3qpYFwb7Ols3HQRwgtluq5YdhEUwi+lhAPfJjhEOzu6dt7HCoI6QnYN17ML12rrpS7WTCUjx0xALzXZbvp+uzcKNxWSAXkXvRNlRfK26UWD2f504UCMgBDB1iAHl9QLrCo7sSdhS6sVPcxLQ96iNLburNNyxuBEVDQJur8Afxxpx5ZAo2Cu8mPFZI4iAN6fEYFC6immLnLh1ZHTYtuZqj8srcM2nTlxhjsI1Q6PweGrKyncTEyYc2gCz95m9UGP0n4u72g1vvRep56Yi7Ry97d2hDTDxXtSMXFSv3ZWemTzrwH683aevzKflKy4AQ8x2m8y+tx0ioinQexgeUiiE+L2sPG0Jx8nD4QA2IERLsm6r8CI1lpARr0AIgcnvO3H+ABUzhkcj0UhweQVGvV6P938biwEpCjwaEBdFGPlaHQak6E95+0ENUSpw9xgjrhis3+eZ8ZkT1w+LwoYiLxKNhMknGXDjF41YdFV4VsRzKEr1uD55Mdxz4Ih4p3D8+UPvlhOKMY70+sudtc5st/l7dR5jbbOYPgdwsewYgfCmKXHN/6WmjJWdg4W9i6z51v/JDsFCiMX0DIB5smOwyFapKAd/1Tu3qklRTujO+VEe0fjEW96NvSsQDL9n7zDbbf+QHYJFOIspAfrikGzZUULZrijD3kvzcvq22luGBaW0GlHy2AJvYUo9fD3hWwtgkNlu41KUrPMspqkAPpQdw9dK6zQcdAoMzlDh0QTML9Rj3cw4pMfp964rGjRMed+JNTPijnn5XHfAg9xEBX2TFRTWaDh3YQPstyZg7uJGXDnYACLgk60eXHayAQs3u/HalPDcFNORF9e7cP+3TRiaeWT6Y9fg5GJHsSun79xjJwCrVlXBVeE6vPOw5QaYoif3NuUUeGlWalr0hUlJAX0efvJ/ZrttfseHsc4Iv8lDALCYFgAIyZU+uyo13L2kEY4mgQY3MK63iqlDovDQiiY4PQL1LuDKwQbcOcaIx1Y1obhWw3MXHftCaVneiH7JyuGdh+sOePDSBjcWXhaLkjoNv/3ICY8m8NT5MZjQt63SvKHv8rzs1Tuio8fJzhFshu3Sttz1qRYf7UVny7pONNttK/0airH2WExmAFYAYb2cbJMx2n5dTlZfEEXmu18WKP+z5lsvkh2ChRiLKQnANvANZiZZqaqW/rp3bqOHqNvLoud86V1xzmYxnuQtNt0G4BSz3ca7v5l8FtMNAF6VHSOUzczOXPFDbAxXDQk1Qohpy7RVF68XZ5Lvyvf+wWy3PeWja7FIobdrWQ/4fDI7aBTXajhnYQN+nB2P2Ch9ovC+bxoxJEPFNUPbLm6yvtCLv6xswn+vicO9yxpxdn/9HvY3ezxYc8CLT66MRUZ8SO4d8osCg1p4Ya/cl5ubwgAAIABJREFURBB1eQawV7nY+7c3vPFBWOa/q7i6h4+F6+RhLvQVdOG5rY51yprYGOuN2Znd6o0S7gxe4brlv9raMTZxFgHGdg79wmy3/SZgwRhri8X0CoDZsmP4S6WiHDynT57TS9RLdhYW1jwAhlrzrXbZQVgIspimAXhbdgzGCgxq4W965cJLlNfda4z9Rdtw+3+0EwmQ0V/gErPd9h8J4zJ2PItJBbAJwCmyo4QiJ1HDyL693CCS36uEdUvvMrHnkX96nT4oa70NwFCz3eb2RS4WYSym8wAskR3DH/60tBGvbnThyfNicMMIfZOLo1Hg3IX1+H5WPFSl9U3bhza/fPDbWPQ2Kaho0HD3kiYAQO8kQpKRUFIn4HQL3D3WiH7JPIkIAC8mm1a/lGLq1kaaEwvFtkcWerMlvT/2Fa7u4WPh+S/L4igCwKt9ItxYZ+NQo6btkJ0jGHlUin72UnXSXTPVotpYbGrjMBeAuwKZi7F2PACgRnYIf/AC3kt75ezniUMWAC/yxCHrgX8CWCM7BGO9PN68TwuL3YoQZd29xpohyhl3zlKrXCp2+TJbJ3zDE4csqFgcXgB3y44Rql5LTtrIE4eh7UAm9b9+nnrSd4NohdAX2nXXXJ44ZN1mcSwF8G/ZMfzhifNicGBeIhZuceOHQr3f4fM/uDBnRHSbE4fFtRqu/sSJ1ybHoLdJn7pIj1Pw1iWxePI8I1bu8yIxmnBiqoJ7Jxjx4PKmgD2fYHdztWNclsfzQ3fO3ZFHgx6bquwTQIOvcwXINgAvyg4RbsJz8lD3VwCFskMwua6qreNa8+04kEn9Z96hnvbJWFotgJZbup8y2218k5kFB4ujFMCfZcfwh9nZmaurVHW47Bws7FUCsMgOwUKYxSEA3ApAkx2FsYFuT7/3i0pqSIjK7l6jIIP63XC7mlGRiG7dYOkGDcCdARqLsc6zOBYD+K/sGKHon0mJmbIzsJ7TFDI8c7k68eFrlG1uBXu7cYn/mu22xb7OxSLOrQijBdPbKrwor9c/NsRFASYjocopUO8S+HirG/nDjpQrdXkFGtx6ZcSCGg1XfOzECxfFYHDG8Z1r/rS0CQ+fbUSDW0BVAJWAmqYwrKrYA+8Vlfbr7nvkzQOVU5+bomwVQCguhvgDtwXwvfCdPLQ4GqC/8LIINqfacRqECNUVE4FBRB9NUMfNuU11F6ZibfOjuwA8IjMWY614CcB3skP40humpDXcI4UFyP3WfGuV7BAsxFkcmwC8IjuGDNWNAlM/bsBZb9Rj9Ov1eGadvsL5p2IvxrxRj3Fv1uM377X+lnPJLg/OfK0O49+qx6z/OAEA9gr9vLFv1mNbhb4Ke9oi5+EV2axjg13uExYUl5ZCCEd3r+GMoaRbblHPWH8irfBltjYsMNttbVX8YEy2mwHUyg4RSlbFxmxpVJRBsnMw3/m5nzLk+vlq5vZcrOrCaU0A5vkrE4sgFkchwmjBtEEhzPm8EecurMeYNxtgTlfwq4EqXtnoQv5pUYhWj+w6/NtaF/64pBEAMP+rRpTUabjly0ZMWlCPSQvq4dX0ycF1BzzwaMD4vgZcMzQKb21yY8oHDZg3OlrKcwxWmV5v5h8qq7d19/zVQ5QzFpynbBChtWiUq3v4SXj2PDyaxfQhgKmyYzB5puZmr7IZo8fLzhEqxv+sbZi+RLt35Cbb17KzMHYci2kogB8BGGRH6akfjdG2/JysfiCKlZ0l0Lz1XhQuKIS70g0IwDTShOQxySh+rxiuMheEJpAyLgVp56Udd27dz3Uo/bQUFEUwZhuRNyMPTUVNKHizAARC3sw8GHOMKHi1AKnnpSJuALc/BrASwCRrvjXM3/SxgLCYUgFsB3D8P9AwVlqn4aBTYHCGCo8mYH6hHutmxuGidxvw76vjkJuowKMJGFqUX9px0Isb/tuIz66OgymGDh8zd3EjrhxsABHwyVYPLjvZgIWb3XhtSsT9Suix1bExW27KyhgIovieXOfC9dq66Uu10wjwxy+OYgCnmO22bu+UZMzvLKZbADwvO0aomJyXs25vdNRZsnMw/xj/s7bhls+1PopAR7tLHzfbbWEz4cMks5gUAKsB8GsL67HJeTlr90ZHjenu+Vev8K66fK0IhfvpXgBn8CI9/4iEycNMAFsRYTc42BE/xBh/mZmTNUR2jhDyrjXfeq3sEIy1yWJ6AsAfZcfoiYOKUnFun7wmL1Ge7CwyeBweeOo8iMmLgfAK7PjzDuRdnwc1QUVMrxhoLg3b79qOQc8OAtGRG/FNJU0ofKsQfe/oCzVOhfAKkEoofrcYSSOTQCA4NjiQdHoSqtdUI29GRP54W3ICONWab90pOwgLIxbTLACvyY4hS3GthnMWNuDmM6Kxo1LD7ioN1Y0Cd4yKxpVDoo459q6vG2FUgfVFXjR5gb9MMmJiPwPuXdaIs/vr62C+2ePBmgNefHJlLDLiw7cwjD8tiYv9cX5m+mAQxfTkOicUim0Pv+ONVzX4ug/xb8x22xc+viZjvmUxEfSb1t2+0RgpylS17NzeuSkgiur4aP/SmjSUfFgC5x59Z3v8kHhkX5GNht0NKHytEInDE5E9Nfu48wpeL4Cr3HX47849Tgx5dQgvyjtKYoOofPRt7/bsaoxu45A9AIaa7bb6QOZiYc5iOgX6gmnpry8stFUrStXEPnkujSiru9e48Qvv8nO2iEk+jOUPD5vttgdkhwhX4f/p1OIoA3CH7BhMnpGNTUNiNK3b27UjDP97YaHgIQC7ZYfoLg/gubRXTkGkThwCgMFkQEyefn/XU+sBKYTYAbGI6aU/5q3zwpBqOGbiEAAql1ci/sR47H9hP3Y/vhsNO/QSgYpRgXAJaC4NFEUo/Vcpsq7o9vvjcHMvTxwyn7M4XgcQkRUK/rS0EUNerMP80dHYdtCLfQ4N/7oqFouuisU9yxoP93Y5xF6hoapR4Ktr4/DGlFhc/5kTXk1g3lnReNfqxrtWNwwKMPkkA55c48ItXzixtzqUKgQFh/MbnKc/XFG5BUL0qD/LzjwaNOdWNbY2Fr5cufwmTxyykKD3tp0FwNXRoZHuqdTkrcEwcQgA3gYvTKNNGPjgQAy4fwBqNtTAXe1G495GpJ6T2uZ5vWb1woB7BmDAPQOQOy0XCUMSAACV31Yi+6psZF+VjcrllajfVg8yUMRNHAJAbRyl3n6TYfT7E5U14vhedALA9TxxyHzO4vgZwF9lx2ChL1nTUh6uOLi/J9d4+WJ10saBtNxHkfzhewB/kR0inIX/5CEAWBzvAuAPbBHsmpq6UtkZQsTt1nzrQdkhGGuXxeEEMBv6B7aQc0N25ppqVR0mO0cwKPmoBDvv3Ym0C9KgROtvSbQmDQWvFSDv+uPnVl3FLngbvOh3Vz/kzchDwRsFEJpA2gVpqF5Xjep11SCFkDQsCeVflqNoYdExK6oj0FoAz8oOwcLWTADd7jUXqp44LwYH5iVi4RY3dlVpuHKwAdEqISNewYhcFfaKYyf+VAX43dAoEBFOSFWQEU8oqhVIj1Pw1iWxePI8I1bu8yIxmnBiqoJ7Jxjx4PImSc8utF1aVz/yj5XVGyBEjxpH1sRT2g23q6dsy8NKH8TaB2CuD67DWGBYHDYAj8mOEcw8gOfr+LiTZec4JColCvEn6VWbtSYNZCCocSpSz0mFEtO5W37ln5cj4+IMALworzWLxihjb79RrWmxsOQfZrstEP1yWWR6GHqbAMZ6ZEpdw5mDm5q60sf1OE9OVSdtz/XJ+2JfqwNwrdlu88gOEs4iY/JQNwcReIOD6WZXO4ZDiDrZOYLcv6351g9lh2CsUyyOZQD+T3aMrnolOWn1htiYibJzBIvsqdkY9MwgVK+tRsPuBnidXux/fj8yL8lEbN9W+n4pgGm0CUQEY5YRhkQD3FVuGBIN6DWrF7KnZqN+Wz2UGAXGLCMyJmeg7N9lgX9iwaERwAxrvpW3MDH/sDgKEEHVCrZVeA/vKoyLAkxGwvTTorFsjz5PVe8S2FKq4aQ0BS6vQINbX98yrreKZbv1Y0rrNJTXC+QmHtlV/aelTXj4bCMa3AKqAqgE1DSF5NqYoHBtTe1Zt1Q71qGHvTk0hQz3TzNMWHQWrRJAd3czCgAzzHZbbU+yMCbB4wA2yw4RrD5MSlivER1fB1QyoQkUvFaA7KnZhxfldUZTWRM8NR7EnaDvLORFea0rTaFes+5QT106jFZowM8A7pGdiYUxi6MJwA0A+LMc67E3isuGqUIU9OQa909TxxWmYq2vMvnIPLPdxlWW/CxyJg8tjkIA82XHYHIkCJE4xOX6SXaOIHYA+g4CxkLJnxFCNzY2xBi3Pp9sOkN2jmDQVKzfpAAAiiaosSo81R7s/8d+pF+UjviT4w8fq3k0aE3NN+xPjEP9Vr0ykMfhgafWg6iUIxWjSj4uQdblWdBcGqAApBC8zh5tQAllD1rzrVyym/mXxfE2gEWyYwSCQSHM+bwR5y6sx5g3G2BOV3DFYANMRsIZr9bh3IUNeHCiEVkJCv621oU/LmkEANw+Si9vOvr1elz2oROvT4mFquiTh+sOeODRgPF9DbhmaBTe2uTGlA8aMG90tMynGvJurK4Zl19T26MV1oe8P0kd//hUxaYRyrtx+gtmu+0bX+RgLKAsDheAqwE0yI4SjF5KNgVd/U7hESh4pQDJo5KReGpil86t+LwCGRdmHP47L8prmyBSXr1QHTvrDnWG2W5zys7DwpzFsRLAo7JjsNCXIETiM2UVFT1ZXCeIlLtmqWceTMB6X2brgX+b7bbXZYeIBNTDRZmhx2J6F8DvZMdggbfRaLRNz80yy84RhDwAJlrzrcG2goSxjllMgwFsBBAjO0p7KlSl/LzeeW4vUa7sLMGgqawJpR+WwtvghebSEH+iPllY/V01orOO3DTvfWNvVK2ugqfag9zrcqG5NRS+UQhXmQtQgKzLs5AwWO/P0rCzAZXfVKLX7F5wV7tx4PkDEJpA9lXZiB8U32qOMPYNgPN51yELCIspDcAWAPz6xoLKg+mpy/+VmDDJF9fKqBZFf3vd64h1o7OfJXYAGGa223jyhYUui2kmAL4xd5RfoqN3XJ2XfaLsHEfTPBoKXipA0plJSB6dfMz3qlZVoam4CdlTsw8fC69emhQAXAddKHi5AAPuHXDcdQveKEDKuBQ49zqhxChIGpaEwrcL0ff2vv5/UsHtPmu+lSd0WGBYTCr0z3YTZEdhoW9GdubK9bExPfp/KdotnC89792e2IjTfJWrG4oBDDXbbdx2KwAicfIwAfqN5pNkR2GBN6pvL1uDovAE4rH+ZM23Pik7BGPdZjHdBuAfsmO0xQ24z+6Tt9WhqjLfXLHIUQJgmDXfyr1+WeBYTOcCWAKAOjqUsUCal5m+Yml8nE/KhUe7hfOJt7w/9jqIsR0cqgEYZ7bb1vliXMakspg+AHCV7BjB4vc5WSu3xBiD6ib+wWUHUfavMhh7GQ8/lnNNDmL7xR43eVj237LDi/IAoOidIiSYE5A0IumYa/KivDatBHA2L9BjAWUx5QHYBCBddhQW2hqJnGP69ipxE/XvyXXiGoXj5ee9xTFuyOj/KwD82my3fS1h7IgUeZOHAGAxnQrgewT5ThXme/9IMa16Ldk0XnaOIPI/ABdb860R+ELAworF9AWAi2THaE1+TuaKH2O4zyELCC+A86z51uWyg7AIZDE9CeAPsmMw1tIN2ZkrvvNhv+Ebv/CuOHuLGE9ttwB51Gy33eer8RiTymIyAfgJQI9uNIaDGoUcY/v0MoAoomfPIlgVgNOs+dYDsoOwCGQxXQTgc/BCPdZDP8QYf5mZnXkyiNSeXMdULypefMFbG+UN+PuDZ81229wAjxnRIqfn4dEsji0A7pAdgwXezOqa4RCiVnaOIFEIYBpPHLIwMQ3AXtkhWno5OWk1TxyyAHqQJw6ZRPdCL6vEWFB5raRs4tDGppW+ut7LF6sTn5+s/CgARyvf/hrAA74aizHpLA4H9LYvHtlRZHshOXkTTxxGLAFgJk8cMmksji8BPCM7Bgt9Ixubhpzd4Fzd0+s44il97mzV6CUU+iJXJ/0M4E8BHI8hUicPAcDieBXAe7JjsMCKFyLh1CbXT7JzBAEvgGus+dYK2UEY8wmL4yCAywAETeP69THGrS8km86UnYNFjMUAHpMdgkUwi8MDYCqCcCEHY+8Wl44/weVa46vrrTpFOePOWWqlW8Xuox7eA+Aas93G5exYeLE4vkOE36wTgPg4KaGP7BxMmges+dZFskOwiHcPgB9kh2Ch7+myijExmratp9cpT6bcu2eqLo1Q7otcHWgC8Huz3dYYgLHYUSJ38lA3B0CP/7Gw0PKHyqos2RmCwAPWfOsq2SEY8ymLYxOAG2THAIByVSmflZ2ZAiJjx0cz1mMFAK7jneRMOn0hx6UAGmRHYexoBNAnhSWje7k93/nqmgUZ1H/W7Wr6wUSsh7546XKz3Vbpq+szFlQsjqcRwYuvv4qP+7GnPaJYyHrfmm99RHYIxmBxuKH3oOX3GqxHooCot4rLFAjh6um1CjKo//3XqZVtVOTwFQFghtlu2+LHMVgbInvy0OKoAzAF/MIbUU5rcg2K17RfZOeQ6D8AHpcdgjG/sDjeBfCszAhuwH1pXk6xRpQjMweLGI0AruCd5CxoWBybAVwvOwZjLamA+llB0ekZHs8GX13TGUNJN9+ijvh6OF1rtts2+eq6jAWpWQB+lB1ChmdSk72yMzAp1gOYITsEY4dZHHsBXA6gx5M+LLKd4nKdeEld/TpfXGtHHg16fKqyT/ivEth9ZrstYhcwyRbZk4cAYHFsB7/wRpzrHLWROmH8A/Rypbw7hYWzuwAslzX4jJysdTWqeqqs8VlEEQCut+Zbv5cdhLFjWBwfgRcqsSAUDUR/WVA8JNnr9dlEnyB66o73t/7LV9djLGhZHE7ou8tLZEcJpAMGQ0Gxqp4hOwcLuEIAl1jzrVwijwUXi2MF9MUcjPXIQxWV4xK8mtUX19o0UDn1+cnKLwJw++J6R3nNbLdxexaJePIQ4BfeCDTDUTMCQvhzS3Uw2g1gsjXfyqXEWHjT+25dCWBHoId+Idm0alOMcUKgx2UR6yFrvvUD2SEYa8N9AL6UHYKxlmKEiF18oOiEBE372QeX+w+AP/vgOoyFBovjAIBLEER9xv3tibSUnSDie2eRxQngUmu+tVh2EMZaZXH8E8BfZMdgoU0F1HeKSxIhhE/uE686RTnj7XOV9QLwVf/vxQBu9tG1WDfxG6BD9Bfeh2XHYIERK0Tc8KamzbJzBNBBABda861lsoMwFhAWRwWAXwMoDdSQ38cYf3k5OWlkoMZjEe8da771IdkhGGuTxaEB+B0Am+wojLUUL0TC4gOFvWM0bVsPLvMTgN9b862+ukHCWGiwOH4AkA+9AkJYcwFNq2JjhsrOwQJuujXf6rMS14z5hcXxIIB3ZcdgoW2g29Pv2pra9b663pcjlTH/PovW+OBSmwBMNdttHh9ci/UATx4ezeJ4ABHcBDzS/OFgdaT0I2uEXm5ju+wgjAWUxbEbwMUA6vw9VJmqls3OzkwDkdHfYzEGYBm4/woLBRaHA8D5APZKTsLYcUyaMC0+UJQWrYld3Th9N/SFeX5/j8FYULI4PgZwp+wY/rbAlLReEKXJzsH+v707j6+rKvc//nmSTrSlp/NEi2UU1AMiRVSmUkQQFbgUuchFDqMWBGQS8CplewWveB1AFJGfIAFBrpdBUZFB2iqjgKBspEWQudCBlu7SljZp+vz+WKc2hqRNmn2yzkm+79drv5oc9vA92pzu7GetZ3Wr/0pL6S9ihxDpoOOB+2KHkNp27pKlew9vbs5tTeOfT6nfa1bRZnfhFK8An9hx7py3cookXaDi4TsdD9wfO4RU3vsaG7fLq7dzFVsLfDYtpXmM+hCpPUn2Z+Bw8u+7/k9N0HToFuPmrzUbW6lriLTwJHBYWkor9ndaJFdJNo9QQOxVa2RJbRixdu3I37762qA+7i914rCFwMfSUtpt3Q1EqlKSfQ+4KHaMSrpm6JDhsTNIt/oZkMQOIdJhSdZIWItWkwVkkxnYja/NH4v7srzO+aNP1k95fJtNKiAuIxQOX8sri3SNioetJdlq4FPAn2NHkco7NluW2wdjlfpSWkpvjh1CJKoku4sKrmt77LgxD71VX7dTpc4v0sJzhJkuPf3fLulpkuw54GPAm7GjiLQ2trl57O2vvl5f796RhxQZ4XN4U2YrivQ8SXYB8IPYMSrh0QH9n15RV/ee2Dmk29xEaFfa49vxSg+TZEuAgwAVW2STbbGmefwXlmZP5nnObx5RP+XZ8fyxE4c0AdN2nDunp0/0qSkqHrYlyZYSHnD8JXYUqaxjly3b1dyXxs5RId9OS+l3Y4cQqQpJdh1wZt6n/f6wwn1PDui/d97nFWnD88C+aSnVL4VSm5IsJTzYWBE7ikhrE9esmXDzvPmrzX3RBnZbCXwiLaW5tXUS6SFOJ8zY6lG+OXzYktgZpNv8H3B0WkqbYwcR2SRJ9g9gX1RAlC6YvnTZnuPWrHkkz3N+9Zj6PecN58EO7n7SjnPn/D7P60vXqXjYnjByY3/gqdhRpHL6OwMmr1r919g5KuCStJR+KXYIkaqSZJcCZ+V1ugcHDEj/X2HI7nmdT2QDXgKmpqX01dhBRLokyR4mtFZqjB1FpLVtm5q2uvG1BUvNva0Zso3Av2kpAJE2JJkDxwG/jh0lL0vq6hb/vV/fybFzSLe4FThKhUOpeUn2d2Aq8HrsKFK7bnht/lbmvjiv87lZ3Tkn1u+2ZDCPbWTX83acO6chr+tKflQ83JAkewPYD5gTO4pUzrlL3pwQO0POvp6W0vNjhxCpSmFtlrO7epoF9fULTh47ajRm/XJIJbIhrxBmHHZmPS6R6pVkvwc+A+ghnVSd9zU2bnfN/IWvt1rzZTUwLS2ld8fKJVL1kmwNcATQI35Ovjd8aIrZgNg5pOJ+BRyZltI1sYOI5CLJniHMQNRa47JJRjWvHXX+4jdzXUOzud76nj69/r3LB9BeW9Qzdpw751t5XlPyo+LhxiTZQkIBUYvP9lA7NDZtM6S5uafMPrwgLaUzYocQqWpJ9l3gnE09vBEaD91i3MK1ZmNyTCXSlnmEwuELsYOI5CrJbiU8ZF4dO4pIa5NXrX7PFQsWvYj7SmAVcEhaSn8TO5dI1UuyVcDBwC9jR+mKtbD214MHbRs7h1Tcb4Aj0lLaFDuISK7WFxAXxI4itemot5Z/eKvGpo62Gu2Qxr622akn179rVV/mtnjZgZN3nDvnsjyvJflS8bAjkux1wtRvFRB7qBOyZctjZ8jBeWkpvSh2CJGakGTfATaptW9p/Jg/La+vK+acSKS11witSv8RO4hIRYQC4ieAnnAPJj3MXm+v2umSRYv/AnwyLaV3bep5zOxaMzvQzBrNbFZ5u83MJraz//5mdl95v5lmtucGzj3FzG7a1GwiFZFkq4FPAzfEjrKpfjl40GPNZj2tO5H8q98Bh6elVG3UpWdKsrmEAuLC2FGkNl3/+oL31LnnOoN15QArnDa9fkRTPS8Aa4Hjd5w758o8ryH5U/Gwo5JsHrAHkOvCoVIdjs7emmzutbwg+plpKdUUb5HOSLJvAycTblo65NJhhfue6t9/r8qFEgFgLvDhtJRq0JL0bEl2L6HDR27raojk5M2DVqw8Jy2l9+Z0viXuvq+77wv8DLiknf0uAY4p77c/8ExO1xfpPqGF6THAVbGjbIrvDxvaJ3YGqag7gcPSUqruB9KzJdkcQgFRayBKpxXWrh168aLFr+Z93mywjTrzpPq6t/vymR3nzrk27/NL/lQ87IywBuJU4I7YUSRf/aD/7qtWp7FzbAIHvpCW0ktjBxGpSUl2JXA4oS3ZBj2w2YD06sKQ3SsfSnq5B4E90lL6cuwgIt0iyR4B9ia06RWpBvOBfUiyh/I+sZnVAdsCb7SzyyPA6WY2wt2b3X1R+bgZZjbbzB42s6vbOO+u5ZmKM83sLjPbwswmmtkD5ZmMd5vZ1nm/H5F2JdlakuzzwHdiR+mM5/r2fWFxfd0usXNIxfwE+FRaSjf6u59Ij5BkTwO7A0/FjiK155MrVk5+3+rV9+V82hULh9n0D6RzfpHzeaVCVDzsrCRbARwC/DR2FMnXlxa/uWXsDJ20Gjg6LaVXxA4iUtOS7DbC6P4329tlfn39/FPGjBqDWb/uCya90O3AR9NSWssz4UU6LzzY2AN4NnYU6fWeB/YkyfIeVDjczGYDs4DRwJfb2e8U4AngV2Z2hZltXn79FsIg1sOA/cxsdKvjrgNOdPepwOXADGB7QiF0b2AakOX3dkQ6KMnOAb5KGPRa9b4xYtjLmFnsHJI7B85PS+lJaSldEzuMSLdKslcI99m/jx1Fas9PXl+4Sx/3V3I63WJgv7SU3pnT+aQbqHi4KZJsDUl2PHBx7CiSn+2bmrYa2tz8l9g5OugNwgfujbGDiPQISXY/sCfwjpuiRmj8twnj3lj7zgd1Inm6itBC6e3YQUSiSLKXCJ/DT8SOIr3WH4DdSbI815o1wkPrJe4+xd33cfez3X1FWzu7+1p3v87d9wT+DlxmZgOAM4DvEdaSWwUM/OcFzEYCE4FrygXK84Fh7n4v4d+WS4HpwFs5vi+Rjkuyi4Ejgaq+x1lptuLRAf3fHzuH5O5t4Ii0lLbXLlqk50uyZcBBaCKMdNIg98GXLli0BPcOL/fTjpeBPdNS+qc8ckn3UfGwK5Lsq8AX6MR6WVLdTlq6bGXsDB3wDPChtJQ+EDuISI8SZr58BPhry5ePHj/2T8vr6t4XJ5T0EklaSj+fltLm2EFEokqyhcBewP/FjiK9zo+B/cvLVORpG2BRR3c2s6ktvk2BocDHAXf3LwI3ASNaHbYYeBE4zN2nAPsA55gp7m2BAAAeZklEQVTZJGBm+bihwImb9A5E8pBkvyD83ZwfO0p7fjx0yJ8xK8TOIblaAOybltKbYwcRiS7JmsoTYWbEjiK1ZZ+3V+28+6outS99ANgtLaVz88ok3cfca6J7RHVLCgcCNwLDYkeRrmmExsmTJi7zMIK3Gt0D/HtaStttrygiXZQUBgINwOHfGTb0j9cOHbJ37EjSYy0HjtMDDZE2JIXzCV0+NNhRKmkNcAZJ9sM8T1pel3AH4FHgTOB1dx/bgeN+CEwGVgLNwKmEdqO3l79/DtgJOBiYBEx39yPNbA/Cz4sD9eWv64GvAI2En6Pj3P35/N6lyCZIChOAXwNVN8Nv8rsmPLu6rm672DkkN08Dn0hL6Yuxg4hUnaRwNHA1oGVZpENWG6s+suXEeY11tk0nD70aOCUtpY2VyCWVp+JhXpLCtsAvgffGjiJdM33MqNkPDNxsSuwcbfgucK5mpoh0g6RgT/Tvd+Yx48Z8A7P+seNIj/QMoU3p07GDiFQtDdCTyloCfJokmxk7iEivkhQGATcAh8SOss4fNhvw11PHjt45dg7Jze+Bw9NSqrVeRdqTFPYB/hcYEzuK1IZHB/R/+vixo7fHrE8Hdl8DnJOW0ssqnUsqS8XDPCWFwcA1hLUopEY937fPS4dsMW7LKloofRXwubSUXh87iEhvU2wofpzwcEMPriVPvwRKaSldFjuISNVLCtsQfmbUPlryNAc4mCR7LlYAM7sVGN7ipYvd/Z5YeUS6VVKoA75KaJ9XHzkNn5ww7qGX+vb9cOwckovvA2enpXRN7CAiVS8pjCUM1Ns3dhSpDWeMHjn73kEDp2xkt/mErnl/7IZIUmEqHlZCUvgi8D9A39hRZNPss+UWjy+pr/9A7BzAXOA/0lL6eOwgIr1VsaG4NXAroNHI0lVrgQuA/05LqW7ARDoqDNC7FpgWOYn0DL8ATiLJNIBDJLYw8+VGYHysCPPr6+fvP3H8CMz0/Ka2LSIsB/Db2EFEakoYzDGD8HuqlguQDWqCpj3eNeG5t+vqdmxnl/uBI9JS+np35pLKUfGwUpLChwnTvyfGjiKdd8OQwQ99c8Tw2CMPrySMmFsZOYdIr1dsKG4GfAv4AlAts5KltiwCjk5L6d2xg4jUrKRwNmEtN7WTlk3xFnAaSdYQO4iItJAURgHXAQfGuPxZo0fOvmfjsyikut1N6OoxP3YQkZqVFKYSui5tdI1m6d3+1q/fs0eOH7NlqyV+HPgecJ5mfvcsKh5WUlIYClwOHB07inROEzTtOmniUjcbFeHyi4AT0lL66wjXFpENKDYUDwB+CoyLnUVqyu2E9tMLYgcRqXlJoQhcj2aDS+c8DPwHSfZ87CAi0oakYMC5wEVAR9ZSykUTNE2eNHHJWjOt+VWbGoH/BL6rrh4iOUgKYwgFxP1iR5HqNmPk8Nm3bT54SvnbecCxaSn9fcRIUiEqHnaHpDCNMItsZOwo0nFfGDNq9h8Hbjalmy97J+EDt8sPmM3sWuAmwkPrB8ovLwVOd/dX2th/f0KrgjWEESMz3P3+ds49BZju7kd2NadIrSk2FEcAVwGHxc4iVe8t4Iy0lF4TO4hIj5IU+gEJ4UFz9LWypKo1E2arfp0k0yhokWoXOjhdD2zTHZe7fsjmD35rxLCPdMe1JHfPAJ9JS+kTsYOI9CihjelXCM8Hu20wh9SWtbB2zy0nPPVWfd3fgc+npXRJ7ExSGSoedpekMJrwsPmQ2FGkY17s0+flT00YNxGz7mhRuIrwAOwHeY2Ya1E8vNbdx5ZfmwZMc/ej2tj/8fJ/e8HM6oHh7r6onXNPQcVD6eWKDcXjgMuAzWNnkar0B8JgkBdjBxHpsZLCRwit7rrlIbPUnBeAo0myB2MHEZFOSAoDga8DZ1Dh9bf22HKLvy6rr9dM9trzE+CLWuJFpIKSwq7ANcBOsaNIVXrzxT59Tp701cX/GzuIVFbVLYRqZpPMbJmZzW6xnWVmN7Xab7aZ7dDOOY4yswfMbJaZ3d3efuV9jzWzb+b9Pt4hyRaSZIcCxwHLKn496bJJa9ZsObJ57ePdcKnHgclpKb28kq02zKwO2BZ4o51dHgFON7MR7t68rnBoZjPKP28Pm9nVbZx3VzObWd7uMrMtzGxi+WfwvvLP4NaVel8isaSl9KeEtnmzYmeRqrIaOAeYqsKhSIWFotDOwI9jR5Gq4oRBm+9X4VCkBiXZSpLsbGAP4OlKXSbt1+/vKhzWnHnAtLSUnqTCoUiFJdmfgcmEbh9NccNIlfkV8J68Codmdq2ZHWhmjeVaziwzu83MJraz//7l582zys+i99zAuae0rilJ51Rd8bDsaXefsm4jFFc643+A/d19X+BTQPWsMZRk1wJFQitJqXLTl2aV/AfyTeAUYLe0lP6tgtcZbmazCQWO0cCX29nvFOAJ4FdmdoWZrZtNdQswldCicT8zG93quOuAE919KmGNzxnA9sB8YG9gGpDl93ZEqkdaSl9IS+lU4LNU0781Ess9wM5pKf1OWkrXxg4j0isk2QqSbDpwIPBs7DgS3ePAh0myz5NkGrApUsuS7GFgF8I6iLm3Hf7GyGG6d68dTYTnfDukpfTW2GFEeo0kayLJvgZ8ANCALFlE6OpxKEk2vwLnX+Lu+5brOT8DLmlnv0uAY8r77U9oYy0VUq3Fw656EjjVzAa7+2p3fxPAzK4sV6T/bGZfa32QmX2sReX6NjMbYma7mNmjZvZHM/u1mQ3rcroke5kkOwT4OPD3Lp9PKmbaW8sn17nn/UuFE9psbJ+W0h9V8AGzla+1pFyI38fdz3b3FW2Gcl/r7te5+56Ev5eXmdkAQruY7wGfJrRXHfjPC5iNBCYC15QLlOcDw9z9XsKI70uB6YR1v0R6rLSU/gx4N/BDQEWj3ucV4PC0lH4sLaW6cRWJIcnuAt5HuBdZHjmNdL8MOA34IEn2p9hhRCQnSdZIkl1AmP2S2892VmfZU/36fSCv80lF3UsYnHduWkr177tIDEn2FLAn8HnCRAjpXZoIz4W3I8luqPTF1DmvulRr8fA9LduWAvt08vhDgbeBmWZ2kZn1Lb9+OaEi/Wng1JYHmNkQQqHj0HLl+l7gC4TRFfe5+97A8UDjJr6nd0qyOwmzEPWQo0r1gT5TVr49J8dTPgZ8qNxmo70PwbxsQxgV0iFmNrXFtykwlFDgdnf/ImH9xBGtDlsMvAgcVp4lvA9wjplNAmaWjxsKnLhJ70CkhqSlNEtL6anAboSbGen5GoH/JoyCviV2GJFeLzxkvoQwmKPiv9hK1QgDeJLsByRZc+wwIlIBSfZX4MPA0cCrXT3dD4YN/Qtmg7qcSyrpVeCItJR+NC2leT6TEZFNkWROkl0F7AA0oEHTvcWdwE4k2VkkWaW7yqlzXhUy94otsbZJykWHm9z9Qy1e2x34irsf3OK1R4DD3f3lDZzLgO8SRkVcQaiSLyAUOy5091Fmdizhg+9m4A7W99QfQJiSfTZwBGGExVPAVV6J/9GSwnhCG4ajcj+3dMmrfernfXzC+HGEkQ+bajHwn8BPKt3Krjy6YgfgUeBM4HV3H9uB435IGNG5EmgmFNgzQovdZuA5wkLJBwOTgOnufqSZ7QFcTJjlWF/+uh74CuHBeh1wnLs/n9+7FKluxYZiHXAS8DVgTOQ4Uhl3AaenpVQdBESqVVLYk/CL4ftjR5GKeBo4hST7Q+wgItKNksJA4EvAubToitNRDr7rpIkvNYVnT1J9GgnP8S5KS2mbXZNEpAokhZ0I7SMPjB1FKuJZ4EyS7LeVvpCZNQA3Ag0deX7d6tgzCM+qTyH83rcSeB44mfB3cxKhI96p5dfXLY3XB3jN3Y8wswOAgwiDVi5z9/wmjvUAtVI8HAr8BdjN3ReZ2VbATGB7d29qdfwAYBd3f6j8/QnAewktxTZz92+Y2buB1N37tSgefovwIHAvd19lZv2B4cAg4B/u7mZ2A3CDu99Rsf8BksJewDeBj1TsGtJp+00c/+jCPn1224RDVwP/D0jSUro451giUuWKDcVBwBcJDziGRo4j+XgMuCAtpXfGDiIiHZAU6ggtlr4GjIqcRvLxAvBfwPWaaSjSiyWFLQjPTv6DsGRHh9wxaOBj540eObliuaQrfgecocF5IjUkKexLeKauz9WeYRnwdeAykqxpYzvnwczuB04H7ujg5Jep7j6z/PV+hM6R1wMfd/fPmdkYwgSw3VhfPPwM8FdgirsvMbN6YAvChJd57t5kZheXv74i9zdZw6q1ePgk6yvBEGY+pYQbw9WEWU3nufvsNo7vR/gLsyVhfbYVwAmEhwU/J/wQPAEc4e6j1xUP3f18MzuYMHqtiTCL6hxgZ8Lskcby+Y5y9yV5vuc2JYUDCA85dq/4tWSjbh086JELR434YCcOWVc0/GZaSudVKNYmM7NbCcXxdS5293ti5RHp6YoNxWHAeYT1mDo9QlqqQgrMSEvpL2MHEZFNEGaqnEwYzKEZ4bXpFeAi4Kfd9TBDRGpAUtgVuBD4VEd233/i+Efm9+nTmd/tpfJ+Q5hpqDVrRWpRUjDCEmEXE9aqk9qzHPgR8G2SbGF3XFCd82pD1RUPpZWkcBChiKgRHBE1Q/MHJk1cuNZs3EZ2XQVcBVySltLXuiGaiNSQYkNxHPBVwqCUvhvZXarDM0AC/G9aSnXTJFLrksJmhNGn5wKdaosj0cwHvgFcRZKtjh1GRKpUUtgFuAA4lHZmIr7cp8+rn5gwbnwXlySRfDhwG6Fo+ETsMCKSg6TQF/gc4ZmH7rNrQwZ8H7iUJKv8ZCmpOTVdPCzPMry71cunuXsaI09FJYWDCQ8vd4mcpNc6a/TI2fcMGjilnf/8NvBj4FtpKX29+1KJSC0qNhQnEUZWHQ8MjptG2jGX0PHgZ2kpVVs8kZ4mFBE/R5gVvrHBYRLHIkIbrB+SZG/HDiMiNSKsw3UBMI1WRcSTx4yaff/AzabEiCX/tBb4BXBxWkqfih1GpLtsoNPeB939yBb7zSbMlJrbxjmOIrRobCR0zTu9rf3K+x5LudNePu+gE5JCf0JL6bMIS4lJ9VkMfA/4AUmWxQ7THnXOi6+mi4e9UlL4KKEP8CcI02mlm7zWp/71AyaMH03oi7zOckJ70m+lpXR+pGgiUqOKDcWhhIfXpwETIseRMAL6buBS4C7NNBTpBZLCAMJs8DOBrSKnkeAJ4HLg5yTZqthhRKRGJYX3ElpVHwn0X22s2u1dE1e62fCNHCmVsQa4AfiG1jSU3qhcPLzJ3T/U4rUplFsqtnhtNu0XD+cB27n7SjPrDwx09zfbud6xxCoetpQUDgTOBj4aNYesswD4NvAjkmxF7DBS/VQ8rFVJYWvgFMJ6jkMjp+k1WqyPMAf4IXBdWkrfihxLRGpcsaHYBziCMDJv18hxeqOVhPWSL0tL6ZzYYUQkgqRQBxxEWDPjY7TT8k4qZg1wC3A5SfZA7DAi0oMkhdHA538wtPDBHw8rfDJ2nF5oPtAA/DgtpS/EDiMSS07Fw98Bs4Ar3H15i9evBLYHCsBv3P3ClsVDM/sYYUb2GmApUAK2ISy79DahdeUx7RUic5EUdiYUEY9ES7jE8EfC/983axkA6QwVD2tdUhgEHE2YtaKp4JXV+JtBA3/85dEjb0tL6azYYUSkZyo2FPcGTiS0WhoYOU5P9xJwJXBVWkrV319EgqSwPWFWeAkYGTlNT7eQ0Pr/SpJM64WLSMWUB+sdDHwe2B8NEqmkNcAdwNXAHWkpXRM5j0h07bQtnQXs2IniYX/CPepnCR1zvubuTWb2XsKyG+8CHnX3EeuKh4R1ox8G9nL3xWZ2KrA54R7sve5+lpmNAla6e+VnoiWF8YT1xz8LTKr49Xq3xYTBG1eRZM/EDiO1ScXDniQp7EHoKf1p9KAjT08TbnqvJ8kWxQ4jIr1DsaE4mPB5XgL2Rg848rICuJlwEz1brUlFpF1JoR/wb4S2plPR53BeGoG7gJ8Dt5BkjZHziEgvU2wobk34bD8WGBs3TY/yd8Kzk+u0rIvIv2pn5uHuwFfc/eAWrz0CHO7uL2/gXAZ8F3gTuIKwdt0C4EXgQncf1aJ4eDOhmP90+fABwIOEWYBHAHsCTwFXeXcWCZKCAXsBxwCHE2ZNSj5mE2YZ3qpZhtJVKh72REmhD6Hd0lHAIcDguIFq0rOEf2BvJske39jOIiKVVGwobkUYmVcCto4cpxatIYzMvBH4VVpKl29kfxGRf5UUtgAOI8wK3wutPd5ZzcBM4CbCg4ylkfOIiFBsKNYBexA+3w8DtoybqCatAP4PuDotpffHDiNSrdopHg4F/gLs5u6LzGwrwv3S9u7e1Or4AcAu7v5Q+fsTCB3oXgE2c/dvmNm7gdTd+7UoHn6LMGhrL3dfVZ69OBwYBPzD3d3MbgBucPc7Kvg/QfvCGuSHEJ55HAD0iZKjtv0VuI2wZrjWlZXcqHjY0yWFgYTWHJ8hLE6rFnjtm8P6guGTscOIiLSl2FCcDHyqvO0SOU41W0n4xes3wC1pKX0jch4R6SmSwhjCjMRpwBT0gKM9DtxPKBjeTJItjJxHRGSDyvfZ0wiFxO0jx6lmbxDusW8H7k5LaeVbHYrUuHbalt4OpMA3gdVAPXCeu89u4/h+wPWEQQ6rCIX7E4BRhG4Oy4AngCPcfXSrNQ8PBs4Fmgj3Z+cAOxNmYDeWz3eUu8dfyiOsU/vvhOcdewP94waqWmsJM0hvA24jybSmrFSEioe9SVLoT/jgPQA4EK2R2Aj8CbiH0DLp6Y3sLyJSVYoNxQnAJwk31lMJLUh6s+eB3xLassxOS+mqyHlEpKdLCiMII6UPJdxn9/aWS/OBe4HfA3drHUMRqVXFhuJ7WV9I3DlynGrwJGH20u3Ag2kpXRs5j4j0dGFCzL7Ax8tbb+/C1Ei4z74N+JUG5kl3UPGwN0sKEwiFxAOA/QjT1nuyZuAxwoLEM4EHSLKVcSOJiOSj2FAcSCgg7kVYt2Ay0C9qqMp7g7D4+yzgt2kp1SLgIhJPUqgjzAifUt72oucXE98C/sC6gmGSPRU5j4hI7ooNxS0I7U3Xbe8nzBDqyRYSBoLcBdyTltLXI+cR6TXKswzvbvXyae6exshTNZLCdqwvJO5Nz++utwJ4CLivvP1Jz7Glu6l4KEFYqHY74IPlbTfCDXEtz2JZROgd/gThQ/aPJNmyuJFERLpHsaHYn/BZvgehmPgRanuQSDNhIfeH1m1pKX02biQRkQ0IxcT3EwqJ+xAGdYyPGSkHLxEG4z3G+ocYa+JGEhHpXsWG4iBgd8I99h7Ah4AhUUN1zRvAn1tsj6Wl9OW4kURENiAp1APvITzzWPccuwj0jRmri94gtPxfVyx8QvfZEpuKh9K+pNAX2InwIbwLYaHddwOjY8ZqgwP/IBQK129JNi9qKhGRKlJsKBqhzcdOhJvqIuFme1uqb4biPGBui+1vwKNpKV0eNZWISFclheHA+8pbscXXQ2PGasNq4GnCOjwpoV3dn0myxVFTiYhUoWJDsY7wmb4bYVD2tuU/t6H6ZsYsIqy5pkKhiPQsSWEAoc30buVtB8IzkJExY7VhKTCHcK/d8s+XSDIVaqSqqHgonZcUhhIWD9+K8CG8FTCB8GE8orzl2aJpBbCAMNK5re0Vkqwxx+uJiPQaxYZiPeFz/N2ExdfHt9rGET7fLadLriSsibWg/Oe6r/9BuVioIqFIz2FmkwiFp8dbvHw78EF3P7LFfrOB6e4+t41zHAV8gbDORxNwelv7lfc9FtjB3c/P5x10k7CcwI6Ee+rWn8HjgbHkO5J6EfBKeXu51Z+vAK+RZM05Xk9EpNcpD94bz/pi4rblbWvCoJFCecurBepy1n+Or9tebfm97rNFpNdJCpuz/hn2um0rYBLrn2Hn1XlvNeH5xsLyn+u+fpVQIJxDkqkNtNQMFQ+lMsKsxeGED+GRwGDCDXE9UNfqz3rCg6Bl5S1r8fUyPbgQEYmr2FDsC4wBBgGbtdgGtvi6L+FGub1tGTBfDyxEepdy8fAmd/9Qi9emEAqFHS0ezgO2c/eVZtYfGOjub7ZzvWOpxeLhxoQlBkYR7q8HAP1b/Nn66zWEwXftbcs18E5EpHqU26AOYX0xcUiLP53199OraP9e+820lC7t9vAiIj1BUujH+s/gltvmrB9I7eVtDf/6+fs2oUC4kCTLuje4SGWpeCgiIiICmNm1wE2EWVEPlF9eSpjl9Eob++8PzCD88uDADHe/v51zT6FVsUSkN8ipePg7YBZwhbsvb/H6lYRuGAXgN+5+YcvioZl9DLiA8DO6FCgRWshdRfglPwOOaa8QKSIiIiIiItJb9YkdQERERKTKLHH3fQHMbBpwCXBUG/tdAkxz9xfMrJ4wI0hE3uk95eLgOrM6efyhwOeAmWZ2N/A1d28CLie0O34X8Chw4boDzGwIcCmwl7svNrNTCa1PFwL3uftZZjaK0ApVRERERERERFqoix1AREREpBqZWR1hXZo32tnlEeB0Mxvh7s3uvqh83Awzm21mD5vZ1W2cd1czm1ne7jKzLcxsopk9YGb3mdndZrZ15d6ZSLd72t2nrNuAOwltj1saSFgT9R3cfbW7Xw7sTmif/GUzGwmcTyjiHwSsbXXY9oTW+beUC5dHE9p+XgP8ycwuBw5r75oiIiIiIiIivZmKhyIiIiL/ani52DALGA18uZ39TgGeAH5lZleY2ebl128BphIKE/uZ2ehWx10HnOjuUwkzp2YQCh3zgb2BaYR2iiI91TPATuWZf5jZVoTC3uutdzSzAWb2YQAP6y08BQwFPgvMcfdzgHsIrUtbeh54CTiwXLDcB/gfQtvSX7j7aYSft4/n/u5ERER6ETO71swONLNGM5tV3m4zs4nt7L9/ecDcrPJguj03cO4pZnZT5dKLiIhIe9S2VERERCQwwtqFS8rFhg1y97WEQuB1ZnYGcJmZnQKcQZjN9DywihYzrMqzpSYC15gZhHux19z9XjPrQ2iz+CpwWY7vSyS21m1LbwdOAu40s9VAPXBcuRVpa2uBM8zsu4SfpxXACYRi48/N7BOEIv7Slge5+xIz+zrwezNrIvxsnwPsTPiZbSyf7+H83qaIiEivptb/IiIiPYiKhyIiIiLBNsCiju5sZlPdfWb525T1s5jc3b9oZmOAr7Y6bDHwInBYubhRD2xhZpOAme5+l5ldDJwIXNGVNyNSDdz9RWBIO//5ng4c3wj8exv/aQFQbPH9qeX9r21x7O2EQmVLjwM/3dh1RUREZNN0ovX/Re6+mPL9t5nNIHTvGAD8zd1PaHXeXQldBACagOMJHdVuIgw2ehuY7u7P5/uOREREeicVD0VERKRXK69LuAPwKGEGU0dNM7P/JswybCYULzLgP83sYeA5WrVhdHc3s5OBW83MCTOuLi7/eUN5NlQdcFzX3pVI7TGzfsDdrV4+zd3TGHlERESkU9a1/jfgMTbc+v9oQuv/J4Hz3P0tQuv/i4CxwIPttP7/lLs/b2afJLT+/wWh9f/hwGCgX75vSUREpPeysHSIiIiIiIiIiIiISMeZWQNwI9Dg7mM7eewZwE6EguLlrG/9fzJwIDAJmE4YpPc8oYMArG/9f4SZHQAcRLn1f7lrgYiIiHRRXewAIiIiItXOzG41s9kttv1jZxIRERERqQKdbv3f4tsUGEqL1v+ENqQjWh3WsvX/FGAf4JwWrf+/WD7PiZv0DkREROQd1LZUREREZCPc/bDYGUREREREqoVa/4uIiPRsalsqIiIiIiIiIiIiIiIiIoBmHoqIiIiIiIiIiEjOzOxWYHiLly5293ti5REREZGO08xDEREREREREREREREREQFCP3ARERERERERERERERERERUPRURERERERERERERERCRQ8VBEREREREREREREREREABUPRURERERERERERERERKRMxUMRERERERERERERERERAVQ8FBEREREREREREREREZEyFQ9FREREREREREREREREBFDxUERERERERERERERERETKVDwUEREREREREREREREREUDFQxEREREREREREREREREpU/FQRERERERERERERERERAAVD0VERERERERERERERESkTMVDEREREREREREREREREQFUPBQRERERERERERERERGRMhUPRURERERERERERERERARQ8VBEREREREREREREREREylQ8FBERERERERERERERERFAxUMRERERERERERERERERKVPxUEREREREREREREREREQAFQ9FREREREREREREREREpEzFQxEREREREREREREREREBVDwUERERERERERERERERkTIVD0VEREREREREREREREQEUPFQRERERERERERERERERMr+P+sGbw+43631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524" t="30916" r="8175" b="5494"/>
          <a:stretch/>
        </p:blipFill>
        <p:spPr>
          <a:xfrm>
            <a:off x="460375" y="2087747"/>
            <a:ext cx="10798629" cy="42605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382444" y="3751016"/>
            <a:ext cx="5450916" cy="15829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본 페이지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Pie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차트에서 얻을 수 있는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insight</a:t>
            </a: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일반적으론 북미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유럽을 타겟으로 하되 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롤플레잉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게임의 경우 일본 유저를 타겟으로 하는 것이 좋다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게임 제작사 입장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3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955314" cy="1069294"/>
          </a:xfrm>
        </p:spPr>
        <p:txBody>
          <a:bodyPr/>
          <a:lstStyle/>
          <a:p>
            <a:r>
              <a:rPr lang="ko-KR" altLang="en-US" dirty="0" smtClean="0"/>
              <a:t>차례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0057" y="1770743"/>
            <a:ext cx="6734628" cy="388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8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/>
              <a:t>데이터 둘러보기</a:t>
            </a:r>
            <a:endParaRPr lang="en-US" altLang="ko-KR" sz="28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/>
              <a:t>전처리</a:t>
            </a:r>
            <a:endParaRPr lang="en-US" altLang="ko-KR" sz="28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/>
              <a:t>문제풀이</a:t>
            </a:r>
            <a:endParaRPr lang="en-US" altLang="ko-KR" sz="28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 smtClean="0"/>
              <a:t>후기</a:t>
            </a:r>
          </a:p>
          <a:p>
            <a:pPr>
              <a:lnSpc>
                <a:spcPct val="150000"/>
              </a:lnSpc>
            </a:pP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7297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838200" y="26248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문제 풀이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6275" y="1575897"/>
            <a:ext cx="10896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0" dirty="0" smtClean="0">
                <a:solidFill>
                  <a:schemeClr val="bg2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출고량의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 높은 게임에 대한 분석 및 시각화 프로세스 가 포함되어야 합니다</a:t>
            </a:r>
          </a:p>
        </p:txBody>
      </p:sp>
      <p:sp>
        <p:nvSpPr>
          <p:cNvPr id="2" name="AutoShape 2" descr="data:image/png;base64,iVBORw0KGgoAAAANSUhEUgAABCEAAAEGCAYAAABb44/XAAAABHNCSVQICAgIfAhkiAAAAAlwSFlzAAALEgAACxIB0t1+/AAAADh0RVh0U29mdHdhcmUAbWF0cGxvdGxpYiB2ZXJzaW9uMy4yLjIsIGh0dHA6Ly9tYXRwbG90bGliLm9yZy+WH4yJAAAgAElEQVR4nOzdd3RUdf7/8eedTOqkV5JQAgGE0EmCtEACiBTpYkOK4oZdXVd2laKuCvpFRcH2c9m1CygrWOiC1CAlIIRepQUISUib9GQyk7m/P+JGkJbATG4S3o9zOJA7n3vv616GYeY9n6KoqooQQgghhBBCCCGEvem0DiCEEEIIIYQQQog7gxQhhBBCCCGEEEIIUSOkCCGEEEIIIYQQQogaIUUIIYQQQgghhBBC1AgpQgghhBBCCCGEEKJG6LUOcKv8/f3VsLAwrWMIIYQQQgghhBDiMklJSVmqqgZc67E6W4QICwtjz549WscQQgghhBBCCCHEZRRFOXe9x2Q4hhBCCCGEEEIIIWqEFCGEEEIIIYQQQghRI6QIIYQQQgghhBBCiBpRZ+eEuBaz2UxKSgqlpaVaRxFC1BMuLi40bNgQR0dHraMIIYQQQghR59WrIkRKSgoeHh6EhYWhKIrWcYQQdZyqqmRnZ5OSkkLTpk21jiOEEEIIIUSdV6+GY5SWluLn5ycFCCGETSiKgp+fn/SuEkIIIYQQwkbqVRECkAKEEMKm5DVFCCGEEEII26l3RQghbmby5Mn06tWLU6dOaR1FCCGEqFEF5aVsyj+KRS3XOooQQog7VL2aE0LUb8nJybRv357IyEhUVaVx48Z07tyZ9PR03nzzzevuN2fOHJ577jkADh48SFJSElu3bq2p2EIIIUStcN6UzZy0H8mw5GNRy+nv1U7rSEIIIe5A0hNC1CkRERFs3ryZhIQEOnTowFtvvXXTfebMmVP555ycHEJDQ+0ZUQghhKh1dhee4aWU7zCrFho6+bLCuE96Q9RhFovKqh+NFBTI36EQou6RnhCiTjKbzZw9e5bnnnuOjIwMAF599VU2bdpEaWkpbdq04bPPPmPgwIHk5OQQGxvLzJkzmTx5MqmpqfTv359169YxY8YMNm/ejE6no23btrz77rts27aNF154gaCgIPR6PYMHD2bVqlUUFxdz/vx5nn/+ebZs2cLhw4cJCgrihx9+kHkDhBBC1EqqqrLUmMSSnF2EOwfybPAgzpoyeTttNdsKfiXWs7XWEcUt+PaHHJavNGI2q4wY5qt1HCGEqBYpQog65ejRo8TGxqKqKn379sXLy6uyCDFq1Cj++c9/kp6eTvfu3cnIyGDNmjU0aNCAhIQEAN577z3+85//8M0337BmzRoOHz5MQkICiqLw7LPP8sUXX9CiRQsuXrzIunXrcHd358svv+T8+fNs27aNzMxMmjZtyq5du+jUqRMxMTEcPnyYdu2kS6sQQojaxWQ18++MTewsPEVPj5bEB8ThpNPj4+BGEyc/Vhj30svjLnSKdIytS078WsKKVUYAdicVSRFCCFHnSBFC1CkRERGVBQWAL7/8EqhYnvW9997Dzc2NZs2a4eLiQnFx8Q2PdejQIXr27FnZi6Fnz55s2LCBFi1acPfdd+Pu7l7Z9t5778XJyYnQ0FCCgoLo1KkTAKGhoeTk5Nj2IoUQQtQJF0zZeDq44qV30zrKVbLMBcxJ/5FzpizG+HXjPu9Olf/fKYrCcJ9I3r+0jl+KztDVvbnGaUVVlZZa+ffHGfj56enZ3YNlK4xkZZvx93PUOpoQQlSZlL5FvbBmzRoUReH999/noYceIjs7+6b7tGvXjm3btqGqKgBbt26lY8eOAOh0V/7TcHBwuOafgcr9hRBC3DlSy3J5/sISJp/7itW5+2vV/AonStJ4MeVbLpnzmRo8mCE+na8aNni3ezjBjt4szdkj/4/VIYu+yeZShpkn44Po1dMDgD1JRRqnEkKI6pEihKgXunbtyr59++jatSvPPvsswcHBlY917NiRQYMG8dVXX12xz8CBA2nTpg29evUiNjYWk8nEY489VtPRhRBC1DGqqvJF5hacdHpaugazMGs70y8s5lDxBa2jsTn/KK9eXIarzon/a3g/nQxh12ynU3QM8+nMubJs9hWfq9mQ4pYcOFTMuo15DLzXi4jWroQEOxEa4sjuPVKEEELULUpdrX5HRUWpe/bsuWLbsWPHaN1aJlgSQtiWvLYIIS6XWHCS9y+t4zH/XvT3aktScTILMreRYcmnq3s4j/r1wN/Ro0YzlatWvsrazpq8g7RzbcQzDfrj7uByw30sajmTz32Fj96dV0NHyiTLtVhhUTlTnz+Pq6uON15rhJNTxfeI/12SzcrVRj76sCkeHg43OYoQQtQcRVGSVFWNutZjdusJoSiKQVGUeYqi/KIoym5FUV7/bfssRVF2KIqSqChK7G/bHBVF+VhRlK2KovysKEpbe+USQgghhLhVJdYyFmRtp6lzAPd4tUFRFKIMTZnT+GFG+3YhqSiZZ88vYmnOHsw1NESjsLyUN1NXsibvIIO8OjA95L6bFiAA9IoDQ7w7c7I0naMlqTWQVNyqLxdmkZtXzpOTgioLEABdogxYrbB3v/SGEELUHfYcjuENLFJVtQtwNzBKUZRHgI6qqnYHRgH/URRFD4wFLKqqxgB/Az62Yy4hhBBCiFvyXc4v5JYXMTGg9xWrSjjp9IzyjWZu40fo4NaYxTm7mHL+v+wtSrZrnpSyHF5M+ZZjJan8ObAP4wJ64lCN1S7iPFvj5eDKMuOemzcWmti1u5Bt2wsYMcyH8GZXFpeaNXXG11cvQzKEEHWK3YoQqqpeVFV1228/GoAyIBL49rfHU4FzwF1AX2DJb9v3A36KohjslU0IIYQQorrOmbJYk3uQvp5taO4SdM02gY6e/CN4IC+EDEWHjrfSVvNW6mrSzXk2z5NUlMxLF76j1GrmpdDhxHpWf9iYk07PYO+OHCpJ4VTpJZtnFLcnN8/Cp59n0KypMyOGXr0Up6IoREcaOHi4GJPJqkFCIYSoPrtPTKkoigOwAJgCeABZlz2cBQT89uta2/94rHhFUfYoirInMzPTfqGFEEIIIS5jVVU+y9yCQefMQ35db9q+vVsj3mr8IGP8unO05CLPnVvE4uydlFrNt51FVVWWG/cyJ201DZy8mdVwNHe5Bt98x+u4x6stBp0zy4xJt51N2I6qqnzyWQalJpUnJwWh1197zo6oSANlZSoHDt14aXIhhKgt7FqEUBTFEfgK+EZV1bVAEeB1WRMvwHiD7VdQVfVjVVWjVFWNCgi4qkYhhBBCCGEXPxcc59fSdMb4d6/SfAvw25wLPp14p8kYuro3Z6kxiWfPL2Jn4albXhazzGrhw0vr+W92It3cWzAjdMRtT4LpqnNigFd79hSd5bzp5ktci5qxZWsBSfuKeWi0Hw1Dna7brvVdrhgMOhmSIYSoM+w5MaUT8A2wQlXVxb9t3ggM/e1xfyqGYpz4w/a7qJgfwvb9FoUQQgghqqmwvJSvs3Zwl0swvTxaVXt/X72Bvza4h1dCR2DQOfNe+k/MSl1BSllOtY6TYylkxsWl7Cg8yUO+XXk66B6cdY7VznMtA73b46zopTdELZGZZWb+wkxat3Jh4L1eN2yr1ytEdjKwd38RFkvdXPVOCHFnsWdPiCeAWGCSoigJiqIkAGnAJUVRdgCrgGdUVS0FPgMaKYqy9bc//8mOuYQQQgghquyb7J0UWU08HtAL3W0sY9naNYQ3Gj3AY/69OGvKZNr5xSzM2k6xteym+54sTeeFC9+SWmbk2eBBDPeNtOmSmu4OLtzj1ZbEwlOkl+Xa7Lii+qxWlX9/nIEK/CU+CJ3u5n/PUZEGioqsHDtRYv+AQghxm+w5MeU8VVX9VFWNvexXkqqqf1NVtbuqql1VVf3xt7Ylqqo+oqpqjKqqPVVV3W2vXPZWVFTEk08+SZcuXYiOjuaFF14AYN++fXTv3p2ePXty3333AWA2m4mPjycmJoZevXpx+PBhAPLz8xk9ejQxMTH079+flJQUza7HHpKTk3FxceG9996r3DZhwgQSEhJIS0vj8ccfp2fPnvTq1Yu4uDgSExM1TKuN5ORkPD09iY2NJTo6mr59+7J69WoALl68yJgxY+jduzcxMTEMHTqU1NQ7Z2m1/92buLg4YmNjGTduHEajkZEjR9K7d29iY2N5+eWXAThw4AB9+vShZ8+edO/enQ0bNmicXghR15wsTWdj/hEGerenibP/bR/PQdFxr3c73m0yht6erfgxdz//OPc1P+efuO4QjZ/zj/PqxWU4KXpeaziKKEPT285xLYO9O6JXdKzI3WeX44uqWbs+j6PHShg3JoDAgKr1dOnQzg0nJ0WGZAgh6gS91gHqm9zcXB555BHmzZuH1WqldevW/O1vf2PSpEksW7aMkJAQLBYLAAsXLkSv17N161b2799PfHw8O3bsYM6cOURHRzN16lSWL1/OlClT+O9//6vxldnWkCFD+Oyzz5g4cSIeHhVjWUtLSxk4cCAvvvgin3/+OVBRkDl37pyWUTUTERFBQkICAKdOnWL48OGoqsqLL77I22+/Tf/+/QE4efIkZvPtT3RWl0RERLB582YA5s6dS3h4OE8//TQzZ84EIC0tDaiYNfy7777D19eXc+fOMXjw4MpinxBC3IxVtfJ55s94Oxi437eLTY/t6eBKfGAcfT0j+DzzZ+ZlbGBj/hEeC4ghzDmg8vxfZyeyOnc/bVxDmdxgAB5VnI/iVvjoDcR5tmZj3lFG+kTd9lwTovouppbx38XZdO7oRlzvqt9/Z2cdHdq5sSepkAlj/avUe0IIIbRSb4sQmV/Px3Q+2abHdG4cRsCY8TdsExoaSmhoKFDRK8LJyYnvvvuOrl27Eh8fT25uLs888wyjR49m48aN/OlPFSNPOnbsSHZ2NkVFRWzcuJGvv/4aqPiw/vTTT9v0Ov7n28z5pJiSbXrMhs5hjA648T0CMBgMxMfHM2fOnMoPjtnZ2XTu3JnRo0dXtvP09KRdu3Y2zVgdmYnzMWUn2/SYzn5hBHS7+T26XPPmzZk1axYjRozg8ccfryxAALRo0cKm+apjfuZekk227bYb5uzN+IDOVWprNps5e/YskydPZsWKFQwbNozOnTsTHFwxS3z79u0r2/766680adLEplmFEPXb+rwjnDVl8kxQf1x1158Y8HaEuwTxWsP72VJwjP9m7+T5C99yj1cbBnt35PPMnzlQfJ4BXu141L8HesXBLhkuN8S7ExvzjrIqdz8TAmLsfj7xO4tF5V//uYSLs0L8xMBqD7eJjjKwO6mIs8kmwpvZr1glhBC3q94WIbRWXl7OuHHjePvtt1m1ahUXLlzghx9+IC8vj27duhEbG0tmZib+/r937fT39yczM/OK7TqdDlVVsVqt6HR2X1G1Rk2aNImoqCieeuopAFJSUmjbti0AOTk5jBw5ksLCQkaPHs20adO0jForNG/eHEVRaNWq+pOi1TdHjx4lNjYWVVXp27cvL774IkOHDmXu3LlcuHCBt99+m+jo6Mr2sbGxnDhxghUrVmiYWghRl+Railics5N2ro3o6t7crufSKQpxnhF0MYTzbc4v/JR3iHV5h3FAx58CYunr1cau579cgKMnPTxasin/KCN8IvHSu9XYue90y1caOXPWxOSnG+DtXf236J07GtDp4Jc9RVKEEELUavW2CHGzHgv2ZDabGTduHA899BADBgxgzZo1jB49GicnJwICAoiMjOT48eMYDAby8n5fBCQvLw8fH5/K7e7u7kBFl3J7FCCq0mPBnpycnJgyZQqvvfYaAOHh4WzatAkAX19fEhIS+PLLLzl+/LhmGavbY8Gejh8/jqOjI2fOnNE6SqWq9liwtcuHqvxPx44dWbhwIadOnaJ///4cPHiw8t9QQkICycnJ9OvXj8OHD+PiIm/OhBA39lX2DsqsFh4L6GXTCSBvxODgzISAGOI8W/Nj7gFiPVvT2jWkRs59ueE+ndlacJwf8w7wsF+3Gj//nejM2VJ+WJ5Dj27udO3ifkvHcHd3oHUrV3YnFfLwA342TiiEELZTv75arwXKysp46KGHGDp0KA8++CAAPXv2ZOPGjUDFEI2DBw/SsmVL+vbtW/nN7IkTJ9Dr9Xh5eV2xff369XTs2FGbi6kBY8aMYceOHZw/fx6DwcCWLVuumDywtLRUw3S1x5EjR5g1axY7duxg8+bN/PLLL5WP7d+/n/3792uYTnuJiYmVz5UmTZrg4OCAxWJh9+7dlJVVzDrv6+tLWVlZ5ZwsQghxPUeKL7Kt4FeG+HQmxMm7xs/fxNmfvwT11aQAARDi5MPd7uGsyztMUblJkwx3krIyK/M+ysDT04HHxgfc1rGiowykppq5mHrzFVeEEEIr9bYnhFY+/fRTEhISyM7O5qOPPgIqJs7z8vIiKioKvV7PK6+8QlBQEBMnTmTixInExMSgqiqffPIJANOnT2fChAn897//xdHRsfI49ZFOp2PmzJkMGTKEl19+mbVr1/Lss88yZcoUvL29cXR0ZMaMGVrH1MTRo0eJi4tDURQCAwNZsGABbdu2Zfny5UyePJm0tDQMBgMhISG88847WsfVVE5ODr1798bFxQWz2czUqVPx9vYmJyeHIUOGYDabKS4u5o033qjsHSGEENdiUcv5ImsLgXpPRvhEah1HM8N8ItlZeJp1eYcY4RuldZx6bfF3OaRcLOP5KcG4G25v3o+ozga+XJDFnqQiQkPsM4+JEELcLuV6y0HVdlFRUeqePXuu2Hbs2DFat26tUSIhRH0lry1C3DlWGPeyKDuRKcGDiTSEaR1HU7NTV3Gq9BL/L2wcLrqqLRUpqufosRJee+MifeM8eeKxQJsc84WXL6AoMGtmI5scTwghboWiKEmqql6zii3DMYQQQgghgCxzAd/n7Cba0PSOL0AADPeJpMBaysb8I1pHqZdKSqz8++NLBAY48ujD/jffoYqiowycPmMiJ0eGHwohaicpQgghhBBCAPOztqEC4/x7ah2lVrjLNZgI11BWGfdjVsu1jlPvLFyURVa2hScnBeLiYru35F0iK4Yd7tlbZLNjCiGELUkRQgghhBB3vH1FyewuOsMo3ygCHD21jlNrDPeJxFhexJZ87Vaqqo/27i9iU0I+QwZ7c1dLV5seOyTEkeAGjuzeU2jT4wohhK1IEUIIIYQQd7Qyq4UvMrcS4ujDYO/6uyLVrWjn2pBw50BWGPdSrlq1jlMvFBSU8/GnGTRu5MTokbZfSlNRFKKjDBw9XkJhkfRgEULUPlKEEEIIIcQdbbkxiQxLPhMDeqFXbm91gvpGURRG+ESSYclnR+FJrePUC5/Nz6SgsJwnJwXh6KjY5RzRke6Ul8O+/cV2Ob4QQtwOKUIIIYQQ4o6VVpbLitx99HBvQRu3hlrHqZU6G5rSyMmX5cYkrHV0VbXaYkdiATt3FXL/SF/Cmjjb7TzhzZzx8XaQIRlCiFpJihBCCCGEuCOpqsqXWVvRKw486t9D6zi1lk5RGOYTSUqZkT1FZ7WOU2flGC18Nj+TFs2dGTrYx67n0ukUoiINHDhYTFmZDKMRQtQuUoSwseTkZFxcXHjvvfcqt02YMIGEhAScnJyIjY2t/DV16lRUVWXatGn06NGD2NhY7r//fsxms4ZXYF8mk4mJEycSExNDXFwc8fHxAOzcuZN7772X3r17061bNyZNmgRAbGwsXbp0oXv37kRHR/Pyyy9TWlqq5SXY3fjx49m0aVPlz126dOHjjz+u/HnMmDHs27eP2NhY+vTpQ2xsLD/88IMWUTVRlfszd+5cEhMTSUlJYfLkyVrEFELUAbuKTnOg+DwP+t6Nj96gdZxarZt7c4IcPVlm3IMqvSGqTVVVPvo0A7NZ5clJQTg42GcYxuWiI90xlakcPFxi93MJIUR16LUOUB8NGTKEzz77jIkTJ+Lh4VG53dfXl4SEhCvaHjx4kF27drF9+3YAMjIy0Onqb23op59+wmKxsHXrVgDS0tI4fvw4TzzxBMuXLyc8PByADRs2VO6zYMECWrVqRWlpKVOnTiU+Pp4FCxZokr8m3HvvvWzYsIE+ffqQnZ1Nw4YN2bRpU2XB5vDhw7z66qu88sorxMXFAZCenq5l5BpVlfvz1VdfoSgVb/AuLwgKIcT/lFjLWJC5jTAnf+7xaqt1nFrPQdExzDuSjzM3c7D4Ah0MjbWOVKds3JzPgYPFPDbOn+AGTjVyzojWrri56di9p5CozlJkE0LUHvW2CPFj5nzSTck2PWYD5zAGBYy/aTuDwUB8fDxz5sxh5syZN2zbuHFjLl26xLJlyxg6dCiBgYG2intT8w9kkpxrsukxw7ydGd8h4LqPt2nThunTp5OQkEBsbCzBwcG8/PLLvPjii5UFCIB+/fpdta+LiwvvvPMOjRo1orCwEHd3d5tmv5b5SzNJvmjjexTqzPgR179H99xzDx988AFQUYwZOXIkixYtwmq1cuzYMdq2bUu7du345JNPaNmyJaGhoTRo0MCmGatq/leZJJ+z8f1p4sz4R2/v/jz22GM89NBDtGrVioceeoidO3faNKMQou77Pmc3OeVF/D14AA5K/S3+21Ivz7v4zribZcYkKUJUQ/olMwsXZdGujSv39PWqsfPq9QqdO7qxd18R5eVqjfS+EEKIqpD/de1k0qRJLF26lIyMjMptOTk5VwzHWLx4Md7e3mzevJnExES6dOnCV199pWFq+wsPD2flypUsWbKErl27snbtWi5cuECrVq2qtL9er6dhw4ZX3Nf6JiAgAFVVMRqNbNiwgX79+tG5c2d2797Nxo0b6d+/P9OnT+fBBx+s/LB9J/WEqMr9EUKIG7lgyubH3AP08YyghYs2Rdy6SK84cJ93R46VpnK8JFXrOHWC1ary748v4eCgMOlPgeh0NVsIiI5yp6DQyvFfZUiGEKL2qLc9IarSY8GenJycmDJlCq+99lrltmsNxwBo0KABs2fPpqCggEGDBtG4cWN69epl94w36rFgT+Hh4cybN4+MjAzi4uJo3LgxZ86coVOnTjfd12w2k5qaSnBwcA0k5YY9FuypX79+bNq0idTUVBo0aEDfvn1Zt24dSUlJzJs3D4Bhw4YxbNgwli5dyiOPPHLFPAk15UY9FuzpZvdn8+bNmuQSQtR+qqryaeYWDDpnHvbrpnWcOqevZwTLjEksNSbxvGuI1nFqvdVrcjnxaylPTgrE38+xxs/foZ0bjo4Ku/cU0aa1W42fXwghrkV6QtjRmDFj2LFjB+fPn79umxMnTpCaWvFtgoeHB2FhYeTm5tZUxBq3d+9e8vLyAAgMDMTPz4/Zs2fz+uuvk5aWVtlu8eLFFBdfubZ1YWEhf/nLX3j66adxdXWt0dw17d577+XDDz/krrvuAqB79+5s2bKFrKwsQkJCrviQ3b59+3r9nLmWm90fIYS4np8LTnCiNI2H/bvh4eCidZw6x1nnyCCvDhwoPs/Z0kyt49Raqqry49pcFi3OJjrKQEwPj5vvZAcuLjrat3VlT1KRTCgqhKg16m1PiNpAp9Mxc+ZMhgwZwssvv1w5HON/unTpQnx8PGPHjsVkqhhX37FjRwYPHqxRYvuzWCwMHjwYRVEoLy9n4MCBtG/fnrfeeotRo0ahqip6vZ5u3boxatQoAMaNG4e7uzuKojB+/HjGjRun8VXYX7du3UhKSmLKlCkAODs74+DgQJcuXQBITExk6tSpuLu7Y7Va+fDDD7WMW+Nudn+EEOJaCstL+Tp7By1cGhDr0VrrOHVWf6+2rMjdy1JjEv8IHqB1nFqnrMzKZ19msmVrAdFRBp6aFFQ5WbIWoqPcSdqXwdlkE82aSuFNCKE9pa5WRaOiotQ9e/Zcse3YsWO0bi1vKoQQtiWvLULUD59lbGFD/hHebPQATZz9tY5Tpy3O3skyYxJzGj9MqJOv1nFqDWOuhbnvpXHqtIlRI3wYNdy3xueB+KP8gnImPXWW4UN9ePB+v5u2t1pVUk6baNTcWdPiiRCiblMUJUlV1ahrPSbDMYQQQoh6wqxa2FFwmDKrResotc7p0ktsyD/MAK92UoCwgYHeHXBS9Cwz7tU6Sq1x6nQpL7x8gQspZfzjbw0YPdJP8wIEgKeHA61bubJ7T1GV2m9bnct/Xkph43c5dk4mhLhTSRFCCCGEqCcWZW3gg0vfMy9jKdY62tPRHqyqlc8yt+Dt4MZov7u1jlMveDq40tezDdsLfiXDnK91HM39vC2fmbMu4qhXeO2VhnSJtv8y4tURFWkg5WIZaellN2xXZrKydVUujk4Km743kpQgf7dCCNuTIoQQQghRDxwqPsOavF00dgpiZ+FRFmWv1zpSrbEh/yhnTJmM9e+Jm85J6zj1xn0+HdGhsOIO7g1RXq6ycFEW8z7KoGVzF/5vZiMaN3LWOtZVoiMNAOxJunFviD2b8inKK2fc1GCat3Nl6ScZnDxQfMN9hBCiuqQIIYQQQtRxReWl/DtjOSGOfrzWcCL9vaJZlZvIurzdWkfTXK6lmG+yE2njGko39+Zax6lXfPXu9PZsRUL+MXIsVevqX58UFpUze24qq9fkMuAeL56fGoKnh4PWsa4pwN+RpmHO/HKDIRkWs8rPK42EtXYhvK0bj/w9mMBQJxa9l0baOVMNphVC1HdShBBCCCHquC+y1pBrKeCpoBE46xyZ4D+ASLeWfJG5hqSiE1rH09SSnF2YrBYeD+gtk+zZwVCfzlhRWZ27T+soNerixTL++UoKR46WED8xkAnjAtDra/fzKyrSwMlTpRhzrz1nzN4t+eTnlBM3omKiURc3HeOnh+Di6sD82ankZctcM0II25AihBBCCFGH7Sw8yraCg4z07UW4SygAOkXH0w1G0dQ5mA/Sv+d0aarGKbWzr+gcXd3DCXXy0TpKvRTk6EV3jxZsyDtCQXmp1nFqRNLeIv454wIlpVZefiGUPrGeWkeqki6/DclI2nt1b4hyi8qW5UYahjvTvJ1r5XYvXz3jpwdjKlGZPzuV0uLyGssrhKi/pAghhBBC1FFGSwGfZqwi3DmE4T4xVzzmonNiavDDeDi48QwcvPkAACAASURBVFbaIjLMuRql1E6epRhjeRHNXAK1jlKvDfPujEm1sCb3gNZR7EpVVZauyGHOe2kEBzsxa2ZD7mrpevMda4mGDZ1oEOR4zVUyDuwowJhpIW6k71U9hho0dmbMPxqQcbGMRe+mY7HIpLdCiNsjRQgbS05OxtPTk9jYWKKjo+nbty+rV69GVVWmTZtGjx49iI2N5f7778dsNmsdt8bl5ubywAMP0K1bN7p27co777xDQkICgYGB9O7dm+joaAYPHkxiYmLlPvv27aN379507dqVTp068f/+3//T8ApqxqlTpxg9ejQxMTHExMQwYMAATpw4Ufnc6tWrFwMGDCArK6tyn9WrV9O6dWsOHKjfbwKr+xwymUxMnDiRmJgY4uLiiI+P1/gKhLANVVX5KGMFZaqZp4JGoFeuHovurXfn+ZAxWNRyZqd+TWF5iQZJtZNsqniNDHMK0DhJ/dbI2Y9oQzN+yjtEsfXGqy/UVaWlVt7/1yUWf5tD967uzPhnKP5+jlrHqhZFUYiONHD4aDHFl/VosFpVEpYZCW7iRKvObtfct3k7N0bGB3LqUAnLPs5AldV3hBC3Qa91gPooIiKChIQEoOLD5PDhwzl9+jS7du1i+/btAGRkZKDT3Xk1IJPJxIwZM4iIiMBisdC6dWveeOMN+vTpwzfffAPA3r17GTlyJD/++CO+vr48+uijrFixgvDwcMxmM48//jgfffQRkyZN0vhq7CMrK4tBgwbxySef0Lt3b6Di+ZKfn3/Fc2vWrFl8+umnTJ8+HYDFixfz6aefsmDBAubOnatVfLur7nPo1KlTWCwWtm7dCkBaWpqW8YWwmY35SewvPsUE/4GEOPlft12oUwDPBj/IrIsLeSd9Cc+HjMFRuTP++z9rygQgzPn690fYxgifSHYXnWF93mGG+XTWOo5NZWWZmfNeGufOlzHmIT/uG+RdZ+cXiYo0sPLHXPbuL6Zndw8ADu8qJCvVzMOTG9zwujr39sSYaWHjdzl4B+jpN9qvpmILIeqZevsuJPPgfEx5yTY9prNXGAHtx1drn+bNmzNr1izmzZvHpUuXWLZsGUOHDiUwUPuuoZnL52O6mGzTYzqHhhEw7Pr3KCgoiKCgoIrzZ2ai1+sxGAxXtOncuTN///vfmT9/Pn5+fkyYMIHw8HAAHB0dmTt3Lv369auRIkRm+nxMpmSbHtPZOYyABte/Rx999BGPPvpoZQECIDAwkOLi35fIUlWVlJQUBgwYAFT0DigpKaFHjx689NJLWCwW9Hr7//POXD8fU0ayTY/pHBhGwD22ew7Fx8czffp0EhISiI2NJTg42KZ5hdBCelkOC7PW0c61Gf29om/aPsI1jL8EDePDS0v5KGMlTwUOr7MfoqojuSyTQL0nBofat2RifdPMJZAObo35MXc/A73a46SrH28xjx0v4d0P0rGUq0x9NphOHQw336kWa9HcBW8vB/YkFdGzu0dFL4ilRgJCHGnT5ebX1meUD8ZMM5u+N+IT4EhkHZkPQwhRu9x5X8VroHnz5pSUlLB582YSExPp0qULX331ldaxNDV9+nTatGnDP/7xD1xdrx5P2bx5c9LS0khOTqZ58yuXVAsMDLxiGEJ9k5KSQtu2bQE4evQosbGxdOzYka+//rry5zZt2nDixAl69eoFwJIlSxg0aBAAsbGx/PTTT5rlrylVfQ6Fh4ezcuVKlixZQteuXVm7dq0GaYWwnXLVyr8ylqJXHPhz0DB0VSwm9PRoz4O+cWwrOMiSnM12Tlk7nDVlEuYsQzFqyn3eHckrL2FH4Umto9jE+o15/N+bF3F31/F/MxrW+QIEgE6nEBVpYP/BIsrKrJzYW0z6+TJih/ug0938tURRFEb8KZDm7VxZ+kkGJw8W33QfIYT4o/pRpr6G6vZYsKfjx4/TrFkzGjRowOzZsykoKGDQoEE0bty48kOkFm7UY8He3nzzTV566SUGDBjAkCFDrnr8f/fM1dWVM2fOXPFYVlYWfn410wXwRj0W7CU8PJxTp04Bvw/tmTFjBn5+flcMx9i4cSMPPPAA69evZ9GiRbi6urJ8+XKKioo4cuQIgwcPtnvWG/VYsLeqPoeg4p7OmzePjIwM4uLiaNmyZeVjQtQ1K43bOVmawl+DRuKnr963kMN9Ysi05LLUuJUAR2/6eNavbvOXKy43ccmcT6xHa62j3DHaujakoZMPP+UdordHqzrb28ZiUflyYSYbNuXTqYMbTz8ZhJvb1XOu1FVRkQY2bMrn0OFidi014hOop30Pjyrv76BXeOTvwXw8I4VF76YRP6MhwU2kt5EQouqkJ4SdHTlyhFmzZvH888+TmlqxRJqHhwdhYWHk5t55M5WfOHGCzMyKMbpubm54eXnRoUOHK9ps376dhQsX8uSTTzJu3Dg+//xzkpOTAbBYLEyZMoUnn3yypqPXmLFjx/LZZ5+xb9/va66Xll697FloaChGo5HTp0/j5eXFmjVrWLZsGevXryc1NRWj0ViTsWtMdZ9De/fuJS8vD6joRePn50dhYWGN5xbCFpJN6Xybk0BX9zb0cG9b7f0VReHxgMF0cAvn04xVHCg6ZYeUtcO5smwA6QlRgxRFob9Xe86aMjlZeknrOLckL8/CrDcvsmFTPkPv82bKP4LrVQECoG2EG66uOjZtyCfltInYYT44OFSvYOTipmP8tBCcXXXMn51KXrblpvucNRmZdTGBvyWvosR6503OLoT4Xb3tCaGlo0ePEhcXh6IoBAYGsmDBAhwcHBg7diwmkwmAjh071sg31bWNXq9n0qRJ5OXlUVxcTM+ePXFycmLTpk3ExcUBFd9aL1u2rHLejAULFjBhwgRMJhNlZWWMHTuWP//5z1pehl0FBQXxww8/MGXKFNLT0/H29sbd3Z3x48czdepUYmNjURQFq9XKf/7zHxYsWMCIESOuOMagQYNYvHhxvbxP1X0OJScnM3jwYBRFoby8nIEDB9K+fXuNr0KI6iuzWvjw0g94OrjxRMDgW/6WWa848EyD0cxI+YJ3079lZsPHaOLcwMZptfe/SSmbyqSUNaqXR0u+yU5kbd5BWrrWredV8jkTc95NIy+/nKefDKJHt6r3DqhL9HqFTh3d2L2rkDY+DnTqdWvzOnj56Rk/LYSPZ6Qwf3Yq8TNCcblGwSbLXMTinENsKziHm86RIquZ9XmnGOojvZSEuFMpdXWJnaioKHXPnj1XbDt27BitW8sLmhDCtuS1RdQGC7PWsTo3kenBY+hoaH7zHW4i25LPSxc+BeC1Rk9Ue2hHbTfv0gYOFV/g300f0zrKHWd+5jbW5R3iw7Bx+OjrxjwKibsK+PfHGbi7O/Dc5AY0a+qidSS7WvFDDouW5jCqnxejx99eb6GTB4uZPzuVZhGujJ8WgoO+okBaXF7GMuMx1uT9CsAAr5YM92nNe+k7OF+Wx/9rMrjeTGAqhLiaoihJqqpGXesxGY4hhBBC1HJHS5L5MTeRezyjbFKAAPDTezItZAwlVhOzUxdRbDXZ5Li1RbIpS4ZiaORer7ZYsbIh74jWUW6qrMzK199k8f6Hl2ga5szrrzas9wUIgPTDxShAkQ2m7WjR3o0Rfwrk1KESln6SgdlqYU3urzxzbjUrco9zt3sj3mk8iDH+HTA4ODHCN4K88lI25Z+9/ZMLIeokKUIIIYQQtVix1cS8S8sIcvRljP89Nj12E+cgJgc/wMWyTN5NW4JFLbfp8bVSZrWQUpYjRQiNNHDypqNbEzbmH6nVz6njJ0qY/s8LrFydS78+nvxzeijeXvX/m/kLJ0tJPlpK42BHkvYVYYte0ZGxnsSN8ubnrPM8dexH5mfto7GzN280vIe/BnUlwPH3HjGtXQK4y8WflbnHa/XzQwhhP3YrQiiKcpeiKDsURfnmt5/DFEVJVxQl4bdfqy5rO+u3tomKosTaK5MQQghR18zPXEu2JZ+ngkbgonOy+fE7uIXzp8D7OFRyhk8zVtnkA4nWLpRlY0WV+SA01N+rHbnlxewsPK11lKsUl1j5/MtMZvzfRcxmleenhvDEY4E4OtbN1Tyqa/OyHFzddfS9x4vMLAvnzpfd9jFPlGTxc9f9ZDx8hpJclVFZkfwzJJamLr5XtVUUhRE+EWRbitlacO62zy2EqHvsWe69G/gAGH7ZtrWqqk64vJGiKH2AjqqqdlcUJQTYpChKW1VVbz7NrhBCCFGP7S48zpaC/YzwiaGFS0O7nSfWsxMZ5lx+MP5MoKMPI321Wz7aFs6asgBZGUNLHdwa08DRi5/yDtHTo6XWcSol7Svisy8zMRotDLzXiwfv98PF5c7pGJyabOJ4UjH9RvsS2cWdLxZmsXtPIWG3uMRmWlkB/80+yC9FKfg4uDDRL4pzS5w5cKSUToYSmrdzu+Z+Hdwa0MzZh+XGY/TyCMNBuXP+DoQQduwJoarqAiD9D5v7KoqyTVGUTYqiDP3fNuDb3/ZJBc4Bd9krlxBCCFEX5FoK+ThjJU2dgxnl29vu5xvtG0uMR3uW5Gxma8FBu5/PnpJNmRh0zgTo6+fqBnWBTlHo79WOk6XpnCnN0DoOeXkWPvhXOm+/k4bBTcerLzdk/KMBd1QBAiBhmRFnVx3dBnjh5aXnrpYu7E4qqvZx8stL+SIziefOr+FAcTqjfdvybpPB3OMTzqOTgwkMdeLrd9JIO3ftuWYURWG4TwTp5kJ2Fl643csSQtQxNfnKew5orKpqT2AC8LaiKHcBAUDWZe2yftt2FUVR4hVF2aMoyp7MzEx75xVCCCE0oaoqn2SspFQ18VTQCPTK1cve2ZqiKEwKHEob1zD+c2k5R4rr7qRxZ02ZhDn73/IypsI2Yj1a4azoWZt3SLMMqqry87Z8np1+nl27Cxk90pc3XmtEi+b1f/LJP8q4WMaRXYV0u9cLV0PFa0p0pDvnL5RxKcNcpWOUWS0syznKM+d+ZH3eaeI8m/F+k0GM8m2Dy28rXbi4OTB+WgjOrjrmz04lL/vanZujDKE0dPJkmfEY1nowDEwIUXU1NvuOetkgU1VVzyuKsgFoAxQBXpc19QKM1znGx8DHULFEp/3SCiGEENrZXLCPpOJfGed/Lw2dam5IgV5x4B8NHuSVi58zN30xrzacWKPnt4Vy1cr5smz6e7XVOsodz83Bmd6erdicf4xH/bvj6eBao+fPyDTz2ReZHDhUTIvmLkx6IpCGodeeV0VVrahWC2q5GdX626/KP1tQy8uu/P2Kx82o5Ras1qvbYLXi2bQvrn7ad/LdssyI3kmh+yDvym3RkQYWLqoYknHfIJ/r7mtVVbYWJLM45xA5lhIi3UJ4xL8DoU7XXtrXy0/P+GkhfDwjhfmzU4mf0RAXtyu/+9QpCsN9WvPhpV3sLUolyj3UNhcqhKj1aqwIoShKS+CCqqoliqL4ADHAm0AZMBb4WlEUfyqGYpyoqVy2lpycTPv27YmMjERVVRo3bswHH3zA8ePHeeWVVygtLaWsrIz27dvz0UcfaR1XE9e6R++//z4TJ04kOzsbRVHo1asXr776qtZRNVOde3TmzBmeeeYZsrKyMJvNTJs2jdGjR2t9CXZT1Xszffp0WrduzcmTJ3FyqnjTmZ6ezr333suBAwc0vgohru+S2ciCzJ9o49qUAV531/j5DQ4uTAt+hJdSPuPN1K/5v4ZP4K13r/Ectyq1zIhZLaepzAdRK9zr1Y51eYfZmHeEEb7XXC7e5qxWlbXr81j8bTaKAhPG+dO/rxc63dU9Y6zmYlJ3vk1p1jHbnFynR9E5otM5ojjosVpMFKb9QmjPl3DxCbfNOW5BdrqZA9sL6D7QG3fP33tWBQY60qSxE7uTiq5bhDhYnM7XWQc4V5ZLM2cf/hrUlQjXwJueM7iJM49MDmb+7FQWvZvG+GkhOOiv/Dvo5t6YJdmH+cF4hEhDiPReEuIOUZPrEIUAnyuKUg44Ai+qqnpBUZQUoL+iKDuoGB7yjKqqpTWYy+YiIiLYvHkzAHPnzuXxxx/n119/Zfny5YSHV/wHtGHDBi0jau6P9yg8PJynn36amTNnApCWlqZlvFqhqvfo0qVLfPjhhzRp0oSLFy/St2/fel2EgKrdGzc3N+Li4li7di1Dh1ZMQfPNN9/wyCOPaJZbiJuxqlbmXVqGoij8JXAYOo3ekAc4ejM1+GFmXvySt9IW8XLoBLuszGEPMill7RLq5Etb14aszz/CUJ/Odp+A8EKKiY8+zeDUaRMd27vxxGMB+Ps7XrOttbysogCR/SveLYbg4OiO4uCIotOjODhV/K5zQnGoKCwoOsffHv9Dm8q2epQ/XJ+l1EjKlldI3fEmDXvNwMlDm2/7f15hROeg0HOw91WPRUe68/2yHHLzLFcsUXrOlMui7AMcKE4nQG/g6aCudHNvXK3XpRYd3Bj+p0B++CiDZZ9mMHJS4BWFBgdFxzCf1nySuYeDJZfo4Nbg9i5UCFEn2LUIoapqApBw2Z97XqONCvzN1ueenzmfZJNtl/0Jc27C+IDxVW5vNps5e/YsK1euZMGCBZUFCIB+/frZNNutmJ+5lmTTH+cOvT1hzg0YHzCgyu3/d48mT57MihUrGDZsGJ07dyY4ONimuW7V/MytJJuybt6wGsKc/RkfEFPl9je7R926datsm5qaSosWLWya90bmp2WSXHLtSaduVZirM+ODq/bh4Wb3ZuzYsXzyySdXFCG+//57m+YVwpZW5SZyovQ8TwYOx9/R6+Y72FEzlxD+1uB+5qR9wwfp3/Ns8IN1Ygb7s6ZMnBQ9IY5Xf9gS2hjg1Y456WvYXXSGru7N7XIOs1ll2coclq0w4uaq469/DqJHd/frfrOuWi2k73qX0qzjBEX9FY9GPeySS+/iQ0iPF7j48yukbn+d0F4zcXSr2aVjc7PM7N2ST1RfLzx9r37rHx1l4LulOSTtLaJvnBdZ5mK+yznMloKzuOkcedSvA/d6t8DxFuemiYrzJDfLzKbvjfgEONJn1JXLdvbyDOP7nCMsyzkqRQgh7hC1/91EHXT06FFiY2Pp168fgYGBxMbG0qpVK61j1Sp/vEcvvvgin376Ke+++y6xsbHs3r1b64iaq+49Sk9PZ/LkycybN0+jxDWnqvcmLi6Offv2UVhYyMmTJ/Hw8CA0VMacitrpnOkSS7I308XQmhiP9lrHASDS0JLHAgayt/hX5metQa0Dk8clmzJp4uSHrg4UTO4UnQ1hBOg9+CnXPhNU/nqyhOdfusD3S410u9udubOb0LOHx/ULEKqVS3v+RfGlfQR0nGi3AsT/OLk3IKT78xVDP7a/Trkp367n+6Otq3JRgV5Drl2Ya9zIicAAPYl78vkycy+Tz61mW8E5Bnm35P0mg7nPp9UtFyD+p+/9vnTq5cGGb3PYu+XK63dUHBji04pjpZkcL5GJ54W4E9TkcIwaVZ0eC7YWERFBQkJC5c9PPfUUZ86coVOnTpplupbq9FiwtT/eI4COHTuycOFCTp06Rf/+/Tl48CDu7tqOQ65OjwVbq849SktL4+GHH+aTTz6hUaNGNZaxqj0WbK0692b48OEsX76ckydPMnbsWE3yCnEzZtXCvy79gMHBhScC76tV46L7e0WTac5lZe4OAvQ+DPHprnWk67KqKsllWfR0b6l1FHEZnaKjv1dbvs5O5JwpiybOtukJUFpq5Zsl2fy0IQ9fXz3Tng2mU0fDDfdRVZXM/Z9SeDERvzZj8GpaMz1Tnb3DCO42ldTtr5OaOJvQHv9E52j/iToLci3s3phPpxgPfAKuPSylyFqGe5sSDm914EjGGWIDmjDSpw0Bjje+l9WhKAoj4gPJz7Gw9JMMmtzlgl+D34d49fFsxlLjUZYaj/K8q/2XJBZCaEu+JqgBkyZN4vXXX79inoPFixdTXFysYaraJTExkdLSiqlAmjRpgoODAxbLtZd0ulNd7x6lpKRw//33869//YuIiAiNU2rjRs+fsWPHsmjRIlauXMmoUaO0jCnEdS3J3sz5sgwmBQ7F08FN6zhXedivH13d27Aoez0XTBlax7muDEs+JdYywmz0IVfYTpxnBE6Knp9stFzn/oNFPDf9PD9tyKN/Py/mvNG4SgWI7MNfk5+8CZ+Ww/FpOcQmWarK1b81Dbo8gyn3LGm73kEtr9qymLdj2+pcyi0qvYddPelksdXMdzmHefrcas40PQ3lOsYaezMpsItNCxD/o9crjH4qCAcHhTVfZ1/xmLNOz2DvuzhQnM7p0hybn1sIUbvU254QtUn79u156623GDVqFKqqotfr6datm3wgukxOTg69e/fGxcUFs9nM1KlT8faW8byXu949io+PJz09naeeeqqy7caNG3FwuL2uk3XJjZ4/bdu2JT09nTZt2mAw2P5NlRC361jJOVbl7qCPZ2c6G2rnN/g6RWFiwCD2F51kqXErf2tQO///SjZVdOWWlTFqH3cHF3p6tGRbwa884tcNdweXWzpOfkE5C77OYtv2AkJDHJnxz1Dualm1HgXGX5eRe2oVXs364xvx4C2d/3YZgqMI7DSJjL3/5lLSvwiK/ttVk1naSnFBObvW5dG+uzv+wb/3Oii1WliXd5IVxuMUWsvoYmjIqG4RvP59Lif3l19jBjfb8fTREzvch3WLczh9uJjwtr8XXe/xas4K4zGWGY/ybLAdQwghNKfUhfGd1xIVFaXu2bPnim3Hjh2jdevWGiUSQtRX8toi7KXEamLa+f8ACm81/nOtX4Hi66z1rMpNZG7jpwhx8tM6zlW+yd7JSuM+vgyPv+0x7ML2zpmymHZhMWP8ujPEp3pDVFVVZXtiIfO/yqS42MqwIT6MGOqLo2PVhi7lnl5L1sEv8WgUQ2DkX+z2wb+qjCdXk314IZ5h/QjoONEuQ7DWL8lm8w9Gnnm7EUGNnDGr5WzMO81S4zHyykvp6BbMA75taeZSMVHkx59lkLizgI/nNavyfb0V5jIr7z17HmdXHU+90QgHh9/PtST7ED8Yj/J2owE0ctZ2cl4hxO1RFCVJVdVrrs0swzGEEEIIjSzI+olMSx5PBQ2v9QUIgPu8u+OoOLDMuFXrKNd01pRJqJOPFCBqqSbO/rRyCWZd3iGsqrVa+370aQYf/vsSgQGOvPFaIx4Y5VflD8r5538m6+CXGIKjCez8Z80LEAA+LQbj3XIY+ckbyDm2xObHLy0uJ3FtHm26GPBr6MimvNNMPvcjX2btI8TRgxmhfZge0quyAAEQHWmgpFTl8FH7Dhd2dNIxYIw/6efL2LPpykkqB3q3xFnRs9x4zK4ZhBDa0v5VWAghhLgDJRWdYHP+PoZ6d+cu18Zax6kSL72Bvp6RbCs4yCWzUes4V0k2ZcpQjFpugHd7Mi0F7Cuu3jLqkZ0MjBvjz2uvNKRxI+cq71eY+gsZSf/GNaAtQdFPo+hqT4HKL+IhPJv0wXhiKbmnfrTpsXf+lEdJSTkewwp57vwaPs7cg4+DCy+GxPJyaBytXK/+d9K2jRsuLgq79xTZNMu1tL3bQFhrF9YvyaakqLxyu4eDM/d4hbO98DzpZQV2zyGE0IYUIYQQQogall9exMcZK2niFMRovzit41TLEJ8eOCg6lhu3aR3lCkZLEXnlJTIpZS0XZWiKr4OBtdVcrjM6yp1BA7zR6ao+TKA44yDpuz/A2ac5wV2fQ+dQ872NbjTsWVEUAjo9gSGkC1mHFlBw3jY9jEwl5aw+dYbM546zSN2Ls6JnSnBPXmvYj3ZuQdcd+uHoqNCxg4GkvUVYrfYdrq0oCveNC6Ck0Mqm76+ciHKw913oFYUVucftmkEIoR0pQgghhBA1SFVVPslYRVF5KX8NGom+jg0d8NV7EOfZiS35+8ky52kdp9JZmZSyTtArDtzj1ZZDJRe4WGa/3jQl2b+StnMuTu4hhHSfhk5/axNh3laGonLmPnOOL99MJSut7JptFEVHUNRfcQ1ow6W9/6Yofe8tn09VVfYVpfHc6Z+4MOI0rp46ngnqxhuN+hNpCK3SvBNdIg3k5Zdz8lTpLeeoqpCmzkTGeZL4Ux6Zqb/fHx+9K3GezdiSn0yWWVaSE6I+kiKEEEIIUYN2Fx1nd9FxHvSLo5FzoNZxbslQ74qZ61fkbtc4ye+STVkoVMw7IGq3Pp4R6NHZbLnOPzLlnSMtcTZ6Fx9CeryAg5O7Xc5zMxu+zcGYaeHciRLen3Ke9UuyMZddPReGzsGJ4Lufw9krjPRd71KSVf0eAEeKM5hxcROz034mr7SMiMQWvNd8IN08GqOrxqSXHTsa0OvhlxoYkgFwzwO+ODop/Lgw64rtQ7xbASqrpDeEEPWSFCGEEEKIGlJqLWN+1loaOwUxyLub1nFumb+jF709O7A5fy9GS+0Yt51syiTI0QvXOjDB553OS+9GN48W/Jx/nGLrtXsI3KqyglRSt7+OTu9MSM8X0btos9x3+nkTu9bl0aWfJ39/pwlt73Zn8w9G3nvuPMeTrv6Ar3N0JaT7dPRu/qTtfAtTXtXmzDhZmsWsiwm8lrqZTHMRfTIjCH03gkc7t8LhFibgdHPV0TbCjT1JRTccSmIrHt564kb6cmJfMb8e+P2+BDgaiPEIY2P+GXIt9u+VIYSoWVKEEEIIIWrI0pyfybbkMzFg0C19QKhNhvnEUK5aWWncoXUUoGI4hgzF0JZqtVCWn1KlD68DvNpRqprZkm+7VRDMxVmkbp8FqkpIj3/i6KbN80FVVVZ+kYmzm457HvDD00fPg083YOJLIegdFRa8ncbCt9PIyTBfsZ+DsychPV5EcXAhdfsbmIsuXfccySYjb6Vu5aWUjZwry2Wcf0fmhA4i92sPwpq70TTC9ZbzR0UauJRh5vx52xaIrqf7AG98gxz5cWE25eW/P3eG+rTGolr5MfdEjeQQQtScuv0OqBY6deoUo0ePJiYmhpiYGAYMGMCJEyfw9PQkNjaWXr16MWDAALKytEx7MgAAIABJREFUsm5+sHrIZDIxceJEYmJiiIuLIz4+vvKxiRMnMmTIkMqf33nnHWJjY/n/7N13fBR1/vjx1+xudjdb0islCQQIvRMSWkINVRBEESmWO9G7k1MU9c47f3J+76x4yHmcHKJib0cRAUFK6L1ITSDAEgKBlN1sskl2N7s7vz8iUSSBlC2BzPPxyEMyO/OZ96yzm5nPvD/vT2pqKkqlsurfH3/8sS9C95pFixYxe/bsqt9XrVrFww8/XPUepKSkkJKSwpkzZ3wYpe/MnDmTzZs3V/2emJjIf//736rfH3jgAebPn8/u3bvJycnhySefBODBBx/k+++/r1rPYDCQlJTkvcAlTd4lewHfFe0mRd/9tpkN42Yi/YIZoO/KxuIDmB3eSd2uicVpJd9RQpzUCeFTRVnryN70DBc3P4f5/EZcN3mCHa+OpI0qkvXmY7jc8MTdYS3i8s6/43KU06z/n1DqmzW4zfo6ttvC+VNWRkwJRaP/ueZLfCcNT7wWw8gHQjl7vIwFT2ezebkRR8XPx++nCaN5/z8juhxc2vl3HNai69q+aDPzVu5Onr+4gUxrPlNCurAwdgyjgxI4ubOMogIHg+8OrlX9h5ok9tEhl8POPd7JclL4CYyeHkpejp19P/xcZ6aZUk+SrgU/mLOwOL3TISKRSLxD6oRwo4KCAkaPHs0f/vAHtm/fzvbt2/noo4+Qy+V07NiR9PR0tm3bxsCBA3nvvfd8Ha5PrF+/HofDwfbt29myZQvz5s0DwGQy4XK5aNeuHceOVY4RnTNnDunp6aSnpxMSElL17+nTp/vyEDzu8ccfJyMjgz179lBUVMRrr73G22+/XfUebN26lUcffZT58+f7OlSfSEtLY+PGjQAUFhbSokWL6zoljh8/zpw5c0hOTqZFixYsWLDAV6FKJFVEUeSD/LWoZUqmhg7zdThuMyF4ABWigzVFu30ah8FW2bEvzYzhW+UFJ5GrgkCQkX/kPQzrHif/6DLsJZerXX9kUBeuVJg5VnaxQft12i1c3vUKjnIj0cnPoQpq1aD2GsJmdbHuk0KatVLRZ0jADa8rFAKDxgXz5PwY2vfUsPErI2/PzebMjz8XYFQGtKBZv+dwWs1c3vUKTnspl+0lLLyym2cvfs+xsitMCu7Ev2LHMiGkI2qZH06nyNZVJpq3VtG2m6ZBxxCgl9O1s4ZdeywenyXjmg69tLTu5M/Gb4yUWX6esnNCcEfKRQfrzU3zwYtEcqdS+DoAT8k/uwxbqcGtbaq0cYTHz6zx9cWLFzNt2jRSUlKqlkVERFBW9vMfFlEUycnJYeTIkW6NrT6WncnHYLG5tc04nYqZbWt+EtWpUyeef/550tPTSU1NJTo6GoAvv/ySMWPGEBMTw7Jly3jzzTfdGld9bVmWT77Bve9ReJyKwTNrfo8EQWDJkiVMmTKFdu3a8eqrr6LX669bJzs7mw4dOrg1rvr4clk+F938/rSMU3HfTd6f4cOHs3DhQgA2btzIxIkT+eyzz3C5XJw6dYrOnTvz0EMPMWXKFNq3b8+UKVPYs2ePW2OUSOpqt+UEx8vP83D4aAIVWl+H4zbNlGEk6zqzwbyfccH90MsbdvNTXwZpZgyfE0URqykLbVQvInrOwmo8jfnchsqfs+vwj+hKUOsRaKJ6Ivw0FClJ14aPC3byvfko3bT1yw5yOazk7n4Ne3EOzZKfxT80wZ2HVWfpK0yYjQ6m/DHyptOJBoX5MfWpaE7/WMrqDwr44JXLdErUMmZGGEFhfqhD2hLddw7HD7zDVxmfcFAThFKQc1dQB8YGJ6CXq65r79huC4VXKpj2dFSDsiCu6Zes59/vXuVMlpWEdvUf2lFbgiAwdmYY/3ruIpu+MTLuwcrPcqwqiF7aZqwrOs3ooHb4y/w8HotEIvE8KRPCjXJycujcuTMAJ0+eJDU1le7du/Ppp59W/d6pUycyMzMZNGiQj6P1jfj4eFavXs1XX31FUlJSVXr8N998w6hRo0hMTGT37t04nc5btHRni42NJTExkYsXL1adK0ajseqc+vLLL5k4caKPo/SN8PBwRFHEZDKxceNGhg0bRs+ePdm/fz+bNm1ixIgRvg5RIrlOucvGxwUbaKWKZlhAL1+H43Z3Bw/EKtpZV7TXZzEYbAWEKHQEyD1/sySpnqMsD5e9BHVIGwRBwD80gag+TxA38t+EdLgXe3EOuXve5MKG2ZhOr8JpK0YhyBkW0IkjZRe4Uo/pXkVnBbl752M1ZhHVZzaayG4eOLLaK7xiZ8caEz0G6olNqN252K6blj++EcPw+yqLMy54Optt35q4ai3lU8HO2wnDOKLWM6ismLdjRnF/WNcbOiBcLpH0lSYiWypp38s9nZy9e2pRKgV27rK4pb3aiIpR0WdoAHs3mLma8/Pwi7uDO2Jx2dloPuu1WCQSiWfdsZkQN8tY8JT4+HiysrIAqoZfvPTSS4SGhlb9DrBp0ybuvfdefvjhB6/H+Es3y1jwpPj4eBYtWkReXh6DBw+mVatWZGRk8MADDwCVKfbr169n9OjRPonvl26WseBJ586d4/Tp00RHR7N+/XrS0tKqhmNAZSfXqFGjOH78uE/iu+ZmGQueNGzYMDZv3szly5eJiopi6NChbNiwgYMHD7Jo0SK2bNlywzb+/v7XZSWVlZWh0fjmqa2kafnGuJUiZwlzou9FdpsXo6xOS1UEidoOfG/ey9igZDRytddjOG/Lp5VSGorhS1Zj5fWPOrjNdcsV6iBC2k8kuN14SnMPYD63nsITn2M89Q26FskMiEthJTI2FB1jRviAWu9PdDm5sn8h5XnHiOj5GLrmfd16PPXx3bICFH4CaVND67Sdwk9g8N0hdO+v55svLvGJ+TAlFwqQyWBoUBuGFudTcfZbbBUViD0fq8okuebkgVLycuzcN/vm2Rd14e8vo2cPLXv2WZgxLQyFwj3t3sqwe0M5usvC2o8LePD5aARBoI06lC7+kXxXlElaYBuUsjv29kUiaTLuvKshH5o+fTpLly7l8OHDVcus1huLMjVv3hyTyeTN0BqNQ4cOYTZXPu2IiIggNDSU559/noULF7Jy5UpWrlzJ//73P5YtW+bjSH3H5XIxa9YsFi5cyIIFC3juueeq3rNrIiMjsVgsXpk+qzFKS0vjnXfeISGhMu22X79+bN26lYKCApo1q74YWa9evfj222+r3rNVq1bRs2dPr8UsaZou2vJYV7SHwQE9aatu4etwPObukIGUuWx8b97n9X3bXBVcriiSilL6mNWUhSBXoQxoWe3rgkyOrnlfmg98kZZD30Afm4rl0l5Kt71M57JStpiPUVZRuwKnougi79BiSnP3E9Z1JgGxqW48kvrJOFhK5uEyhkwKISC47jfJxU4ra2Qn2D7mACVJBYSeCqPZ/E5oPm9OcMgwQjpMpiR7G4XHP73ub78oiqQvNxEa5UeXJJ07D4kByTqKS5wcP1l265XdRBcgZ8ikEM78WEbm4Z/3OyG4I2anlS3F570Wi0Qi8RypK9GNIiMjWb58OXPnzuXKlSsEBQWh0+mYOXMmzz77LKmpqQiCgMvl4t133/V1uD7hcDgYM2YMgiDgdDoZNWoUX3zxxXU1Mjp16kRGRgZFRUUEBflmfm9fev3110lLS6Nt27ZAZYHO2bNnVw3HEAQBu93O4sWL3TLu83aUnJzMwYMHmTt3LgAqlQq5XE5iYmKN2zz00ENkZmbSq1cvFAoFMTExLF261FshS5ogURR5P38tGpmaKaFDfR2OR7VSRdNT0461RXsYFdQXf5nq1hu5Sba9EBGRVlJRSp+yGrNQBbVCkMlvua4qoCUR3R8hrNP9FGdvo9+lbfyo8WfV3pcZHtyNwFbDapxeUxRFCo5+RMnFbYR0mExQ/Ch3H0qdVdhdfPdRAeHN/EgeWbfrFovTxndFmawrOoNddDJQH8vEkE6ExmrYWmFi6yoTmYdLGXrPENrGlVCUtQa5MoDghPEAnD5SxmWDjUmPRbgtC+Kabl21aDUydu220L2r92rZJKUFsm+jmbUfF9CmqwaFQqCjfzgJ6jBWF2UwNLA1CuHW55lEImm8hNv1SWrv3r3FAwcOXLfs1KlTjaJYn0QiubNI3y2S+thecpR/X13Bb8PHMjTwzqsF8WtZ1kv8Jec9poYO467g/l7b7wbzMd7P38Y7sTMI89PfegOJ24kuB+dWP0Rg6zTCukyr8/Yul4vnDR9jtxfz+1O7EABtdC8CW6fhH975ug73wpNfYspcQVCbMYR2ntYoOuPTVxjZ8KWRh/7cjLZdazfMr8xVwdqiTNYUnabcVUGyriX3hHSmufL6GTUKr9hZ/UEBp38sIypGyYB+WwkQ1xDe/bcExA3h3RdzKDE5eXpBLHIPDJlY/F4eu/eW8N9/t0Kp9F4CdcahUj56PZfR08MYMKayY+dwaS6v5W5jVkQfBge09losEomkfgRBOCiKYu/qXpMyISQSiUQicbMyp5VPCjYQr2rO4ICmMeynjbo5Xf3jWVO0m7TARFReqmJvsBWgl6kJVbg3FV1SezbzBURXBeqQNrdeuRoymYzRYYm8m7eZstS/0OLyUcyGzZTmHsBP14zA1iPQxwyi2LAJU+YKAmIHN5oOiKKCCrasNNEpUVurDgirq4L15ixWmzKwuOz00TZnckhnYlTVZ1CERimZ+Xw0J/aXsmZZAd98kUz7DtH0sH6OcCGIi2cCGf9IuEc6IAD6J+vYsrWYQ0fKSEr03mcsoYeGtt00bP6fke4D9egC5HTXRNFKFcwq0ylS9HF3ZI0diaSpkD69EolEIpG42VfGLRQ7S3kkfDSyRnCj5C0TQwZhdpayqfig1/ZpsOUTpwprFDekTZXVeAYAVXD9OiEA+unaopep2WjNJrTT/cSN/DcRvX6HzE9DwdEPMax7nMLjn6JrnkR4j982mv/f6z4pRHTB6Gk3Hw5kdzlYY8pk9oU1fF54lLbqUP7RYjhPRw+osQPiGkEQ6Jyo46n5MaSMD+LM6TiWr3uK7z6tQB8o0jPFcxlAHTv4ExwkZ+fuEo/tozqCIDB6ehh2q4tNXxdWLZsQ3IErFRb2WHK8Go9EInEvKRNCIpFIJBI3umC7wnrzfoYH9qa1uvpCqXeq9v4xdPSPY7VpJ8MCenu8ir1DdJJtK2RUkG+nZmzqbKYs5OpgFP51mxXil5QyBYMDOrK66DD5FcWE+wUQEDOIgJhBWE1nMZ+rnFEsosdvbpgdwlfOnijj2B4LQ+8JITii+syfCtHJZvM5VppOYnJa6eIfyeSQzrTzr3sNE6VaRtr9YfQYFMC3S69w7qSK5MQtyMQowDMdETKZQFJfHRs3F1Na6kSr9V4thsgWShKHB7J3g5m+wwMrp/DUtqC5XwArTSdJ0rVsUp28EsmdpHF8i0skEolEcgdwiSJL89eil/tzb8gQX4fjExODB2FyWkgvOXzrlRvokt2EAxetpJkxfMpqzEId3KbB2QnDAzsB8IP5xHXL1cHxRPZ6jMhejyE0kukZnU6R7z4sIDhcwaC7qs9ksLsc/OniBj4oOESkn54Xmw/mheap9eqA+KWI5koe+WtLZv1FoH2rdPIOvevR2bL6J+upqBDZf7B2s5e407B7QlBrZKz5qABRFJEJAhNCOpBtN3Oo7LLX45FIJO4hdUJIJBKJROIm20p+5LT1IlNDh6OT+/s6HJ/o5B9HO3VLVpl24BCdHt3XeVs+AHHSzBg+47RbqCi9groBQzGuCfcLoLe2FZuLT2B3OdwQnefs3WDm6kU7Y2aE4VdDwcbvzWfIsRczOzKZ/9d8MB39I9y2f0EQiO0cT3iXByi9chDz2XVua/vX4luriIzwY+cu7w7JANDo5QydHMLZ4+Wc+qkTpJ8uhgiFlhXGk012qnKJ5HYndUJIJBKJROIGFmc5nxX+QDt1Swbpm+7wAEEQuDt4IIWOYrYV/+jRfRls+agEBVF+TW8658bCasoCQFXPopS/NjKwCxaXjZ2W025pzxMsZgcbvzbStqs/HXpXP3WlxWlnlekU3TXR9NPHeKyGRWD8KLRRvSg4/ilW0zmP7EMQBPol6zh+spyiIu93DvUdFkh4cz/WflyIo0JELsi4K7gDZ21GjpVf9ei+XaKLw6W5vH1lF+nF5z26L4mkKbllJ4RQ6T5BEJ4UBCFYEIQYbwQmkUgkEsnt5MvCzZQ4y5tcMcrqdNe0obWqGStNO3CKLo/t57ytgDhVeJN/v33JZswCBNRB7pkysaN/c1oqQ1hfdKzRPuVe/3khdpuLMTPDa+xc+NZ0ijJXBfeHdvFoLIIgENHzMRTqQK7ufxtXRZlH9jMgWY8owu69Fo+0fzNyhcCYGWEYr1aw6/siAFIC4giR+7PCeNIj+zQ5ylluPMHsC2t4LXcbuy0X+bLwGC4Pfp9JJE1JbTIhlgK9gamAA1js0Yhuc1lZWUyePJmBAwcycOBARo4cSWZmJgEBAaSmplb9vPXWWxgMBtRqNQsWLKja/sEHHyQ9Pd13B+BhI0aMIDU1lfbt2xMTE1P1fly4cIE5c+bQr18/Bg0axIABA1i9ejUAJpOJ3/72t0RFRV3XltFoZMKECSQlJdG/f38uXLjgi0PyiJrOo4yMDCZMmEBKSgr9+/dn6tSpWCzevyDwJYPBQEBAAIMHDyY1NZUZM2ZgMpmYOHEiKSkppKam8uKLL163TX5+Ps2aNePDDz/0TdCSO94562U2Fh8gLbAPsaqoW29whxMEgYnBA8lzmNhZcswj+3CJIhdsBdJQDB+zmrJQBrRA5uee4UeCIJAW2AWDvYDT1ituadOdLmZZOZheQv/RQUQ0V1a7jtFRxjrzGfrrYolVBXs8JrlKT2Tv2VSU5pF35D2PdN40b64kNkbJrj3eH5IB0K6bloQeGrYsN1JS5MBPkDM2uD2nrPlklOe7ZR8uUeTH0lzm5+7g94bVfGU8TpSfnj9GJvOHyCRMznKOl+e5ZV/eYHU52WO5ikPqOJE0QrWp7tNKFMWHBUHYIopiiSAIKo9HdZsqKChg9OjRLFmyhJSUFADy8vIoLi6mY8eON3QuGAwGxo0bx9KlS3nkkUfQ6z03xVJjsWHDBgA+/PBDMjIyePXVVxFFkbS0NEaPHs38+fMRBAGbzcaxY5UXrgcPHuTxxx+v6pS4ZurUqfzlL39hwIABiKKIy3VnfMnWdB5duHCB6dOn89lnn9GzZ0+g8r1xOBr3uFlP6NixI1u2bAFg/vz5xMfH88QTTzBv3jwAcnNzr1v/j3/8I5MmTfJ6nJKm4VoxygC5lntDBvs6nEajlzaBGGUkK0zbGaDvgszNMxpcqTBjFSukopQ+JIoiVtNZdNG93druAH07PivczffmoyT4R7u17YZwuURWf5CPPljOkIkhNa73jfEELlHk3tDOXovNP6w9IR0mYzz1FZrwzgTEub8wbv9kPZ99WcjVvAoia5gNxJNGTw/j7bnZ/PCVkYmPRjA0oDUrTSdZYTrJn/xT6t1ukcNKevE5NhefI89Ril6mYkxQAkMCWhOtrLw2t7ucaGV+bCsx0FXT+Duaj5QWsDQ/g3yHlYfD2zMisIWvQ5JIrlObTgg/QRCUwLVu1duiEyIjfxklNoNb29Sr4mgfPrPG1xcvXsy0adOqbhwBIiIiKCurOTVOq9Xy6KOP8uabb1bdQHnLsg35GK7a3NpmXKSKmSPqdkG4a9cuHA4HTz75ZNUylUpF796VFzXDhg27YZvjx4+jUChYvHgxzz33HEOGDOHll19uWPDVuJi/jHI3n0f+qjha1uM8WrJkCTNnzqzqgADo1auXW2Orq2X5mRhs7n0qEqfSMzM8oVbrVlRUcP78eZ588km+/fZbxo8fT8+ePYmO/vmi9euvv6Z169a0aeOe8coSya9tKT7EWdslfh95Nxq52tfhNBqCIDAxZCALrnzDHstJ+unde0NmkIpS+lxF6VVc9hJUbihK+UtqmZJUfQfWm49hdJQSoqi+7oK3HUovIeesjcm/j0TlX32n2mV7MenF5xkR2IYIP51X4wtOmEB5wQnyj36IKqQtqoCWbm2/X5KOz74sZNeeEu6+q+ZOGE8Jb6YkOS2QXevMJA0PpFkrFaMD2/GF8RjnrEZaq2sfk0sUOVF+lY3msxwovYQTkY7+EUwJ7UofXXP8hOunIlXK5CTrYtheYqA8vAJ/mfc7YWqjyGHjo4LT7LJcpZmfhlCFin2WPKkTQtLo1OaxxLvAdiBeEIR1wAeeDen2lZOTQ+fOlRdZJ0+eJDU1le7du/Ppp59W/X7tZ+vWrVXbzZo1ixUrVpCXd/ukeLnTL983qByykZSUxBNPPFHjNhkZGZw4cYI33niDrVu3cujQoRsyJW5XNZ1HH374Ie3bt/dxdI3Dtfdl2LBhRERE8MILL/Dee+/xz3/+k9TUVPbv3w9UZpUsXrz4huEZEom7FDvL+LxwEx3UsQzQeXbs9+0oUduR5n5hrDBtx+XmFPHztnzkyGih9P7NkKSS7aeilGo3FaX8pRFBXXDhYqP5uNvbro/yUifrvygkNkFN9wE1dy58UXgMpSDn7uCOXoyukiDIiOz9B2RyNVf3vY3L4d4HTWFhfiS0U7Nzl++GgQ6ZFIK/TsZ3H+UjiiIjAtugkfmx0nSqVtubHVa+NZ1iTvZa/n55KyfK8xgZ1Ja3YkbxYvPB9NPH3NABcc1AfRw20ck+S447D8ktXKLIZvMlns7ezT5LHpNDWvNaTBID9dGcLDdR7LT7OkSJ5Dq3zIQQRfETQRB2A92Bk6Io1u5T7mM3y1jwlPj4eLKyKv8gXxt+8dJLLxEaGlrjcAwApVLJ3LlzPfIk/2bqmrHgKfHx8Sxbtqzq9w0bNpCens67775b4zZyuZyhQ4dW1YkYO3YsR44cYdy4cW6N7WYZC55S03kkl8s5d84zla/rq7YZC+5W3eepe/fufPzxx2RlZTFixAiOHj3KU089xRtvvIFSWf24XYmkob4o3ESZy8rD4aM9Vv3+diYTBO4OGcg7V1dwoDSDRF0Ht7VtsBUQowpFUcMNg8TzrMYsBLkKpZufuANE+QXSXRPLpuIT3B3Su8YbQ2/Z+LWRshIn4/7crMbPepa1kH2lOUwK7kSgwjdZUQp1MBG9f0/urlcoOLaMiB6PurX9/sl63l+WT/ZFGzEtvZ8c7a+VM/zeUFYtzef43lK6JOkYGdiW5aaT5NjNtFAG3rCNKIqcLM9jY/FZ9lku4cRFe3U494R0IlHbEqWsdudWO3UokX46tpUYSAlo5e5Dq7dL9lKW5J0iw1pEB3UQv43oQDNlZfZQX10EK00GDpTmMySguY8jlUh+VpvZMV4EHgA6AZN/+l1SjenTp7N06VIOHz5ctcxqtdZq2wceeIBdu3aRnZ3tqfAarV69elFSUsInn3xStexW71tycjL79u2jvLwcgPT0dLp27erROL2lpvNIoVCwdOlSTp/+edqyzZs331EFOetr9+7dVedMbGwscrkch8NBZmYmr732GlOmTGHhwoX85z//4ZtvvvFxtJI7xRlrDluKDzEqKImWqghfh9NoJes6E+UXwnLTNrcVzBNFEYMtXxqK4WNW0xlUwa0R3Fzv45qRgV0xO8vZY8nySPu1dSXbxt4NZhKHBdAsrvobb1EU+bzwKAFyFWODfdNBf402shtBbe+i2LCZkpxdbm07KVGHTAY7d/mmQCVA7yEBRLZU8v2nBVTYXYwKaodKUNyQDVHstPGdKYM52et4+XI6R8uuMiKwDW/GjOSlFkMYoI+rdQcEVA4xG6SP42R5HgUVpW4+qrqzu5x8XXiWZ7P3cNFuYVZEB15s3quqAwIgTqknQuHPXkvTzLaWNF61qQlxbQJeOTAauOS5cG5vkZGRLF++nLlz53LlyhWCgoLQ6XTMnDmTZ599ltTU1Kp177rrLiZOnFj1u0wmY968eYwbN67JpY4LgsCqVat4/vnneeONNwgODkYQBObMmVPjNlFRUTzzzDMkJSWh1WoZMGAA48eP92LUnlPTefTaa6+RlpbGY489hsViQa1W0759e+bPn+/rkH3OaDSSkpKCWq2moqKCZ599lqCgIPbt21e1zksvvURcXBz33HOPDyOV3Clcoov389cSJNdzT0j9C6I1BXJBxoTgAbyb9y2Hy87QU9uuwW0WOiyUuKzEKRtHRl9TJDorsJkvEBQ/ymP76KJpSbRfEOuLjjFQ75sbe1GsLEap0sgYfm9ojesdLbvCifI8Zob1aBT1AkI73ou18BR5h5egDo7HTxvplnYDAuR07axh5x4LU+4N9UkGmFxeOWXn+3+/zM61RaROCGFYYDxri05zT3AnTM5yNprPsteSgwMXCeow7g7uSJKuBUpZbW59ajZAH8vXxuPsKLnAhBDvD7m55kSZkffyM8itKGOALorpYe0IVNyY9SkIAn11EawtysbirEAn9/25KZEACHV5KiFUdnWvEEXR53d7vXv3Fg8cOHDdslOnTtGhg/tSPSUSiQSk7xbJjTaY9/N+/lpmR05ye8HFO5FDdPLUhXcIlGt5ucUjDb5xOVB6njdz1/K35pNo59/4K9XfiazGM+Rs/StRiXPQNU/02H7WFf3IsoId/L3FPcSr3XMjXRdHd5XwxcKrjH8knL7Db0z1h8rx+H++uIFSVwVvxY7y+dCRayrK8rm4+Xn8tJG0SPkbQgNvwK/ZtqOYRYvzmPfX5iS0c8/UrPXx8Zu5nD1WxpwFsTj1Fcy+8B0yZNhEBxqZH4P0cQwNaE1LVZBb9/tSzmaKnVbmx4zyeidMidPOpwVnSC/JJULhzyMR7emmqblzDOCM1cxfc/bzu4iODApo5qVIJRIQBOGgKIrVTp9U1/w5NRDT8JAkEolEIrk9mR2lfFm4mc7+rUjWdfJ1OLcFhSBnfHB/smyXOFbe8No2Bls+AhCjuvnFt8RzrB77diSlAAAgAElEQVQsSvlLKQEdUAt+fG8+5tH9VMdmdbHuk0KaxanoMzSgxvV2W7Ix2IuYHNK50XRAAPhpwonoMQtb0TkKT3zutnb79NLh5yewc7fvClQCjJ4WitMhsuGLQoIV/kwM7kRrVTCPRSTyn7i7eDC8p9s7IAAGBcRxuaKEszaj29uuiSiKbC/JZc6F3WwvucL4oDjeiEm6ZQcEQBtVAKEKFXtLpSEZksajNjUhcgVBuCwIQi6QAfzX82FJJBKJRNI4fVa4EavLzkNSMco6SQnoTogigOXGbQ1u67wtn2i/YNSNIO29qbIazyBXh6Dw9+zsJBqZkkEB7dldcgazo+Ypzz0hfYUJs9HBuIfCkMmq/6w7RCdfFh4jRhnIAH3je06na55IYOsRFGWtofTKIbe06e8vo1cPLXv2WnA63TvrTV2ERinpNzqIQ1tLyDlr5e6Qjvy/FkNIDWiFyk1ZH9VJ0rbAT5CzrcTgsX380pWKMv5x+TD/vnqCSD9//tEykfvD2qCqZT0LQRBI1EZwtMxImcvh4Wglktq5ZSeEKIrRoig2++m/MaIo/scbgUkkEolE0thklmezteQIY4OSaa6UiiLWhZ+g4K6gfmRYszlZbmhQWwZbAa2kopQ+ZTVleTwL4pq0wC44cLGp+KRX9gdQeMXOjjUmegzUE5tQ85CDTeZz5DlKmRLaFZmHCnQ2VGjnaSgD47h68D84ygvd0mb/ZB3FJU6On/Bux9CvDb47BG2gnDUfFbit8O2taORK+mibs6skG4fo9Nh+HKKLlcbzzM3eQ5bVzENhCfytRR9iVfo6t9VXF0mF6OJwaYEHIpVI6q7Gb0tBEF4RBOEf1f14M0CJRCKRSBoDp+hiaf5aQhUB3B0yyNfh3JaGBPQkUK5tUDZEsbOcQoeFOJVUlNJXnLZiHKV5qIO90wnRXBlMV/+WrCk6wmV7kVf2+d2yAhR+AmlTa053t7oqWG46QXt1OD000V6Jqz5kciVRfWYjOu1c2f8OoqvhN87du2nRaGQ+H5Kh1sgYcV8IFzKtHPViLAP1cVhcdg6X5nqk/dPlRfzp4l6+MJ6lhyaU+bHJpAW1RFbP7Lt26kCC5EpplgxJo3GzLtsMILOGn1oRBCFBEIRdgiB88Ytlf/9p2W5BEFJ/WuYnCMJ/BUHYLgjCNkEQpCpfEolEImlU1pv3kW2/ysywkahlN1Yhl9yaUubHuKB+HC8/z+nyi/Vqw2CrfJInTc/pO96qB/FLD0ekIBdkvHp5tceHZWQcLCXzcBlDJoUQEFxzWv+aotOYnTamhnZt9EOzlPpmhHd/BGvhKYyZyxvcnp+fQGJvLfsPWLDbXW6IsP56pQYQHafk+08Lsdu8E0tXTSSBcrXbh2SUOR28n5/B/7t0gFKXg2eiuzEnuhshCnWD2pUJAom6CI6UFWB1QyeURNJQNXZCiKK4rKafOrTfF1h47RdBEIYA3UVR7AdMAt4VBEEBTAccoigOBGYj1Z2QSCQSSSNicpTwdeEWumna0Efb3tfh3NaGBfZGL9Ow3FS/bAiDLR+AVlImhM9YjVmAgCqotdf2GeUXyNzo0RQ5y3g9dw02V4VH9lNhd/HdRwWEN/MjeWTNRQ2LnTa+M2XQW9ucdv63R4dYQMwg9C0HYcpYTln+iQa317+fnnKryOEffTskQyYTGDszHHOhg41fGXE6PD8sQy7IGKCP4VBpLiVOW4PbE0WRvZarPJ29ix/MOYwMbMn8mGR6a933PZeojcAuuvixTBqSIfG92hSmfEkQhHxBEK4KgmD9qUBlrYii+BFw5ReLhgJf//TaZeACkPDT8q9+Wn4ECBUEQVv7w5BIJBKJxHM+LfiBCtHJg2EjG/0Tz8ZOLVMyJiiJI2VZnLVervP25235hCn06OQNezIoqT+rKQtlYAyyBj6drau26iieiBzOOVse/7r6Ay7R/U+9d64pwni1grEPhqNQ1PxZX2k8iVV0MiW0i9tj8KTw7g/jp4vm6oF3cNjMDWqrUwd/ggLl7NxV4qbo6q9VB3+6D9CzY00Rb8w2kL7SSFmJZ5/4D9LH4cTFbkt2g9opqLDyZu6P/PPKMQLlSv6vRSIzwxPwd3NxzQ7+QehlftKQDEmjUJsKOmOAROBvQDfgmwbsLxz4ZfdbwU/Lalp+HUEQHhUE4YAgCAfy8/MbEIbn2Gw2HnnkEQYOHMjgwYN59NFHSU9PR61Ws3Llyqr1UlNTMRgMGAwGAgICSE1Nrfp56623qm3nTmEwGFCr1SxYsKBq2YMPPkh6ejpGo5EJEyaQlJRE//79uXDhQtU6oigyfPhwHnzwQR9E7V3XzovBgweTmprKjBkzMJlMTJw4kZSUFFJTU3nxxRcB+PDDD4mJiWHw4MEMHDiQefPmea04ky8sWrSI2bNnV/2+atUqHn74Yc6fP8/o0aNJTEykR48evPjiizgcUhVoScOdKDOww3KMu4L7E62UpoR0hxFBiWhlalbUIxtCKkrpW6LowmY667V6EL/WR9eamWEDOVB6nmUFO9z6966ooIItK010StTStqumxvXyK0rZYM4iRR9HC2Wg2/bvDTKFmqjEP+KyW8g7uAixAR05MplAcpKOwz+WUVbm+xT/e34XwcznoolormTDF0Ze+72BFUvyuJpj98j+YlXBxCgD2VpsqHcbVpeTP+fs5Xi5kQdC2/L3lonEq2ueDrYh5IKMProIDpUWYJeGZEh8rDadEMWAAYgVRTET6N6A/ZUCv/y2DgRMN1l+HVEU/yuKYm9RFHuHhzfONMz169fjcDjYvn07W7ZsYd68eQBMmzaNl19+Gafzxg99x44dSU9Pr/qZM2dOje3cKcaNG8fSpUspKbm+93zq1Kk888wz7Nmzhx07dtCiRYuq1xYtWkTnzk2nXEjHjh3ZsmUL6enpdOvWjfj4eLp06cLWrVtJT0/n8ccfr1p36tSpbNmyhW3btnHw4EF++OEHH0buWY8//jgZGRns2bOHoqIiXnvtNd5++23GjRvHyy+/zL59+zh06BAVFRX89a9/9XW4ktucQ3TyQcFawhVBjA8e4Otw7hgamYpRQX05UJrJBdvVWm9X7rJzpaJIKkrpQxWWK7gqSn3WCQEwMqgrY4K6s958jDVFR9zW7rpPChFdMHrazTu5vjYeRxDgnpDb85pEFRhLWJfplF39kaIzaxrUVr8kPRUVIvsOlLopuvqTyQQSemh5+IXmzH6jJd0H6Dm8rYS3n8nmg1cuc/pIKS6Xex/SDNLHcdZm5JK9uF7b/1hWQLGzgjlR3RgXHIvcwzOs9NVGYBWdHC03enQ/Esmt1CbPJxNoD0QJgvA813cW1NUmKus/fCoIQhiVQzEyf1p+F7BTEIQEKutDNChHbNnOfAyFDR+j9UtxoSpm9r/5hU+nTp14/vnnSU9PJzU1lejoaDIzM2nRogWBgYF89NFHPPTQQ7fcV3XtuNu2/GXk2wxubTNcFceg8Jm3XE+r1fLoo4/y5ptvVnWwHD9+HIVCweLFi3nuuecYMmQIL7/8MlCZGbB27Vreeecdr3bILMvPwWArd2ubcSp/Zoa3uPWKP6moqOD8+fM8+eSTfPvtt4wfP56ePXtWe06YzWby8vIIDfXO09r9y/IxGtz7OQuJU9FnZs2fM0EQWLJkCVOmTKFdu3a8+uqrrFu3jpSUFHr16lW1zrx582jbti2vvPIKDz74IFqtltOnT3PlyhX+9Kc/MXXqVA4ePMjcuXMB8PPz4/3336d58+ZuPR7J7W1d0V5y7PnMjZ6CSubn63DuKCMD+7LGtJsVpm08GTW5VttcsBUggtQJ4UPXilKqvFiUsjoPhPaj0FHCJ4W7CPPTk6RrWDxnT5RxbI+FofeEEBxR82f9oq2I7SUGRgclEOZXc7ZEYxfQajhl+ccpPPkF/mHtUYe0rVc7beJVREQo2Lm7hNRBnnmCXx9RLVXc/WgEw6eEsn+TmT0bzHz4ai7hzfzoNyqIHoP0KFUNv+EfoI/l08KjbC8xMCW0a52332fJRy/zo7MmuMGx1EYnTTBamYJ9ljy31puQSOqqNp++FCo7Dv4MWIH7G7C/NcBVQRB2Ad8BfxRF0QosBVoKgrD9p3//tgH78Kn4+HhWr17NV199RVJSEt9//33Va3/+85+rhlr80smTJ68bjrF169abtnOnmDVrFitWrCAvr3JsWlRUFCdOnOCNN95g69atHDp0iNWrVyOKIrNnz2bhwoVNaiz2tfNi2LBhRERE8MILL/Dee+/xz3/+k9TUVPbv31+17meffUZqaiqTJ09mzpw5VTfjd6rY2FgSExO5ePEigwYNwmAw0KbN9RegSqWSoKAgCgoqR3qVlZWxYcMG1q5dyyuvvALAjBkzeO+999i8eTNPPPEEf/vb37x+LJLGq9BRzDfGdHpp2tFLm+DrcO44Ork/aUGJ7LWc5JK9dkMsr82MIRWl9B2bMQtB4Y9S79sOW5kg8LuIYSSoo/n31Y1klNe9vsg1TqfIdx8WEByuYNBdNRejBPii8BhqmR8TgjvUe3+NgSAIRPSYhcI/mCv7F+K01y+TQRAE+ifpOX6inCJz4xsCqQuQM/juEOb+K457/xCJUi1j1dJ8XvudgfWfF2AubFjMQQp/ummi2F5yAVcdhwZViC4OleXTWxfu8QyIaxSCjF7acA6U5uPwQE0ViaS2apMJ0Q24G3gPKAEO12UHoiimA+k//VukcvaLX69TDkytS7u3cquMBU+Kj49n0aJF5OXlMXjwYJ5++mkAQkNDuffee3nnnXeuW//acIxbtdOuXTtat3ZfJeraZCx4klKpZO7cuVXZDnK5nKFDhxIVFQXA2LFjOXLkCDk5OaSlpREfH4/BYPBqjHXJWHC36s6L7t278/HHH5OVlcWIESM4evQoUDkc49VXX/V6jDfLWPCkc+fOcfr0aaKjo1m/fj2xsbHs2LHjunUcDgdFRUVVWSGTJk1CEARatmxJQUEBBQUFXLx4kYcffrhq/WbNmnn9WCSN1ycFG3AhMjN8pK9DuWONDkpmXdFeVhi384eoibdc32DLJ1DuT7D89n0CfbuzmrJQB7dG8NJN080oZQqeiR7Nizn/483ctfytxSSaKev+RHnvBjNXL9qZ9nQUfsqajyujPJ+DZZe5L6QLermqIaE3CnKllqg+fyRn20vkHV5MVOJT9XrY07+fnhXfmtiz18LIETfvxPEVhUKg+wA93frruJBpZefaIrZ9W8T21UV0TtLRf1QQLdvWr9DqIH0cC6/u5lR5Hp00kbXe7niZkXKXk0RtRL32W199dRFsK8nleJmR7lqpvo7EN275F0QURYcoil8Dk4FsfprdQlK9Q4cOYTZXjiSJiIggNDQUi8VS9fpTTz3F0qVLKS29eY/zrdq5UzzwwAPs2rWL7OxsbDYb+/bto7y8cvhDeno6Xbt2Zf/+/Wzbto0pU6bw2GOPsXXr1ib5xHr37t1YrVagMhNALpc3ycKLLpeLWbNmsXDhQhYsWMBzzz3HyJEj2bJlC0eO/Dw2eN68eUyZMqXqgkqh+LnPVRRFQkNDiYuLY/ny5aSnp7N161befPNNrx+PpHHKtRey23KCsUHJRPh5J022KQqQaxge2JudluPk2gtvuf55Wz5xqvAmlRXXmLicdmzmCz6tB/Frerma55uNRSbIePXydxQ56jZdZGmxk43fGGnb1Z8OvWuemE0URT4vPEqQXM2ooHYNDbvRUIe0JbTjfZRe3kfx+frVk2rRXElMSyU7dzf+61RBEIhr788Dc6J55u1Y+o0KIvNwGf/5aw7/+etFju4qwemsW0ZDb20z/GV+bCsx1Gm7vZY8/GVyOmtC6rRdQ3XVhOIvyNlbKs2SIfGdW2ZCCILQB5hFZf2G94EYTwd1O3M4HIwZMwZBEHA6nYwaNYquXbtWPdHW6XT87ne/44knnqja5lra/TV33XUXAwYMqLadO41MJmPevHmMGzeOF198kWeeeYakpCS0Wi0DBgxg/PjxjB8/vmr99PR0Pvzww6qZIZoSo9FISkoKarWaiooKnn32WYKCGucTB096/fXXSUtLo23byvGrc+bMYfbs2axatYonnniCwsJCHA4Ho0aN4v/+7/9qbEcQBP7zn/8wceLEqs/ZCy+8QEyM9BUngR/MB5AjY0RgH1+HcscbG9SP9eb9rDLt4LHI8TWuVyE6ybGb6K6N9WJ0kl+yFZ0H0YkquH71Azwl0i+QZ6PH8LdLK3kjdw1/bT4BdS1ruGz8xoi93MXoGTfv3DpUdplMawGPhPdC7eapE30tqO1YyvNPUHDsY9ShCagC6/4Z699Pz+dfFpKXV0HETWpqNCbBEX6Mnh7G0HtCOLi1mF3rzHyx8CqBoYUkpwXSe0gAGp38lu0oZQqSdC3YXXKRh2p5fjhFFwdL8+mpCcfPy1lFfoKMntpwDljy+U24y2tDQSSSXxJuNbWRIAhfAv8SRXHHTVf0st69e4sHDhy4btmpU6fo0OH2HqMnkUgaH+m7pWmxuuz8zvAW3TVtmR01ydfhNAkf5q/jB/MB3ol7kmCFvtp1zlvz+VPOVzwZldbgIoSS+inKWkPBsY+JG/UuCnXj6wQ/UHqe+bnr6KmJZU70qFveXF25aONfz16k74hA7nqo5uGFLtHFsxfX4xBdvBkzCsUdeNPmsJm5uOk5ZH4aWg7+BzJF3YYm5BdU8MRTF5gyOYQJd3n3yb67uFwimYfL2Lm2iHMnyvFTCfQcpCd5ZBARzZU33fZUeR7zLm3hD5F9GaCPu+W+jpcZ+b/Lh5gT1ZVEnXeHYwDss+Tx1pWjvNCsJ128nIkhaToEQTgoimLv6l6rzXCM+xpbB4REIpFIJJ6yo+QYZS6blAXhRSMD++LCxUbzgRrXOW+rLF4Zp5TGMPuK1ZiFwj+sUXZAAPTWtuLBsIEcLDPwYf52bvagTRRF1n5UgEojY9g9N78J215ygRx7MfeFdLkjOyAAFKpAInv/ngpLLvk/vl/n7cPD/Ehop74thmTURCYT6NBLy2/+2pwnXmtJ12QdB7YUs+DpbD589TJXsmueDSxBHU64QsvWYkOt9rWvNA+lIKObxjuzmf1aN00oKkHGXkvtp0iWSNzpzvwmlUgkEomkHkRRZIN5P7HKSBLULX0dTpMRpQyhh6YdG4sPUiFWX+vGYM/HX6Ykwq8hM4VLGsJqykLt46k5byUtqAvjgnrwQ/FxviuquZZ65uEyso6VM3RSCBp9zSn3dpeTr43Haa0Kpq/uzv5O0ER0IThhAiXZ2yjO3lbn7fsn67mYYyf7onun7vaF6FgVkx6L5Nl34hg6OYSLWVa+/NfVGju2ZILAQH0sx8uvYrxFXRKXKLLfkkd3TSgq2a2He3iCSianuyaM/aX5dZ7VQyJxB6kTQiKRSCSSn2RYs8m2XyUtMFEqfuhlI4MSMTtL2V1yotrXz9sKiFOGIZP+v/iEw2bGUZaPqhEVpazJ/aHJJOva8GnhbnaVnLnhdadDZO3HBYQ18yNpxM07tX4ozqLAUcb9oV2bxLkX0v4e1KHtyT+yFEe5sU7bJiXqkMm4rbMhfk0fpGDopBDGzAjj6kU7p4/U3MEwUB+HCOwouXDTNrOsZkxOO4m62s+k4Ql9dRGYnXYyrUU+jUPSNEmdEBKJRCKR/GS9eT9amZr++i6+DqXJ6eLfmuZ+YXxv3nvD00aX6CLbVkCcShqK4Ss2YxZAo5oZoyYyQeDxiKG0V0ez6OpGTpVfvu71PRvMFORWMHpaGHJFzR0LZU47K40n6eIfSRdNlKfDbhQEmZyIno8hOm0UGzbXaduAADldOmvYtbvkpkNhbkdd++kJDFGwbXXNN+zRSj3t1KFsKzHc9Pj3luYhR6CnxrffZz20YfgJMvZapFkyJN4ndUJIJBKJRAIYHSXst5wiNaA7qlpW1pe4jyAIjAzqyzlbLqetOde9lltRhE100EpVc/FAiWdZTVkgyFAFtfJ1KLWilCl4Jno0EX6BvJm7lkv2yqf6ZSVONv2vckrOhB6am7axuiiTEped+0PvvNnJbkapi0IT0Q2zYTOiy1mnbfsn68gvcHAmy+qh6HxDoRDoPyaQ8yfLyTlb87EN0seRYy/GYDNV+7ooiuyz5NFVE4JG7ttZVvxlCrppQtlnyZOGZEi8TuqEkEgkEokE2GQ+iAsXwwOkgpS+MlDfFa1MzTrz3uuWVxWllDohfMZqzEIVEINMofJ1KLWmk6t5vtlYFIKMVy9/R5GjlI3fGLGVuRg9PeymQ66KHOWsLcokSdeS1uqmN3tAQKthOK1GSq/UXFejOr176fDzE+6oIRnX9BkSiFoju2k2RJIuBgUytpUYqn3dYC8h32Gljw9mxKhOX10ERqeNs7ZiX4ciaWKkTgiJRCKRNHkO0cmm4oN007QhStn0bjgaC7VMyeCAHuyznKTQ8fNF8XlbAX6CnGbKxjkrw51OFF3YTFmoGnlRyupE+AXwbPRYip3lvH5kE3t/MJM4PJDIljfvTFluOolDdHFfSNMcmqWN6olcHUyx4Yc6bafxl9Gzu4Y9ey04nXfW03WVv4y+wwM4sddC4RV7tevo5Ep6aZux05KNQ3Td8Po+Sx4C0FvbODpUe2rCkCOwR5olQ+JlUieEm2VlZTF58mQGDhzIwIEDGTlyJJmZmTUub4oMBgMBAQEMHjyY1NRUZsyYQVFREXv27CEtLY2UlBSSk5OZNWsWAKmpqSQmJpKamkpqaipPP/00ixYtYvbs2VVtrlq1iocffthXh+RWNR3bb37zG5KSkujXrx/PPvts1esXLlxg6NCh9OvXjwEDBmC1VqYJvvDCC/Tr14/k5GTS09O9fRgSyW1ln+UURU4LaYGJvg6lyRsRmIgIbDDvr1pmsOUTowxFIfimknxTV1GSi8tRflvUg6hOvDqC2VFplK2KQFQ5GTzp5p1ZV+wlbDKfZXBAa6KVei9F2bgIMjkBcUMou3qUitK63aD276fHXOzk+MlyD0XnO8kjg5DJYceamrMhBgXEUey08WPZlRte22fJp6N/MAFypSfDrDWt3I+umhD2WfLuuDoeksbNt4OR7jAFBQWMHj2aJUuWkJKSAkBeXh7Z2dlMnTr1huXFxU039aljx45s2bIFgPnz5/Pwww9z+vRpVq1aRXx8PAAbN26sWv+jjz6iffv2Vb+LokhaWhp79uyhffv2vPbaa6xfv967B+Ehjz/++A3Htm7dOk6ePElycjIAgwcP5sCBA/To0YP77ruPDz74gA4dOuB0OpHL5WzevJkjR46wa9cuLl++zJAhQzh+/DgKhfSRl0iqs968nwhFMN00t+dN1p0kwi+I3toENpsPMil4EH6CAoOtgCRdvK9Da7KspsoZJtTBbX0cSf3pToejOeOgYHQGX9lyeURMqXE4xlfG4ygEGZNCOnk5ysYlMG4IpozlmA2bCet0f623695Vg7+/jF27S+jW5eZ1N243AcEKegwK4GB6CUPvCUEXeON1VTdNNHqZim3F5+mlbVa1/JK9lEsVpYwIbOHNkG8pURfB4bxTnLeV0Fod4OtwJE3EHXtHcjB/GSabwa1tBqvi6BU+s8bXFy9ezLRp06o6GgAiIiJYsmRJtcsjInw7HmxZ/v8w2HJuvWIdxKlaMDN8Uq3Xr6io4Pz586xevZqPPvqoqgMCYNiwYTVuJwgCS5YsYcqUKbRr145XX30Vvd79Tyu+W5ZPrsG9811Hx6kYO7PmNLzqji0wMLCqA6K4uJiioiKioqJYt24dCQkJvPDCC1y9epX777+fP/zhD2zatInJkycD0KxZM2JjY8nMzKRTp6Z9QSWRVMdgu0KmNZvpoSOaxBR8t4ORgX3ZX5rBTstxOvnHU+qySfUgfMhqykLmp8FPH+3rUOrF6RBZ83EBYdF+dBoRyuriQ4T76Rkf3OuGdc9bjeyyZDMhuAPBCn8fRNt4KPxD0Ub3osSwhdAOkxFktbttUCpl9O2jZe/+Uh550IVSeWclXg8cG8TBLcXs2WBm2OTQG15XCDL662PYaD6LxWlH91PWw76fZqFoLPUgrumtDWcJGey15EmdEBKvubO+FXwsJyeHzp07A3Dy5ElSU1Pp3r077733XrXLP/30U1+G61PX3odhw4YRERFBamrqdZkOvzZjxoyq4RhvvfUWALGxsSQmJnLx4kUGDRrkrdC9oqZjW7hwIa1bt2b8+PG0aNGCjIwMTp06xbJly9iwYQMffPABR48eJT8/n7Cwn6d+CgsLIz8/3xeHIpE0ehvM+1AKClICuvs6FMlPOvrHEqOMZF3RXgzWyu8uaWYM37EZs1AFxSMIt+dl494fzBRcrpyS8/7IJPrp2vJ54R52lJy+Yd3PC4+hkym5K6jma5KmJKDVMJz2YiyX99Vpu/7JesrLXRz5scxDkflOeDMlHXpr2b3ejN16Y90HqJwlw4GLPZbsqmV7S/Noqw4kpJEVd9XLlXTyD2Zv6VVpSIbEa+7YTIibZSx4Snx8PFlZlfNod+zYkfT0dF566SUUCkW1y0tKSrwe4y/VJWPB3a69D9f8/ve/59y5c/To0aPa9X89HAPg3LlznD59mujoaNavX09aWprb47xZxoIn1XRss2fP5rHHHmPGjBl89dVXyOVy7rrrrqoskGHDhvHjjz+i1Woxm81V7ZnNZoKDg31yLBJJY2ZxlrOj5BgD9F3QyZv2U8/GpHK6zkT+m7ea/WVZyBCIUd74xFFSdw5HESXmnQQGD0Mmu/XNkMthw1acTXC78V6Izv3KSpxs+sZImy7+JPTUIAgCj0cOxeQo5d2rmwhRaOno3xyA42VXOVp+hWmh3dA0kjH7vqaJ6IpCE4H5/A/oW/Sr9XadOvoTGChnx+4SEvvoPBihbwwcG8TJ/aUcSC+m38gba4y0UgXTQhnAthIDwwLbkFdRjsFWwrTQxjmkqa8ugvfyM8i2W8B8En8AACAASURBVIhVNc06KBLvuj27tBup6dOns3TpUg4f/nk6I6vVitPprHa55GezZs3iH//4B7m5uVXLvvzyS8rKqu9Bd7lczJo1i4ULF7JgwQKee+656266b2fVHduFCxe4cOECAEqlktDQUEwmEwMGDCA9PR2n04nD4WDnzp106dKFoUOH8u233wKVtUoyMzNJSEjw5WFJJI3S1uIj2EUHI6SClI3OAF0XdDJ/jpZl00wZjLKWqeCSmjkcRVy68DKFeR9TVPhdrbaxFZ0H0XXbFqXc9D8j1jIXo2f8PCWnnyDn6ehRRPoFMj93HTl2I6Io8nnhUUIVGkYENs4bRV8QBBmBrYZiLTiFvfhSrbeTyQSS++o4fKSMsjKnByP0jdgEf2IT1Oz4rqjaWUAEQWCQPo7T1kKu2EuqhmIkNrKhGNf01oYj8POQEYnE06ROCDeKjIxk+fLlvPDCC/Ts2ZMhQ4Zw8uRJ7r333mqX/7JGRFPXtWtXXn/9dSZNmkRycjIDBw78/+ydd5gV5fm/7zm9l9092yssSC9KF5CqKGCPKcZIbGnGGDXWxJpYor/EmMQkGnvXrxosSEek96bSFraw/fTez/z+WDoLW9hld3Hu69oLODPvO88czs6Z9zPP83zYtGkTKlXzTyL+/Oc/c9FFF9GnTx9sNht33HHHMY4SPZnmzu2Xv/wl999/P1OnTmX8+PEEg0HmzJnDyJEjmT59OiNGjGD8+PFcffXVDBs2jJkzZ5KVlcW4ceOYNWsWf/vb39BoNF19ahIS3YqUKLLQt4FzNAUUq7O7OhyJ41DJlEw1nYs3GSFHae7qcHo8iYSH2so/kog7UGt643Z+QiJx8g7/hzjUlLIn2nM21sRYt9DLqGkmso+z5DTINdybOwulIOfJ2k9Z6itjX9TF99IGopJJLixHYyyaBIIcb8XiFvc9mvPHGonHRTZsCnZOYF3MxNlWPI4EX68NNLt9vLEIAVjhr2RdsJFitZFMZffMuLMo1PTTWFgXlEQIiTOD0FNrf0aMGCFu3LjxmNd27txJ//79uygiCQmJsxXp2nJ2siW4l6fq3ua2rKsYZxzU1eFINMP+SD33V3/IAI2NB/Ov6epweiyJhJfayseIx+3kFNyNQplG1b67MFkmk5lz0ynH1q37K1HPfoov+vsZirbjePXJWqr2RLjj2SIMpuaFhf2RRh6u/pgkZmxKI38pvBhZD+190ZnUb3iOUMM2imc8j6yVPQ1EUeQ3d1aSna3k/rvzOjnCM08qJfK3u6pQqmT86on8Zt1W/lTzJTWxAK6khmvSenFlWq8uiLR1zPdU8apjD/+vcCx5Kn1XhyNxFiAIwiZRFEc0t026ykpISEhIfCdZ6N2ARW5glEESmLorvmSTO9H+aCWRVKyLo+mZHBEgGskpuBudfiAqVQ5m63R8nqXEoqdOsY+6y3pkKcbuLUH2bA0x5SrrSQUIgF6aTC60jCCJgD/p5EDMdQaj7DmYS6aRigcJ1Kxp9RhBEBg31sjX34TxeBOdGF3XIJMJTJhlpbYiyr6vw83uM9FUjCvZdO6jDVlnMrw2c6hUZF2goYsjkfguIIkQEhISEhLfOerjLraG9jLVdC4KQUq97q5URB0ARMQwK/3buziaI6RSUTyuBVTuu4PGupcQU/GuDqlZEgkvtVWHBIh70OmP2DSnZVyJTKbG0fj2ycdH3CTCTjQ9rBQjmRCZ96aD9GwlYy46sWng0STEJKsDNRSpzKgEkYdrPubrUMfal58NaNL7ozTk4i1va0mGgVQK1q5vvmShpzNsghGjRc5Xn7ib3T5Sn4+ABp1M1u2zC9IUGvpqzFJfCIkzgiRCSEhISEh851jk3YgMGVPNzWYJSnQTyqN2MhUmStTZzPeu73L7uGQygMvxEZVlv8bR8AoCMnyeRdRUPUoi3r2eoCcTPmqr/kg8diQD4mjkChPW9MsJBTYRDn7b7BwRV5Ozl7qHZUKsX+zFXhPnkusyUChOTJE/mpX+KlyJMD9IH8ofC64iQ2HgidpPWe3fe4ai7RkIgoC5ZBpRd1lTs9JWUpCvprBAxeo1Z6cIoVAKjLvYQtmOMLXl0RO2x8QUIgpiqRCxVPfPBhmtz6QiFqA+fvZZq0p0L846EaKrb1AkJCTOLqRrytlHNBXnS98WRhr6k6aQrMi6MxUxOyVqGzPMo6iO2fk63PrFT0eSiLtwNLxBRdmtuOzvo9b2Jq/oIQp6PU123u1EI1UcKL+fcGhPl8R3PMmEj5qqx4jH6skp+B06ffM9T8xpF6NQpONofBNRTJ2wPeIuA0GO2lLS2SF3GKFAksUHLTn7nas75b4pUeQT904KVWaG6bJJVxh4OO9K+mqyea5hIZ+7t56hqHsGxsKJCDIl3vIlbRp3/lgje/ZGaLR3z4yh02XUNBNqrcCKz07MhtgUtAOQIMLGYO2ZDq3NHCrJkLIhJDqbs0qE0Gg0OJ1OadEgISHRIYiiiNPplJxFzjJW+XcQTEW4yDyyq0OROAWhZJSGuI9idQbjjIMwy/XM96w7ozHEojU01P6birJf43F9gd4wgoKSp8gtuAetrj+CIGAwjSG/+I/IZGpqKh/B625bunpH0yRA/PGgAHE3Ov3gk+4rk6lIs32faGQ/Ad/qE7ZHXWWozUXI5M07VXVHln7oIhJMccl1Gc02CjyazcFaauN+LrP2P7yvXq7mvtzZjDH05g3nKl63ryQl3VcCIFcZMOSPw1+9klS8+R4IzTF2jAGANSdxkejpaPVyRk4xs2NNAHfjsULL+kAjNoWGNLmar/wVXRNgG7AptfRSm1gniRASncxZZbqdn59PdXU1dru9q0ORkJA4S9BoNOTn53d1GBIdhCiKLPRuoFCVST9NYVeHI3EKKmJN/SCK1TaUgoKppvP42P0V9XEX2cq0Tj12JLwXt/MTgv6NCIISs3UalrSZKFWZze6v1hSQX/InGmr+jr3+v0Qj5diy5iDIlJ0a5/EcESDqWhQgDmE0j8fjmofT/i564yhksibBQRRTRDz7MBVM7OywO4zGmhhrF3oZOdVEduGpHRxEUeR/7m/JVOgZYyg4ZptKpuC2rIuwylcyz7sNVzLIr7KmoZT6x2AumYa/ajn+6pWYS6a3akymTUnfPhpWrfFz2WxrJ0fYNZx/iYXV8z2snOdh9hwbAKFkgh0hFxdZClAIJj5x78KTCGNRdE+bzkOMNmTyjrMMezyMrZtaikr0fM4qEUKpVFJS0nNSBiUkJCQkzix7IgeoiNVzk21Wi09JJbqWQ00pS9RNN/TTzSOY617JAs96rrfN6PDjiaJIKLgdj3Mu4dC3yGR6rBlXYLHOQK4wtTheLjeQU3APTvt7eJxziUWryM67A4XyzCy62iNAAAiCjIysa6mt+hNe9wKs6bMBiPlrEBMR1D2oKeUXbzpQqmRMuya9xX13RuyURV3cYDsXeTOWnDJB4CcZ40lTGHjLuRpfMsyd2Rejl7fOnvJsRW0tRWUuxrt/Eabiaa2+jp4/1sArrzs4cCBKQcHZ9x6a0xUMO9/IxmU+pl6Vhs4oZ3PIQQKRUfpMDHIZc907WeWvYqb1nK4O95SM1jeJEOuDjcy0FHV1OBJnKWdVOYaEhISEhMSpWODdgE6mZryxdQs0ia6jPGrHKtdhUTTV9VsVRsYYBvKlfyvh1IkN4NqLKCbxe1dzoPw+6g48QSxWT3rmdRSX/oN02zWtEiAOIQgyMjJ/eKRPRMWZ6RORTPipqfpTkwCR/7tWCxCH0OkHo9MPxe34H8lkU8p81NXUmLGn2HPu2Rpk95aWLTkP8Yl7Fya5mknGkz+8EgSB2dbh3Jo1jd3hOh6p+RhX4uwsKWgthxpUxnxVRFytb945ZpQBmQxWnaUlGQDjZ1uIR0XWLvQCTaUYVrmKPhozeSoTvdVpPaIkI1ulo0hlkEoyJDoVSYSQkJDotkT8+wl7mu/aLiHRVtwJP+sC33KBcRgaWc+pcf+uUhG1U3wwC+IQMyyjCKeiLPdtO+35U6kYXvdCKvf9loba5xDFGJk5P6e49Dms6TORydufhtzUJ+IxBEF5sE/E0tOO92Q0CRB/JB6rJSf/LnSGIc3uJ4oiFdtCfPRkLX+/fh+r3nOSTBzpdZCeeS2pVAiX4yOgqSmlTKlHacjutNg7imRS5PM3miw5x844tSUnQGXUzdZQHReb+6KStZwUPN54DvfmzsIe9/GH6g85EHV2RNg9FmP++QgKLb422HWazQoGD9Sxeo3/rO3dll2g5pzhOtYs8BKIxNkWcjDSkInsYLbIRGMxlTEPldHm7Ty7E6MMmeyJeHElIl0disRZiiRCSEhIdEtEUaRh99+p2/kXUslYV4cjcRaw1LeZJCkulBpSdntiqQQ1MfcJIkQfTT6l6jwWeNe3u1lgMhnE5fiYyrJfY69/GbncRHb+nRT2egaTZRKC0DGVqmpNIQUlj6PVD8Re/wKNdf9FFDvWou9IBsQhAWLoCfvEIym2LfLy2l1VfPRELY3lUfL6a1n3sZu3HziAvTJ6OF6j+QK8rgXEYw1EXGWorb0RmilV6G4csuS8+MfpLVpyAsx170IjKJhubn2Wx2BdAQ/lX0FSTPFwzcfsDHd/p4POQqbUYiwYT6BmDclY6zMbxo010GhPULav4zKZuhsTZlsJ+pL8b1M1UTHFKP2RPjJjjYXIkfWIbIgxhiwA1gekPnsSnUP3/2aRkJD4ThLx7SYeriOVCBBwrO3qcCR6OAkxyWLvRobqSslRtVwvLtG1VMWcpBApUWecsG2GZTR1cSfbQmVtmrPJZvPNgzab76HWFJNX+CD5xY9hMI7slMW2XG4gt+BeLOmX4vMspqbyURLxjnkKekSAqCG7GQHC54jz1VsOXvhVBUtesqNUy5jxy0xu+kcxV96by6V3ZRP0JHnr/gOs/chFMiGSbrsGQZDjaHiLmO8AmrQ+HRJrZxIOJFn8gYveg7T0P0/f4v4N8QBrAgeYZu6NoY2uH8VqG4/mX4VZruXx2k9YF9jX3rB7POaSaYipOP6q5a0eM3KEAavGz9blOzsxsq6lpL+G/N5qVrsbMciU9NceycwxydWcq89hpb+KZDOWuN2JPJWePKWe9UGpJEOic5BECAkJiW6Jr+FLBLkGpSYLX92irg5HooezIbALdzIgZUH0ECqiTU/fjs+EABhjGIBVbmC+d32r5orH7TTWvUDFvtvwuD5HbxhOQcmT5Bbeh1Y/oNMblDb1ifgRWXm3EY1UcqDifiLh1tfSN0cyGaD2sABxJ/qDAoQoitTsDvPZs/W8dFslmz7zUDhIy/cfyeNHf8pnwEQTCmXT+ZaOMHD9M4X0GW1g9fsu3n2wGk+9HkvaTIKB9aARe0Q/iLZYcgJ87tmNHIFLLO1rDpipNPFI/lUUq208Wz+f+Z7t7Zqnp6M2F6FJ64O3fHGryyt0WhmX913L8ManqH73ScIHzj4xQhAExl1qxl0coHfIckLT0wnGYrzJCNtDDV0UYesZbchkZ9iNNyFlo0p0PJIIISEh0e1IJcIE7Gsw2sZhzr2QiH8v0UBlV4cl0YNZ6N1ApsLCcF33X1RJNDlj6GVqbArjCdsUgpxp5hFsC5VRe9DG82SIokhd1VP4vSswW6ZQ1PtZsvNuQ60p7qTIT47RNI784kcRBCXVlY/g87SvT0QyGaC28o9EY9UHBYhhJBMi367w8/YD1bz3UA2VO0KcN9PCjc8VMfu3OeSdo212ga41ypl5Wzazbs/GZ4/z1n0H2Ld6MqS0kAlqS6/TPe1OxV4bY81BS86copYdFzyJCMt85Uw0FZN2GjaJRrmG3+deyrn6Yl51rOAdx5qzts/BqTCVTCceqCPsaH3vpqIZ32Nx41T8lWXUvPkI1W88RLBs81n1/qUGRhE1IokVqhPOa7g+B4NMxYoeUJIx2pCJCGyQsiEkOgFJhJCQkOh2BBxrEFNRTFmTMWZegCAo8da3vgGWhMTRVEYb2BmpZLp5JLIeUN8u0eSMUaw++ZPtqabzUCBvMRsiEt5FLFaNLftGbNk3oFRldUa4rUatKWrqE6HrT2PdCzTWvdSmPhGHMiCisWpy8u9ESA5izYcu/ntrBfP/2UA8kmLqjTZu+WcxE6/NwGRTtmrevmOasiJKhutZ+a6PlS/dRCCcTiR+ehkbnc1hS87vpbVq//nePSTEJLMs/U772GqZkjuyL2aaaSBzPZt5vnEJCTF52vP2JAx5Y5Ap9fjKW5+t2G9wBmL/S3lq1x0oRv6YhM9J3Qd/5sBL9+D/ZiVique/hxtCdlQpOaGVCsp3HtvYUSnIGWcsZEOwhlA373dVqDKQrdRKLhkSnYJ0NyYhIdHt8NUvQ6nNQ20sRa40YLCNxd+4glQi3NWhSfRAFnrXoxQUTDYN7+pQJFpBUkxRFXNS3Ew/iENYFAbGGQex3LeVUPLk3du97iXIZDoMprGdEWq7ONwnIm02Ps8iaiofI5HwtDjusAARPYAy9TtWvpHLi7+qYM0HLmzFaq68L4frnylk6HQzSk3bb+90ZgWz78jm4luz8DtMfPnvW1n78dekkvH2nGans3dbiF2bQ0y50orB3HIz0VAqzkJvGSP1+eSqTsywaQ9yQcaNtgu4Jm00K/y7+XPt54RT3Xth2ZHI5CqMhRcQqN1AItLyZ/gQ1/4gA7law2trh1H4s7+SOfMXiKkkDZ/8g8r//Bbv5oWkemgJQFJMsTFg5zxDBga9ghWfntgDZoKxmLiYZG2wugsibD2CIDBan8U3YTf+bi6YSPQ8JBFCQkKiWxEL1RDx78WUPfnwU1BzznTEZAS/fVUXRyfR0wgmI6z07+B8wyAMp2G5+F0nlgqz3vUhc2ufJJBwdeqxamNu4mKSkmb6QRzNDPMoomKcZf4tzW5PJgME/eswmicgk7Wcqn8mEQQ5GVnXkpV7G9FIOQfKT90nIpkMUFPxBBVb9Wx4+/d8+Kie3WsDDJpiZs7/K+TKe3MpHqpHkJ1efwtBEOhzXpzJM54ju5eX7fPG885Du/DUdy8h4pAlZ1pW6yw5AZZ49xFKxbnMevpZEEcjCAJXpo3g55lT+DpczSM1H+NJBDv0GN0Zc8k0EJP4Kpe1eozJJOfaH6Szc3eEFWvCmIZcQOHNT5N91Z3ItUbsC16m8vlf414zl2Qk1InRdzy7wh78qThjTJmMnWFm95YQ9VXHuoGUqtPIVRpZ4avolBji4RR1X4fYMdfNqn83EHK135VnlCGTFCKbgqcufZOQaCsd40MlISEh0UH4Gr4EQY4xc8Lh19TGUlT6Inx1izFlT+30RnISZw/L/VuJinEuMo/q6lB6JIlUjO3ehWx0zyWS8iNDwUc1j3Fl3h8wKFqXAt9Wyk/RlPJoemlyOUdTwALPBi42jz6h1Mbv/QpRjGOyTOmUODsCo3kcKnUeddXPUF35CJnZN2KyTD5mn5DPz5r/fcLe1ZcT8lgxZSiYeK2ZQZNNaAzyDo8p4ipDo/Vz6W1pbPpyNVs+PY837qliwrUZDJ1mOm2hoyPYsMRHY3WMH9+ZfbjR5qmIi0nmeXYzSJtFb03nuONMMvXHLNfxbP18/lD9IfflXkquqnUCSU9GZcxFmzEQX8USrH0va7XLzKSJJpYt9/PmOw7OHabHaJRj6DsSfZ8RhKu+xb36fzi/fAf3mv9hPvdCzCMvRqHv/u/n+mAjKkHGUF0GqQth+Vw3Kz7z8L1fHikFEwSBCcZi3nPtoDEeIFNpaPfxUkkRz4EYjrLIwZ8onpoYHGpFIUAqITLh1ux2zd9LbSRDoWFdoJFJptx2xykhcTxSJoSEhES3QUwl8Dd8hT7tXBQq8+HXBUHAnDONaLCCqL9ttnwS311SoshC7wb6agoo0eR0dTg9iqSYYLt3Ia9V/oaVzjfJVJfw/fw/cWXeHwgm3HxU81inZUSURx2oBAW5ypYXHBdbRtOYcLMldGwWgSiK+NxLUWtKUWuKOiXOjkKtKaKg+FCfiP9gr38ZUUzgqo2x+KVaXry1mm3zRmOyGZl9RzY3/K2IEbOtnSJAAETce0GmQGstYeTMcUz+xXPYSjwsfdnOh4/X4rOf+awIdyLOu846nm+oZGWDi0XvO+k1UEv/ES1bcgKs8FXgTka4tIOzII5nuL6IB/MuJyomeKj6Q/ZG6jv1eN0FU8k0EiEHoYZtrR4jkwnc9FMbwWCKd953Hn5dEAR0RQPJ++ED5M95HG3JENxrPqHy+V9jX/AycU/37U+QEkXWB+wM1aWjkcnRGeSMmGxi2yo/Xuex2QgTjE3XpRX+1jfdFkWRgCNOxdoAG990MP/hat69YT+f3XuAtf+1c2BTEH2GgqFXpTH13hyuebGEQZdaKV8ZwFkebfkAzSAIAqMNmWwPOQkl259RISFxPFImhISERLch6N5KMu7FlDXphG1G23gc5W/hrV+MxtT9veslup4doX3Ux11cnTapq0PpMaTEJLv8K1jv+hBfwk6u5hxmZN9Gnrb/4X0uy72PubVPdFpGREXUTpEqvVVNREfo+5GmMPGFZx3n6Y9YLkbCe4jFqsnM+VmHxtZZyBVGMrPvYeeaL/h6gQv7vm347WZk8iS5g75h1OzeFA86Mz1NIu4y1OYiBLkSjbYUW8EARnz/bwSqnmTFO2Fev7uKC67LYNBkU6dnpdXGInzmaeQrn5skIjqZnK8/C2IOKvFeEmND0MswnQmV7OSflZSY4hPPLkrUVgZrO78xaW9NFo/mXckTdZ/yWM1cfpN9IefpSzr9uF2JIXckDrUZb/li9Nmt/5wWFaq5+CILn3/h4YIJRs7pe2zJnCanFzlX/JaYsxbPuk/xbl2Cd8tijAPGYRl7GWpbQUefymlRFvHiTkYZbcg8/Nr4SyysW+hl1TwPl1x3pM9NhlLPQG0mX/kruNLavFVwLJTCuS+CY19ThoOjLELY09S4U6aAtBI1pZNNZJRqsJVqMGQpTphn0KUW9izxsuVdJ9Pua18mw2h9Jp97qtgUsjPBKAn6Eh2DJEJISJyChBjHE7fjjNfjjjfgijfgS7jobxjFEMP5UllAB+OrX4ZcZUWXNuyEbTKFFqNtPP7G5WSUXIf8NNIXJb4bLPBuwCzXM8YwoKtD6faIYoq9gbWsc/0f7ngtmepeTLbdRKFuyAnXuVztOZ0mRKREkYqYg/GGvq3aXyHIucg8knecSzgQbaRA3XTz7/MsQZBpu1VDyubwNsYp3xqiYmuQqm/CJKL9kStE0or2U3juSvIGfUtJv1vQG8+MACGKKaLu/ZiKjpSEpNt+QMC3npzBn/CT4Tey4N+NLHrBzt51QabfkokxveNvJfdGgnzibmRj0ItCEJhsSmOmJRPBAc+tO4B+rIxd1gAb6r1oBBnn6k2MMViaFSQ2BGuojwe4PXvcGfvOzlZZeDTvKp6q+5xn6r7gl1lTmWA8p+WBPRRBpsBUNBn3nrnEQw6UupM3lT2e712Zxpp1AV561c7jjxagUJz4f6RKzyXzkp+RNv5qPBvm4d2yGP83K9GVnod17GVo81t3vehs1gftyBEYftT5WzOVDB5rYP0SL5OvtKLVH8lgmmAs5t+N69kTcdJHlY67KoZzXwT7wbIK71FlFaYcJTmDdWT0VpPRR4O1SI28mffqeFR6OUOusLLxDSd1O0LkDNa1+bxKNWascjXrA42SCCHRYUgihMR3nkgqdFhgOP7Hl3AicsTjWSWo0cj0fBtcz67gRmbbbkInlxbDHUEi5ibk2oIlfzaC0HyasTlnKr76xfgbv8KSd8kZjlCiJ9EQd7MltIcrrBNRnOTzJNGU3lse2sxa5/s4YpWkqfKZmX0HvfQjT7lg6ywhojHhI5yKtdiU8mgmm87l/1zLme9dx82Zs0kmAwR8azCaL0Am05x2TKfCE9xELG5HLtMhl+tRyHTIZfrD/5YJmmPex0QsRfXO8EHhIYS7rqm0wZypYOAFJkqG6SgYoCWFEkfDeixpt6A3ntep53A0Md8BxGQUTVrp4deUqizMaRfhdX2BpeQSvvf7ArYu9LLibSev/66KyXMy6D/BeNoL/JQosiXk41N3I7siQfQyOVdYs7jInIFZ0WQ1+vpbtahUArddX4jWJOfbcIC1AQ/rAx5WBzwnCBJKQWCueyfZSgOj9HmnFV9bMSt0PJh3GU/XzeNfDUswyDQM13fv0qDTwVQ8BfeeufgqlpI+4JpWj9NoZMy5LoO//K2e+Qs9zLrEetJ9FaZ0MqZeh3Xs5Xg3LcCzcT41bzyIpqA/1rGXoes1tMseDomiyPpAI4N1aejlx1rjTphtZduqAOsX+7jgsiPnN9qQz6u1m1nz10Y27vKSjDXdb6qNMjJKNZSMNZBeqiajtwb1aZRfnTPdzM4vvGx+x8klA7Vt7usiO1iSscRXQySVQCOTlo8Sp0+XfIoEQfAAW496aRYwB7gWEIC/iqL4XheEJnEWIooigaQXV7zhOLGhHle8gVDKf8z+erkJqyKLIk0/0pRZx/zo5WZERFZ6PmWZ832qwru5IuvnlOqGdtHZnT34G74CUpiyLjjpPmpDCWpjKd66xZhzL5YyUSROyiLvBgQEppnP3AKup3EgtIPVzvdoiJZhVmZzUdat9DGMa1UZBHSOEFFxuCll65+kmuQ6xhsHs8K/nR+mTyPhXYkoxjFbp55WLC3R6JlHteP1FvYSkKEnFdcQDWgIe1TEQxqSOi3F0wwMTTeRlmPGaDUdFDH0JAQ9crmR7ILfIe9kEeV4Iq6mnjtqa+kxr6dlXInfsxxn41vkFt7H8BkWiofpWPCvRuY/38jedUGm3WxDb2n7bWVCTLHK7+FTTyPVsQgZCiU/ychjiikNjezIwmvv9hC7NoWYcW36YUvOwTojg3VGbrDlNytI9FKL7I+6+WnGea3+XHckGpmKO3Mu4dGaj5saVuZdTqmm80tCugKlPhNd1jB8lctIx70rugAAIABJREFU63clQhsWqiPP0zN8mI4PPnIxZrSBjHTlKfeX64ykTbgay+hZ+LYuxbP+M+refxJVVjHG/mMRlGoEhRJBrkSQKw7+KBEUB/885u+KY/dVKEGQtfn+ojIWoDER5nJr8QnbcovV9BmiZfUXHs6/xHK4mapWpuT8ZX2RbVdRMt1ATj8dGaUaDJknllWcDnKVjGHXpLHq+UYq1wUoHtt2i9pRhkzmew+wJehkrPHs/AxLnFm6SsraKoripEP/EAShN3ADMAZQA+sFQVgoiuKJ5roSEq1gu38V3wTWHhYeYuKRhjwCAiZFOmnKLPobRh4jMliVWWhkp05VExCYaL2MProh/F/DP3m99glGmy9ievqPUHUzG7iegiiK+Bq+RGPqh0p36ppFc850Gvf8i4h3J1qLlGYvcSLRVJxlvi2M1PcnTWHq6nC6HXXh3axxvU91+BsMinSm2G6hv2kicqHttwQdLUSUR+3IkVGgbpuDwQzzaJb5trDMu4mhnqWoNb1QazqvDt/hW0q143Us+lEU2G4kmQqTTAVJpkLEYgEc1R6cdV68Dh/JZBCFJoLGEsWQFkNV6EGmqieVCpISo7ji4Gq2155AtvVyctKuOWOCa9RdhkxlRKk/dpEhlxuwZlyOs/EtQsEd6PSDsWaruOahPDbP87DqPRev3VXFlBtsnDPW0Kp4w6kkS7xO5nnsuJJxClUafpVVyFiDFcVx45NJkc9fd5CWqWBcM5acckFoVpD40rcNkPOWI8DuSMVJSzY6E51Mxb05s3mw+kOeqv2MR/KvOmtdM8wl06hb+zTBus0Y8lrvSCQIAj+9zsZd91Xx+psO7vhN61L+ZSoNllGXYD7vQvzfrMS95hOcX77T3vCPjqhZwUKZnou+9Fz0vYejMB17jVoXaEQARhiaz+KaMNvKy3+qZesKPyOmNH0v1X8TQr1cS8XoRnpdo6SkExf3JeONfPOZhy3vuigcaUDWilKOo+mnsWCWq1gXbJBECIkOoatEiIGCIHx18O+v0eTS8YkoijEgdnDbOODzowcJgnALcAtAYWHhGQxXoidRG9nPhw3/wKRIJ0tVQIl2AGnK7MNCg0VpQyGcWmVvDTnqEn6e/ziLne+wxvsF+0I7uDrrVnI1vTrgLL5bRHy7iYfrsBZc1uK+hoyxOPa/jrd+sSRCSDTL6sDXBFMRLrKM7OpQuhWN0XLWOt+nIrQFndzMxIzrGWSaikKmOq15O1KIqIg6yFdZUbaxhKZIncUAbTHbPMvoH63Cln1zu47fGlz+1VQ1vohJN5Ti7NuQCQoCdVrKt2qo2KrlwLc6knEbcqVAwUAtJcN0FA/TYc0+8X0WxQTJVIhEMnRYxEimgiSTIfzhr6l3f0ws4aIo82aEdohEbSXiLkNj7d2siGC2XoTXvQBHw1sUlDyOIMiQyQRGzLLSa7ie+c83MO+5BvZtDHLxrVnITpLy7UnE+cJrZ5HXQSiVYqDWwC2WAobqTl7SsW6Rt8mS866WLTkPCRJ6WZwlviBTjOcgCOmHMyTUB0s2xp5BQcKi0HF/7mwerPmIJ2o/4dH8q7AqWufs0ZPQZQ9HoU3HW7GoTSIEQGamkisvs/LuBy42bw1y7rDWvz+CXIFpyCSMgy9AjIURkwnERBwxGT/q74mDP/Gj/h1ved9DryViROr2ESrbjB1QZRWj7z0cfem5qHN6syHYyACtFZO8+etp70FacovVfPWZm3MnGUlEUqz6VyPGbCWB2X5ed2xhgNZGmqLtPRtag0wmcN4P01nyVB17lnjpd1HbhDCZIDBSb2OFv55oKolaJpU5SpweXSVCZImimBIEIZ0moeFTwHHUdgdwgpQoiuILwAsAI0aMEI/fLiGRFJPMtb+IXm7mlwVPoZV37pe8UqbiYtv19NWfy8cN/+KF6j8wKe0qJlgvQy7VobcaX8OXCHINhowxLe4rk6swZk7EW7eQRMx7jJWnhIQoiizwrqdAlUn/bm7NeKZwxqpZ5/yAsuA61DI949J/yFDzRSg7MNW/I4QIURSpiNoZpmvf/9vF5tHsr16NKKgwmsa1a46W8AQ3UdHwTwyafpRk/pa1/+dl58oA3oam3g6WbCVDppooHqYjf4AWperUC1xBUKCQm1DIT8zYSTdNRqPKpc71fySSXkqyb+/U8oxUPEzMV40hd3Sz22UyFem2H9BQ+w/83pWYLBMPb0vLU/GDR/NZ+5GLtR+6ye2rYfhxGQtNThd2vvK5SCIySm/mUmsWvTWnXnQFfUkWf+CidLCW/ue1/jv9E88udDIlP7YNRCdTnlCyseYoQWKMwcLwThYkslUW7smZxaM1H/Nk7ac8lHcFOvnZlT0pCDJMxVNw7fyAWKAelSG7TeNnXWJlxSo/r7xmZ2B/LWp12/4/BEFAUHfOIh6arlFxZw3Bsi0EyzbjXjMX9+qPcdryqJ50MROTcZKREPJmPtOCIDDhUgvvPdfArs1B3BuChJwJZjyaz6hCK/cfWMTf6tfwh7zJKDqpdCh3mI6sAVq2f+Sm90QTSm3bjjPakMliXw3bQk5GHeUAIiHRHs58gRwgimLq4J9O4EOaxJCjVxJmQCrFkGgz670LqIuWc0nG9Z0uQBxNb91gflX4ZwYaRrPU9T4v1zyMK/7d8Ac/XVKJMAH7Goy2ccjkrbvBNudMAzGJv+HLzg1OosexN1JNRbSeC82nbqz4XcAbb2Bhwz95u+p3VIa2Mcp6FXOK/s4I62UdKkAc4pAQEUy4+ajmMQIJV5vGu5MhvMlwm/pBHM1wTT5DRD9likxkcm3LA9qIL7SD8vpn0amL6ZVzF0tf9rH2QzeWbCVTfprBDc8WccOzRUyeY6NkmL5FAaIlBEEgJ+1qCm034wttY2/No8QT3g46mxOJePYDIuq00pPuYzCNQ63phcv+HqlU7JhtMrnA2KvTKBqiZdV7TvyuBNDkdPGXunLurNrFCr+LSaY0/lrYn9/mlLQoQAAs/sBJLJxi5vW2Vv9O18X8rAscYLqpFJ2sKfPxUIbEzZkF/LtkEA/k9ma80crXIT9/ra/gtspv+cJjJ5ZKteoY7aG3JpM7ci6mOubmmfoviKUSnXasrsJUNBkEGb7yxW0eq1AI3DgnE7sjwUdzu98yQBAEVBn5WMfMJv/HD1HymxfIuvTX7BkwAoD8ea9S/rebqXn7MTzrPyfmrD1m/KDRBqw2BavedrJvuZ9Bl1ux9dGQpzLxs8yR7I44eMe5vVPjP+9H6US8Sb793NPm8f21VowyJesDzdaPSUi0iTMuQgiCUCQIguXg37XAbGApcIkgCPKDr00C1p3p2CR6Nt64gyXO9+mjG8ZAQ8tP1DsardzA97Jv4+qsX2OP1fJ81T1s9C5BFKWknVMRcKxBTEUxZU1ueeeDqHR5aM0D8NYt5qCmKSEBNNlyamVqJhiHdHUoXYY/4WRp4395o/IO9gbWMtwykznFzzEm/Xuo5Z33lBBOT4g41JSyLc4YRxP0r0ZJikUpBRXRjhWBA+E97K97BrUym9459/DVGyF2LPUx+gorV92Xy7CLLFiyT7/MrzkyzFPplXMX4Vg1e2oeJNpJAnfEtRcAjfXkIoQgyEjPvJZEwonX9UUz2wWm3pBJIiHy5rxqHqneyx+q9/JNOMDl1iz+XjSAmzILyFa1LgOgrjLK+sU+Rl9oJiu/9WVDn3l2oRBkXGzp0+z24wWJ+3J7kavS8Jqjhtsrd7LQ6yDeSd8tQ3WF/CJrCt+Ga/hnw2JSZ9l3mEKbhj5nBL6q5aSSsZYHHMeA/lomjjfy2Tw31TVtH38mkWsNGAeez7cFveijNtH/6ruxjJpJMujFseQNql64g8p/34598euEKr5GRpLRU0zIa+MYcpQMuepIttg4YyEXmkv53LObDYHqTos5o1RD0Wg933zmJuxpmwimEGScp7exKWTvtN8Pie8OXZEJYQI+Ptj3YSnwmiiKK4DPgNXAMuAvoihKj5El2sQ8x2uIpJhlu6FLn4AOMZ7PrwqeIk9Tyif2F3m77hkCibYrzj2FfaEdLHV+0G6xxVe/DKU2D7Xx5De+zWHKmUYiaifk7rynBhI9C08iwNrAN0wyDkNzmn0OehLhpJ/9wU2scrzNB9UP8VrFbXzrW8Yg81TmFD3H+Iwfo20m3b+zOF6ICCZa90SzPGpHAIrakQkhiiJe9xIU6kKcMiPzPR33HCMUrWBf3ZMoFVZKc+5nzXsxts73ct5MC+OuOX1b0tZg0Z9H37w/kEiG2F39IMHIvg4/RtRdhlKfjVx1attpnX4gOsO5uJ3/I5nwHbMtKYps1/nZe0+U5WM81Iai/CQjl38UD+D76TlYFK0XakRR5LNX7WgNMqZd3fr32Z0Is9xXwQXGEiyKljNi5ILAUJ2JB/NK+UNub2xKFS/bq/lt5U6Wep0kOuFBwnjjOVyXfj7rgvt4zbHyrHtYYS6ZRirmJ1i7vl3jf/zDDDQaGS+92tjt35vGeJjyqJ9Rhiy0Bf3ImPwjCm9+hqJfPEfGhT9Fac3Ct3kRte/8kX1/vZnAim9QkCJijSI/rjnkdRnD6KW28q/G9TTEA50W8/Dvp5OMiWz/uO3ZJqMNmYRTSXaE2pbpJiFxPGdchBBFcYcoipNFUZwoiuJYURRfOvj6E6IojhZFcYwoii+f6bgkejY7AxvYGdzApLSrsSq7vk7NrMzg+twHmJHxE/aFt/PPA3ezK7ixq8PqcMpC23iz9im+dH/IRt+SNo+PhWqI+Pdiyp7cZuHIkD4KudKMr77tKZ8SZydLfZtJkmK6+extSCmKIp54PTt9X7Gk8QXeqLyTF8tv5rO6p9ni+RxRTDHccgk/Kfork2w3oFdYW560EzhaiPiw5tFWCREVUQdZSjPadghI0ch+YtFKrNbpTDANZVVgB75ksD2hH0MkVkNZ7ePIZFr65P6ejf9LsfFTD0MvNDPxx+lnVPDWa/pwTv4jyAQ1e2sexRvc2vKgViKKIhFXGZpTlGIcTUbmj0ilIrgcHx3z+huOGp5vrEJrlDNkqZ5z/65nmiYDbTua2H29Lkj5zgjTr0lHa2j9+HmePSQRmWXt1+ZjDtQZeTivlPtye2GWK3nBfoA7Kney3Oci2cGL4ZnWYcy0DGOBdwf/c2/q0Lm7Gq1tEEp9Nt7yRe0abzLJ+dH309m5K8KKVf6WB3QhGw6WJow6zhVDacnEct5F5H7/Pkpuf5Gcq+/Cp74CR20OxbnzGal4iPIXH8C16iOiDRWIoohSkHN79jgE4K/1q4ilkp0SsylXRZ8pJvYs9uKvj7dp7GBdGjqZgnWBhk6JTeK7Q5f0hJCQ6EiiqTCfO14hS1XIOMslXR3OYWSCjHGWS/h5/uMY5Wm8XfcMcxtfIJoKd3VoHcL+0Ne8XfcMNlUexZr+LHS8hSfuaHngUfjql4Egx5g5oc3HF2QKTNmTCDo3kYg62zxe4uwiISZZ7N3IEG1vclVts3fsziTFBA2RfWzxzOPzur/wUsUveL3ydhY1Ps/ewFrMykzGpn2fq/Ie4ue9XuGagsc4P+NaTN1AjG0SIu5ttRBREbW3uxTD51mCIKgxms5nhmU0cTHJEu/mds11iGi8kb01fwIE+uT+nq3z5Kz90M3ASUamzMnokow7jSqXc/IfRa3MYV/d0zh9yztk3kTYSTLqQX2KUoyjUanzMVmm4HUvIharA2BnOMB8r4MLzRk8XXgOcy7IJ2hPsuaDtj8xjcdSfPGmg5wiFSOntj6LJ5iMsdhbxhhDPtnKU2d0nAzhYGbEH/P7cHdOCXq5nH81VnFX1S5W+t2kOlCMuDZ9HOMNfXnPtY5lvm87bN6uRhBkmEqmEnHuJuo70K45Jl9gok+phjfedhAIdM5ivCNYF2ykWGUgS3nyUjeZSoNoHsruzQPJ6q9h0C8uYat9Cn53AtdX73Pg5Xupffdx4l47mUoDv8waTUXUw+uOLZ0W95Cr0pArBLa817b7p6aSjAw2Bu0kpJIMidNAEiEkejxLne/jT7iZbbupXT73nU2muoBbCv7IBMtlbPYt4/mqe6gK7+7qsE6LivBO3qp7mjRlNtfnPcAVWb9AJMXcxhdanTopphL4G1egTzu33Q4XpuypAHjrl7ZrvMTZw8bgblxJf4+35YymQlSGtrHW+QEf1TzGf/bfyHvVD7DC8Tr2aDkF2kFMtt3ItQVP87OS/3Jp7j2MTLuCPG3/07ba7Axytf1aJUQEkhHsCT/F7RAhUskwfu8qDKaxyOQ68lU2Bmt7sci7gYTYvsVLLOFib80fSYkx+uQ+wLeLtax8x0m/8w1MvyUT4ST2k2cCpcJK3/wHMWoHUNn4L+pdH592ynrUXQaAJq35HgrNkWb7HoKgwNn4DtFUiv80VpGpUPGj9BwEQSD3HC1DppnYPM9DQ3mkTfF89akHjyPBrDm2k1p9Nsdi3z7CYoJLrf3bdLzmEASBc/VmHs/vy53ZxSgFgX80VHL3gd2sDXg6RIyQCQI/z5rCEG0BLzZ+yaZgxWnP2V0wFV4AMkW7GlRCk6XkTXNsBIMp3nm/ez5ocCei7Il4GdmCU4SYEln1rwZEEc7/RRZpfUpRDbqMD7bfTPpP/kH61OuI1Oyh6r93492ymHN1uVxq6cdi3z5W+Cs6JXadVcGAmRYq1gRw7Gvb7+dofSbBVIJvwt2veahEz0ESISR6NLWRctZ65zPCNI1Cbd+uDuekKAQF0zN+yA15DyEi8lLNwyx2vkdS7HmdsavCe3iz9inMinTm5D6AXm7CqsxkevqP2Bfezhb/l62aJ+jaQjLuxZQ1qd2xKDWZ6KxD8dUvRWznYkOiiXhSpNYTI5nq3vW3J2OhdwMZCjPDda1fRHUH/Akne/yr+dL+Cm9X3csL+29kbu0TbHB/RDQVYqBpMjOyfsMNxc8zp/jvXJR9K4PN00lXFyB0ko1bR9MaIaIi2pRF1R5nDL9vFaIYxWydevi1GZbRuJJ+1gd2tnm+eNJHWc2fSCT9lObex94VZr583UHpKD0zfpnVpkVxZyGX6eidew9Ww/nUut7jgOOV02rSG3HtRZApUZtbb4+qUFiwps8m6F/POw3fUh+PcXNmAZqjSi/G/zAdrUnO4hftpFp5bfE44nw1183gMQZK+rfe5SSWSjDPs4ehumxK1B1XhiQIAiMNFp4sOIfbs4sRRZFn6yu498BuNgQ8py0AKQQ5d+TMoFht42/1C9gTPjtaosnVJgx5Y/BXfUUq0bZF7iGKitRcfJGFJct87Nnb/bJINwSbSjFGtyBC7PzCS8POCCOvt2HIbOqLMn6mhVQS1n8F1lEzKbzpaTQ5vbDP/y+17z7OlYps+mts/LdxIweineOKM2CWFbVRxua3nW36HA/RpaMR5KyTXDIkToOecQcjIdEMKTHFJ/YX0cvNTEv/QVeH0yqKtP34ZeFTDDdewFfuj3mx+kHssZquDqvV1ET28UbdExgUFubk/R6D4ogP/EjzdIo1/ZnveANfKzri+xq+RK6yoksbdloxmXOmkYy5CTpPL/X6u4jDH2fxt16enl/HTa/u5473qvjpK/v5w/+qeWWlneW7fRxwRVu9eOgqDkQb+TZcwYXmkci68cL8UGnFNs98FtT/nVcqbuWVil8xv+E5dvq+RCs3MNJ6JZfnPsDPer3MDwue4ALbHPoax2JQnJkGiJ1FS0LE6Thj+DxLUakLUWuOlBIM1/UhS2llvrdtjfESySBltY8TTTTSO/duKtfbWPySnZLhOmbelo1M3vUCxCFkgoLirF+RaZmNw7uQ8vpnT7DNbC0RdxkqczGCrG3ZhJb0WdTI+7IgGGeqKY3BOuMx2zV6OZOvz6Bhf5StC1q3kPriLSeiCDOubVtZ1XJ/Bd5khEstp58F0RwyQWCMwcLThf24NauQmCjy/+oruL96D5uD3tMSIzQyFffkzCRNoefPdZ9REzs7mv6Zi6c12XBXr273HFdfkUaaVc5Lr9pJJrvXd9H6gJ1cpY78UzRz9VTH2Pyuk/zz9JROOvL7kZ6tYuBoA+sW+YiEUigtmeT+8PfYZtxEpHYvNS/dwy31ETSCnGfrVxNJta13Q2tQ6WQMuTKN+m/C1G1vvcijkskZrs9gY7CRpFSSIdFO5A8//HBXx9AuXnjhhYdvueWWrg5DogtZ553PZv+XXJ75M/I0vbo6nFajEJT0M4wgS1XINv8K1nnno5bpyFX36lJXj5aoi5bzau2f0MkM3JD3B8zKY28QBUGgUNOP9d4FNMYOMNhw/knPJxFzYy97CXPOheitp2elqNRm4a//knjUgSmr7b0lvkskkiI768Ms+sbL66sdvLvBxeaqEPGkyNheRqYOMGMzKvGGE2w9EGLt/iCLvvXx2XYPWw+EqHJG8UWSKGQCBrWs23xeP3At40DMzq1ZV6CWdY5NYnvwJ5xUhbbzrW8Z610fsdzxKjt8i6gMbSWSDJCt7csg01TGpn2fibbrGWCaRL5uIGZlFnKh+5zHIZKJIPFwQ7vLp4zKDPK0/djhXUxZcD2lhtGoZE1Puhf6viaQinJl2og2zRkJ78ft+D+sGVei1R0RIQRBQERkqW8zw3V9SVMYTzFLE8lUhH11TxKOVtAr5y7qthYz/5+NFA7SctmdOSiU3U/gEgQBk24IcpmORu8X+MPfYtGPRNaG0hwxlcCx/TX0OSPQZ7VNFE4g4+9+E0IqyK9MYfSa/BP2Sc9XUV8W5ZvlPgZMMKHWnfx9LN8Z5os3nUy6wsrAka3v6ZAUUzxXv4ZspZHvpw/u1GuTIAgUqrVMN2eQqVSxPeRnoc/JtpCfdKWSLIWqXcfXyJQM1xex3L+LVYG9jDWUNtukNSGK2BMxKqJhdoWDuBJxkoioBAFFNxNhFdp0gjXriHorMZdMbXlAMyiVArYMJfMXetHr5PTto+ngKNuHPxnjFftuppjzGKRrXiROJkSWPlVHMpZi2r25KLXHNli12hSsWeBFZ5RR1FeLIAhocnphHDCOaEM5oc2LGOONscKs5IAQY5Q+v8M/22nFaspX+WnYHabvFFOr51cKMpb5ajHLVZRq2vedIHH288gjj9Q9/PDDLzS3rfsV0EtItAJvwsli53v00Q1joGFMV4fTLgYYRlGg6cvcxv8wz/Equ4ObuSLr55i64RPPhmgVr9U8jlqmZU7e7zErm0+ZTldlMzX9B8x3vM42/wqGmSY2u5+/4SsghSl70mnHJghyTNlTcVV9QDxcj1Kbfdpznk24gk2CwtaqIDtqwoRjKeQy6J+jZdI56Qwv1JNrUZ5w45FKidR54+y3R9lvj7DfEWXpLh/Rr5ueRGmUAiUZakoy1PSyaehlU5NtViI7w8JEKBlhhX875xsGYZSfvDFYZ5NIxWiM7qc+spe6yF7qI2UEk01PM+WCkkx1L4aYLyRb04dsTR+Mip7TPDMeseOp/aKp7CkZwZg1CVvvnyKTq9s816GMiLm1T/JhzaNclfcgeoWVn2dOwZVou5uFz7MUQVBhNI8/Ydsk4zDedy5jvncdv9Jcccp5UqkY++ueIRjZS0n27dh3ljLvH/XknqNpEiBU3WtxdzyZlktQyq1UNPyTPdUPUZp7H6qTXKePJ+Y7gJiMoWllU8qj+cjVQF1SwQ3CRkKOKkTzeQjH9WYSBIGpN9p47a4qlr5q57I7c5qdK5US+ew1O+Z0BRMvbVs5xbpANY2JID/OGHbGxFG5IDDJlM54YxrLfS4+ctfzRO1+ztHouSYtm4G6loWv48lSmrk7ZxaPVs/joeolzLKMwZ8SaYxHscdj2BMxnIk4J8sHMMrkZChVZChU2BQqMpQqbArlwT9V6GXyMyoeC4KAqWQaju2vEnHvQ2Pt3a55Ro7QM3yojg8+cjJmtIH0tK5fvmwKOkghMlp/8lKMHR+5cJVHmXRHNlrLiTHn99bQa6CWVfM8jJ1hQXHQslNpyST3Bw/g27oEx9K3uH1hBZ8PrmfxmHSmWzq29FiuFBh2TTor/9FA+eoAvca37nN7ri6Dwdo03nWWMdKQSZqi7d8HEt9tuv63WKJDEEWx2zyVPBPMs7+KSIpZtht69HkbFRauzbmbjb4lzHe8wT+rfscs240MNo7r6tAOY4/V8Grtn5ALCn6a9/sWLVDHmGfwTWANXzheo7duMMbjLAJFUcTX8CUaUz9U2uZvRtuKKXsyrqoP8dYvIaPk2g6Zs6eSTInsbYgcFh4qnE3p2Wl6BWN7GRheqGNQng5tC4sqmUwgz6oiz6piQt+mm5JUSqTGEzsoTDSJE4u+9RFPNqVZa1WyJlEiQ00vW9NPlulEgaMjWe7fRlSMc2En2HKG3NtQarJOELZEUcQbb6A+upf6g4KDI1pJiqa+JCZFJvna/ocFhwx1UbdsmtsSkUA5nupPCdjXAmCwjUOhMuOpmUfUX0Z2v9tR6U988t0SJxMiMpWtd0EASKUi+H0rMZjGIJfrT9iuk2uYZBrGIu9Grk2fjkXR/JN1UUxQ3vA3/OGvKcr8JZ6yQXz+bB1ZvdRccU8uSk33FiAOYTWORSE3sa/+GXZXP0hp7r1o1YUtjoscbkrZNhGiPBpirruBiUYr5+smUVf9Z7zuxVjSZpywrzlTydir01jxtpOyDQFKm8ly2LjUR11FjB/8JguVuvXvuSiKfOLeSa7SyAh9XpvOoSNQCAJTzelMNFlZ5nPxsauBx2r3MVBr4Jq0bM7RHnuuKVHEk0xgj0exJ2I0HhQXGuMx7PEYzkSMJMOwJ+AVRx0CYJUrsSlV9NMayFSosClVZCpUWBVK/MkkjkTTWEeiaa7aWIRtIR+x40pEtILsiEihVJGhUB4lVqgwyxUdfr02Fk7E+c07+MoXt1uEEASBn/7Exp33VvHam3buuK1j7h1Oh3WBRmwKDcXq5hft9r0RdvzPTe+JRgpHnTyrZ8IsC689VceaLzxMmH3kfkkQBMzDp6HrNYzGef/QGM3VAAAgAElEQVTh0i3bKK+upWz2rynN6lghomScgW8+c7P1PSdFow3IlS1/BgRB4EZbP353YC2vO3Zze/bpZbVKfPfoeXdFEifgWTQf10fvocorQDdoCNpBQ9CU9EaQt92XuyewM7CRncENTE//UYsL4p6AIAiMNE+jl3YgHzY8zwcNz7EzuJ6ZthvQy9t2U97ROGK1vFLzGAICP837A2nKlrMMZIKMyzN/zr8O3Mtn9pf5wf9n77zD2yrPN3wf7T1tydvOdJw4ywkJGYQEElbZFMoslNIChba/FtoCbaGlBUqhtIxCF6u0UMouEDuTQEL2IHvHWx6SLR3tec7vD2eQxEnsxE6ckPu6dEWxpKNP65zzPd/zPm/Oj/c7qYkHt5KKNWEvvLzHxqnSOjA6xxBsXoCz+BqEPmTJPx6IsTRr66OsqYuyrj5KJCmhEKA0R8d1452MLjRQ6Dg6i/CXUSgECh1aCh1azi7t+FtGkmnwJ/c5JrwJqjYESO8uEzVqFPTL1lLk0JBlVpNtUpFlUuE0qTHrjq2koyXl5932TxmsK6S/Lu+YXtuBRP1r8Wz4HUqNHffIX+CT2nYLDh2iQ1zq6F2vFnS4dQOosF/SITpoB2JQnbzWVFmWifq/INDwETFxI4JShy3/Qqx5F6LWdaysG+wjadn6HPVf/Jzsgd86qnDZQwkR3SEcXIwsxbHYDm3zPs86jipxObPFFVzjnHbQ7bIsUdPyPGJkFYXZtxKpG8v//tCEs0DLlffnodGfHALEHsyGYZTm/5odnsfY2vgQA3LuxWwYdtjHxNt3oNCYURm6fjxNyzJ/aanDolTxzax8DIoi9IZhtPvewWydgrITV1LFRTY2Lwox/2UfReWG/d7bWDjD7DfbKCnTMfzM7rXWXBdtpiYZ4A7XGcfdifVl1IKC86xZTDU7mBts4wN/Cw817mC43oxbrdkrNvjSSVIHiAM2pYpslYaBOgMT1DZcKi3elJf3A59TYcjjntzzD5t3U8rBIpwsy4SkzF5xwrf7+b27r2+LR4hI+wc6qwUB524XRb5Gy2V2N3bVsR1PlWoD5oKJhBoWYx12LSuS62lKNjHVMpVsddczYFwuNVdebufNt9pZ80WE0aMOfs3Hi6iUZn20jfNthZ0ew9IJic+fb0FvV3HGLYd3JA0eZWDIGAOV/25DoRSYdJFtv9vV1izyrn2A1jWzyZv3Gsl/PkzL1Otxjb2gx8KJBYXAmOuymPuYh21zRMoOGMOhyNEYuNLejzfbd7Im4mO0sfvBwqf56iIca6rviWLs2LHyypUrT/QwTjiBWR/je+M1dIOHIKfTJKp3giyj0BvQDy3HUD4CQ/kI1Nkn/2QdICHFeLbuHvQKE3cUPnpSri4ejoyc4XP/h3zS/hZ6pYlLXd9liHHMCRlLe6qZlxoeJkOab+U/iEvTvRXPhf7/Maftda52/2A/Z0fLthcI+5bTb/wLKJQ9V9sZ9a/Ds+FR3KXfx+ya1GPb7YtIksxOb4Iv6iKsqY+yy5sAwGZQMqrQwKgiI8Pz9Ri1J0aITGdk6v3JvaJEtTdBvT9J6oBQMY1KIGu3KJFlUuPce11FllmN06hCdYggwJiU4MGGl2hPB/ltwW3kanquvCGdaKd29U/ZYMnQrogTUsmwexgOTQE52oF7XQ4OTUGfDsPsKrKUIuT9nEDDRySjDSg1Dmz5F2LJOQel6uCT/XTST8uWZ4mJmzC7ppA98Naj+j17Ylv4wPM7jCp7t4WI+uqfI8sJCvs9cVgx66mm/7IqspX7826k3NBv799lWabO+3fagvPJc15HpvU83nnUg9Wl5ppf5qO3nLxCfjLlY4fnMRKpFkrcd2E3TzjkfWvn3oPa4CJv4s+6vP1325v5b3sz9+SUcIapY8ISj+2ioeYBbM7LyHJd1+njPNti/OehRkZfYGXazfsmoB+/6mVxlchdjxWSV9I9W/fDjZ/QnAzxTMnXUAl95zNLSBKzRR8fBVqRZLnDvaDWkr3bhZCt0uDa/a9G0fk+pDKwlld9i5huGca3s8/ucZdCNJPZK4zsdVKkkvjSKeqSMXSCgttdRYw1HZuw6m1bxwebH2VFjgGRjgBEJUommSdymf0y8jVdc7Ck0zI/+3kdqZTME48Voe2GY6Yn+TzUzLMtG/h1/lhK9QdP2Je97GXrLJEZv8gjt/zIZYLptMybzzSzcXmEGd9wMO2Kzstyt7duY8dHf2ZQSwu6wjLcX7sDtd19zK9nD3MeaaS9JsEVTxejMXTtt5SWJX5Wt4yEnOHJogn7dcc5zWkEQVgly3KnYU+nRYiTGH/lR7S9+S+MY8eRc8cPEFQqMuEwsc0biK5fR3TjOtJtHW3P1O4cDMM6XBKGsqEo9CeudvpYqPT+kyXiTG7Lf7hPt+Q8VpoTtbzb8jzNyVpGm6dyYdY30R3HevdAysuLjb8mKcX5Vv4vydF2vW3bHjJyhn80PIg/1crdRU9iUlmR0jGql92B2TUJ16CeDZaVZYm6lT9CqXFQMPKhHt12X6E1lOLtle2sqYsQiksIAgxy6Rhd1CE8FDs1J3Ql8HDIskwoLuELp/CF0x2XUMf1tt3/F2P7r8oJdAgrzi+JFNlmFU6jkkrFh2xO7eC+3OsZaex+Lfuhx5mhcd1vSISrWVWYi0oCvb+GPMMwSgf8CN0hLP0nK5l0hGDTXAKeKjJJPxpDEbaCizFnTzxipwRZlmivewd/3buo9bnklP0fWuOR7f8HskeIMKmcXFPwG7Rd2Ncl4jXUV99HlvtmbI4LD3vfaCbOg40v4U+HeLjg2+RrspBlmUbfa7SKM8mxX4EicBlv/7YRo03FNQ/lY+ykfvtkI50Js7PpCSLxbRRk3YTLdtFB98mkolR/9G0cZV/HMeSqLm23PhHjvvptjDNZ+WFOyX63NTc+RyS0jPziB9HpO2+XO+/FVtbNDXLdbwvIGaCjtTHJMz+tY+w0C5ff1r0Fk+3xNn7ZMJebnKP4mr20W489WXjDt4QPAqu52jGOqxw9X3Z2KBqTcZ5tqaUmEeMci4NvZuV3e4JZn6inUqxkYWgRKTlFaVTLFQP+jwJNITMDM5kXnEdSTnKG8Qwus1/KAN2RyzU2bo7ym0c9XH6pnWuvPjHZOk81rWNbPMDzJWcddMz1rIsy91EPZRdaOePmrjs9MhmZd15o5YtFIaZebmfGNxydik4z/VvZsPJ9Llu3CZUMzqnXYR1zXo+4Itp2xfn4gQaGX2Fn9De6/t5ujvn5deMqLrEVc0PWydUm+zS9y+FEiNPdMU5S/DP/R9t//43pjDPJueP7CKqOEyaFRoMmvwDj6DFYz7sQ85mTUOfkIkWjRNasILx4If7KDzsEivZ2BLUapc1+UuQqeOLVfOD9K2dYpjPONuNED6dXMalsjLZMQ0ZmuTiLdeHPcWsKcah7TvE+FGK6jZcbHyYuRbkl7xfk6kqOajsKQUGRbjBLxSr86VbKTWcSbF1IpG052QNuRaXt2ZMHQRCQ5TShlvmYss5EqTmxpSw9iSzLfLYtxJNVTTQGkowpNnH5aDvfOcvF+eU2ynL12A09X8vbkwiCgFatwG5UkW/XMMitY2ShkQkDzJxbZuWSkXYuHWXj7FIzY0uMDM3VU5KlxaJXksp0hGSub4yxujbKEmkJXutm2DaGFUuz2elNUJqjx9AD4YFtNW8S9n6Oe/CdVOTdSpltOs6UgoxnAWqVCb311JjopOJe2mvfpmXbn4n6v0BnHoRr4Ldx9rsRnamkSye0giBgsA1DZx1CuPVzxKYqlBobWmNJt76LZnUWObpBrBUr8SXrGGyacMTH+33vkkzU4c773hE7QagVKkYZBvFp6AuWhjcyyTycdv8HtAT+R7b1AjThr/P2Ix70JiVXP1iAqQ+E3vUECoUGh2kSsWQDXrGSjBTHrC/fvzyubQuh+s+wD74MtenI5XYZWeaJpmqSssTP8gagPWAFX28YQii4hJD4GSbzOJTKg0W7/CE6Nn4aomFznGFTzbz9fAuRkMQN9+R2KwsC4BXvasRMgrtyxqPuQy6InqRcX4A3HaJSXItNaaS/7vg4Wy1KFVMtDtKyzCzRx9JwgIE6Aw7V4X9vkizxRfQLXvK+zL/a/k1j0sPZ5il8Mz2G0ZvX0S9vOlZzESONIznXeg5qQc2S8BKqxFlsjW3DqXKSrco65D7Ala2m1Zti7nyRM88wYTnOjqWElOEf3s1MNOUwxrS/yJAIZ5j3mAeDXcWUH3Wvpa9CIVA21kjIn2FxpUg8KjFopOGg92GgzskKg8BHORbOjCmIrZ5LrHYTuoIhKPXHJpIb7CpET5Jdn4UYMNWCuovlaNlqPb5UnHnBRs4wurAe4Ttymq8Oh+uOcVqEOAnxf/QBbW+9gWncBNxfEiAORBAElGYzugEDMU+YhP3CSzAMLUdltZFqbiK8dDHBT+cjzq0iXr0LKRpFaTKjNJy4OrtDIckSrzc/iYzEdbn3ou5G+7GTFYWgoL+hnIGGkWyLrGGJOJNoJkSJvqzXylBCaT8vNz5MJBPk5vwHyO/CqsThMKqsCAgsE2fh0hQi1M1GUOpxllzbKxNmjS6XgKcSBDA6utdqrq8SjGV4/pMWPvgiwECXjgcuzmfaEAuFDi0a1clfBvBllAoBk06Jy6KmJEvL0Dw9Y0tMTBls4YJyG1eMtuPs72GV7lOGMYwL9GeTbVazvDrMnM1BrHolJc6jz76ItK/Bt/NFLDnn4Cja101BZxlCKupB9FShNfVDY+jZ/InjSTy0C1/1a3i3/4NEeBfmrPG4B38Pe+GlqPU5R/XeqXUuzK7JJMLViJ5KUrFmDLYR3cpmsapd6JRmvhBnIiNRaCg/5H0lKU6r53lM5jM67YrRGUaljjJ9MVXicpKhBRiji3Cap2JI3Mjbv/Wg0ii45sF8LNmnVp6MICixm84kLYXwipUkUi1YjRV7RaZQw2Ji3o1kjfgWCuWRj6sfB7x8GmrnDlcRA3UHnysoFFoMxpEEA/OIhFditk46SCRSqRVYstSsqRLx+9OsXRbh/OucDOyCbf3LNCaDvOxbzSW2UkYZT3xQYW8hCAKjjcVUJ7xUiuso1jjJ13QvP+VoUQgCww1mynRGlkVEKgNeBGCwzniQAyAuxZkfnM+fW56nSpxFWk5zueMy7nbfxQTzBBzm/oi7ZiFl4pjyxgGgVWgZZhjGDOt0TAoTKyIrmR2czbroOqwqC7nq3E73SYMH6Zi3IMiumgRTJpuPqwC/OuJjUbiZ65wDcav1+9225G+t+LYnOOdneZiOYl8iCAJDKgzEoxKLK0VC/gylo/cXIgRBYKQxl08TzSzKz+a8wvHENy5CXDULhUaHNm/AMb0fjmItm6sCpGMSBRVdnw+U6q3MD3rYFheZasnr04sipzl+nBYhTiHa//ce7e/8B9OZE3F/9+5uhU8KCgXqrGwMQ8uxTj0X67nnoS3ph6BUEdu6mfDSzxFnVxJa+jmppiaQJFQ2O4L6xJ+ULROrWB1awGWu2495YnyyYVU5qbBMIyXFWSpWsSG8lDxtf6zqnnUShNMirzT+hmC6nW/m3U9hD5W7FOoGsS26mhr/Iorbm7EXXtZrq8kKpZZktJGIbxnWvPOPaCfv66ypi/DYTA+1bQmuH+fkO1NcmHSn5mpfV6hNtvCn1jfpr8vj58XXMiTHyOiiDjfFztY4VRtEdrQmKMvVYdB0731KJXx4NvwOtT6HnLIfI3zJdiwIAgbHaKL+tYjN8zE6xqDSnDzhk7IsEfV/gXf7P2iv/Q+phA9b3vm4h3wfi3sqKk3XQsgOh0Kpw+yajCAoET2zCLctQ28p69a2Xdr+RDJ+vhArsavzcWoLO71fSFxEOLSU7Jxvoe5GsJ1DZaEwXUtObCmtqgJKhB/xzm+bERQC1zyYjy3n1BS3BUHAYhiFQlDjFWcSiW/HZhqLQlDj3/4RIGAffMkRt+NJxnm6pYYxRivXOA4tWClVZnSGwQT8VSRi2zBbJiIc4FJw5Ktp2hFn1dIIzhw1X7/TjULRvUnL6761eFIhfpAzAe1Jvq8/EgpBwVhjPzZEG5gdXM9QfR5Z6u63AD1aXGotZ5sdeNNJqkQfG2NhhulNGJUqfCkf7/nf488tz7M8shy32s2NWTfwHddtDNUPRavoyPgQFCrScT+h+oVY+01H8aWWjmpBTam+lPOt52FXOVgXXcec4FxWRJajVxjI1+Tvl72j0ykwGhTMmiPidqkpLjp+7SHf81fTnk5wa3bpfkJMzdIwa//bzsirHF1uc9kZgiAwaKQBSYLFlSLtLSmGjDHu9/tQC0rK9C6qgjuotZq46MwbSPkaEVdVEavdeEyuCK1JSTyYYfu8ICUTTOjMXTuWahVKbEoNs4IN2FVa+utOHTfqaY6e0yLEKUL7B+/Q/t5/MU2YjPs73zvm7hcKrRZtQSGmirHYzr8I87gJqN05SNEIkdUrCC1eiL/qI+K7dmIYPgKF5sT0ABbTbfyn6Sn6GYYxw3ndV1JdVQpKBhlHUaIrY3NkOUvEmaSlFMX6ISh6wIIayQR51fMI/nQrN+XdT7F+SA+MugOFoKBQN4hQYyVZKQF36V09Gkh5IEq1hWDzXNQ6N1pTvyM/oA8ST0m8stjLa0vacFnU3H9RHuP6m76S3/09BDMRftP4T9SCkl/m34zxS98hk07JlMFmzDolC7YEmbs5iKUbrghZStO06fekk37yy3+OSnvwxFlQqDA6RhFq+ZRw2zLMrskolH27L7ospQi1LKR1258RPZXIcgZH0ZW4S+/G5ByDUtWzOTOCIKC3lqG3DiXkXYzoqUKpNqM19e/S5yAIAsWGkTTENrIhOJcS42iMqoM/C2/ziwgKHU7XDd36TbSHFhFsf524uoRXvVm0Pp2DMtNRguHIPzUFiD0IgoBJPwSNKptWsRIxspJoopZgcAXYraQ1SeLJOuKpJhJpL6m0n3QmhCTFkeQUkizxx5YGIpLEz/L6oz/C+YdanY1a7SLQ/jHptA+j6YyDVnPr65JUb4tTmKtm1LmWbn2Wbekof21dwbnW/pxp6n4OycmISlAy1tSPFeFdzA9upsJQjLWHf8OHQ6NQMN5kI0etYUGondmil5WRT3i97Rm2x7dTYazgu9nf4WrH1ynSFnUa2KsyZBHcNQul1oLeefBihFJQMkA3gPOsM8jV5LIlvoW5wXksCi1CLWgo1Bai3H3OU1KsZd2GKEuWRpg21YKmB8rxjkRalvhb62bOMGYzzrSvPDbqTzP/9x5shRom3elG6KagdiCCIDCg3IBSCZ9XirQ2JBl6hmk/IcKm0mFX6agUtyNo9YwfewVqq4vQ+s86XBFqLdrco3NFOPtr2TpHJOJNUzKh64JKkcbElniARaFmzjbnojvFxcHTHJnTIsQpQPv7b9P+/tuYJ03BfdudPd5+UxAElBYLuoGDME+YjP2Ci9GXDUNpthBeupjImpUYx5yBQqc/8sZ6mPdaXqA91cxNefeh76S+9KuEXe2iwjKNSCbIUrGKzZGVFOoGYe5ma7svE82EebXxEdpSHm7I/Sn9j9DO7WgwKkwINR9Tr0mTdg4hS9N7dnaVNouIbxmJSB3W3EO37uurbG+J89hMD+sbYlw8wsYPznXjNJ14N9KJJC1n+L3nDZpSbTyQdxN5nXTCEASBgS4dEwea2dEaZ9YGkR0tCcryjuyKaKt5g7B3Ce7B38NgG3rI+ylUBvSWUkTPLOKh7ZizJ/VYi7SeJJMKE/DMpGXLs4S9i1BqbDj73YB70HfRW8tQ9HILW7UuG4trColITUd5RrQRg71r5RkKQUGJYTRbQgvZHl5CqXkyasU+sScRr6Pd+yYO5+XoDV13awXCK6hueRaTfigluvto+pObVFRi0D1xRg7sWjL/qYBBW4JBO4BQbB2x+C5SmhhJjUgotg4xuppAZDn+8GLaQ5/RFpyPV5xFa+BjKgONrEgXMUOuxBB6Ha84h7bgAtpDiwiElxIIryQYXUsotoF4qhGDpgSdvh8ICsT2yo7nNu47tgT9ad56vgVXjppwTZLsYi3ObghB77RvYHu8jR/kTMTYhTKSUwWtQs1oYwkLQ1tYFN7OeOMADMdRDE3LaRqTX1CfnEN7Roc/M4A8dTm/yLuR823n4lQ7DzvpVWmtRL3riXnXY8wdi1LTud1fISgo1hYz3TKdEm0J1Ylq5gXnsSD4CQBF2iLUCjUD+umonB0gEpGoGN37pcTrom18EvJwjXMguZoOAUiWZRY+00LQk2L6/XnoezDUtqRMj86g4POZIp7qBMPGGVF+KWein9aONxVhlridgTonxYXlmMvPIumtR1w1i1jtBnQFpSgN3XNmqHUKpDRsmxMkb6QBo7Nrr0kQBAbprFQF6vGl44w39X6O2Wn6NqdFiJMYWZZpf+8t/B+8g3ny2bi+fQfCIVo59SSCUok624WhfAS6gYMRP5lDZMVSjKPGoDQev8yIzeGVfOJ/m3Od11B6glpV9jVUgpohxjHkawewIbyEJYGOE7xCXWm3WwXGM1Fe9TxCa7Ke63PvZaBxZG8MmUjbKqKtC9nlyGZ5YhUVlqm9lushCAIyEqGWTzA4KlBpOxdoNjfF0KoUaNV9YxKZzsi8s6qdFxa0olUpuOf8HKYPtaI8xhWVU4GXvDNZHtnM99yXM+oInTBM2g5XhEWn5JOtR3ZFRNpW4dv5Mpac6TiKLjviWFRaJyptFqJnJlI6jNEx+qhfV28Q8i6mcf1viPm/QGcZvDts8oYuh032FAqlFlN2Rx6A6JlN2LcEnXUIqi7UsmsUOvL1Q1grzqI5vp1S86S9+za/7z0SiRrceXehUHRt8hWMrmNX01MYtf3JM97Lu79tIx1SkLh9E/MsCxmsK8StPj419n0BnSaHbOt5GCJZpL9YRv+y35KfcyPZtvPJspyDw3w2DtMkbKbxWI1jSGpH8e/YUAapo1xpltCp3aiU1t1ZDxIZKUoq3U485SGa2IUYWYk/vAyjrj8W8yTSKR+ivxKVOhvt7qDj/73spbk2wbd/WUDT1hjbl4cpn2ZFpT7y/i6cSfBcyzLONBcyzdK/d9+sPohRqWW4oZC5wY2silQzwTwQbS8Li6FMiMpAJc+1/JlPQ59iUCj5umMIA7UlrIxkWBmNU6zR41If+TepMrgI1n6KuGs2SrURra3fIYULQRDI1+RzjmUaQ/RDaEx5mBecx1xxHgkpyXBXP9IxFbPnBhk53ICzl0Nl/xeooTkZ5TZXGcrdY94+P8jmj0XG3pTVrQyFrlI0SIfZpmRxpUjttjjDxptQqfa9XyMMOayKePgsVMNEUzEmvQXT0EmobW5CGxYirpqFypKF1t29LmfOflp2LAjir0kw4Oyu526YlRoysszsYAODdFZy1CdnN77T9AynRYiTFFmWaX/3v/g/fA/zWVNx3Xr7cREgDkSd7cJQVk7w0/mElizCOGIUSnPv13olpDj/bnocqyqLK913dnuCfarj1OQy2jKVQNrLMnEWO6JrKdYPwajs2meTkGK81vQYzYkars39MYONFb02Vl/160iZOP1Kf8RSsYpQxk+Zqfdajan1eYieKpDTGJ0Hi1cZSeaX7zfwwRd+msUUdqMKh/HE2QY9gSS/r2ri851hJg8y89MLcsm3H3wyl060017/HumEF4XK3ON2+r7IbHEF7/g/41LbJL5mn9Clx3TmitjeEqcsV49Bu88VkYp78Wx8DI0+n5yh/3dQ3fqh0JqKkaQEoqcSpcaKznzic2pkWcZf9w6+nS+jMw8gd+hPsRdeglrvPmFlPB3lGUPQ24YR9i4h4KlCoTKgNR3ZImxSObCos/kiMJOEFKHEOBpJStDqeQGjeQwW25QujUGWJaqb/4RKaabAch/vPuIn2JbmqvvymDpiEKui25gfXM0YYykWZd8LZe5NgjWfkBRryB55CwqlFqVCj0ppQaNyoFW70Gny0GkK+YtfQsxk+EXBSHLNo7EaK7CbxuEwT8JpOZss67lk287HbfsaOfbLMOoGEYgspzUwE1lO4Mq6lkRsJ6J/FjpDKc21Fj58xceUS2yMmGjGVaJldaVIKiHRb9SRP4MPA1tZF2vmbveZWFW9V9rXl7GpDAzW5TBLXM/S8A5GGIqwKHveqdqQbODNtv/yQutfWBtbx0DdQL6VfQvfzPomg/QDGWqwMMpgYXUkSKXoJS5lKNOb9k7QO0NtdGEunExCrEHcNYu4bwv6rLJDuiKgY1/iVrs42zKFkYaR+NI+5gXnMVucTfEAAd+qAjZtinPOVEu3s0W6iiTL/LV1MyONTiaaOzrJhFpSLHiyCVeZnvHfyu61fW1+fx0Ot5ollQF2bYxRPt6IavcCikpQMEzvZq64g80xL1MsxSgFBVp3Mebys0g07UJcMRMpnURfPKzLY1SqBZRaBdvmBMkaqMOS2/WFo0E6K0vDrayK+DjXko/y9Pn7V5bTIsRJiCzLtL39HwIfvY/l7HNw3fKdEyJA7EHlcGIYMYrQos8ILVyAYVg5KlvvrhzNbXuDHdG1XJdzL/ZuhI99lVArNAwzjSdbU8C60CKWiVWoBC0FuoGHPdAkpTj/8jxOQ3wH1+T8X68KAumkH++OF7HmnkdO9tmk5RTLxFnkawfg1PROorlCoSYdbyXkXYw17/yD7OcKQWBUoYGMJLNkZ5jZG4OsrougFATybOrj5j6QZZk5m4I8NaeZeErie9PcXDnGgbqTrhfx4HYaNzxCzL+WSPsqRM9MQt7FpGJNIGdQaR0nfRDngWyM1vBcy7uMMgzkdtcl3T7B+7IrYsHWEHM3iVh0SkqytCBn8Gx8nEwqSN7wX3Q7aFJvKycR3oXomYXOMgT1cWqb1xlSJknrtucRm2Zhdk0ht+xHqLSOEzaeA1HrsjC7zyIZrUP0VJGM1GOwjzhia80sbTEpKc4XYiVGpQN9oolwaDFZ7ltQa6I0YA0AACAASURBVLr2fguCgM04FqNiEu/9Loi/KcUVP82lcKgBtUJFhWEwn4bWsiS8kYmmcnRfgc5Le/BveQeVzoG136HL1uYH26kSfdySnU95Fy3dWnUOWZZppDMhvOIsApEVZGddSyq2E7F9Ph+/OgpQct0Pc1GpBcxOFdFghrWzRfqNNhy2RWpCSvNM81KG6V18zX5qtMs9WrLVFoYbCvgstJV5wU3012bjVh97YK6YFlkaXsbrvjd4re1fNCQbOMs8me+5vsfF9ovJ1ezfscKhUjPV4iCcyVAl+lgTCTJEb8KiPPTnqFQbMBeehUpnJ1jXNVfEHpwqJ5PMExlvHE8oE2JBdB5Js5fAkiFIuijlg3snNHhTzM+cYCNXOfpToDEhSTILnmwiHpKYcX8eGmPvhkbnFmtxFWhYUhVg+7oY5eNMqHe3tDUrteRozMwUtxGT0nu7xSi0esxDJ5GJBhFXVpJoqcE4sAJB1TXnjKNYS/XiMC2bYwzqRm6LUlBQqDFSKdYDUG7oO8ej0xxfTosQJxmyLNP239cJzPwflqnTyb752ydUgNiDymrDOHoM4aWfE1wwD13pENTOrF55rqZENe+3/oUzLNMZZ5vRK89xKuHSFDDKPAVvqpFlYhXVsU300w9F38nKXkpK8u+m31Mb38LX3d+n3Hxmr45N9MwmFliPa/AdKNVmivSlbIqsYFN4GRWWaah6yUaq1NgJNs1GrXV2ulJt1auoKDZy3jAbDqOS7S0J5m8JMnuTSDCWwW1R9WonivZImqfntFC1QaQ8z8D9X8tjkLvzVb1gy6c0bX4KpdpE/oiHsOaeh0afg5SOEGlbTqh1If6GD4n6N5BO+hEUGpQa20kdZNma8vOo5zUcKiv3592A5ii/J192Rez0Jqja7Ypwp6uQxMXklN6N3tr9IFZBEDA6Kgj7VhBqWYApazxK9fHPrEknA3g2PkbMvw5nyXU4+924X2ePvkJHecZEFEodYtMcwt7F6CyDjyiWFOjLaY5vZ504i/x4MyqlnizXTd36bqfjGt7/XRu+uiSX3ZtLyYh9+0WDUkeZvoRZ4nI2xGqYbB6OqgfCfvs6spTGt+4VTHlnYHB3XobnSyX5Q1M1pXojt2Tld+s9VwhqbMYxe10RvuBsDJZxbF3mZMOSQVx8i5GiQftEjfxSHZs+C1G/McbwaZZDBvvNFXeyPNLAHa5xZKm/Ws6VznCqTIw3DWB1tIaqwDrsSiP9dN1btJFlmbpkHZ8EP+Hfvtd5re01VkZWkiLFpbZLuDvnbiaaJ2JVHXpyrxIUVBit9NPqWRT2UyV6MSiUDNAaDltqobP3x1w4iURgtyuibQt65+FdEXuwqqyMM43jLPNkkk4PNbtSbFmqo7r0A4rMrsOO92iYGaijNhnmu66hqAQFGz8MsGNBiAnfycZddnxcia4CDfn9tSyZJbJ5VYRh44xodR3zgwKNlXAmSZW4nUKNlYLdwrqgUGAYMBql3oy4qorIjtUY+o9E2UmL3QMRFAJ6q5Kts4OYXWocJV3PH3Gp9bSmYswVGxlvcmH5CmW3nGYfp0WIkwhZlml7818Eqj7Ccs4Msm+6tU8IEHtQmswYx44nsnIZ4rw56PoNQO3q2eAZSZZ4velJZCSuy72317IDTjU0Ch3lponY1S7WhBawXJyNQWkmV7tvZSElJXm96UmqYxu50v09Rpgn9+qYZFmmdftf0RgKsBd0tIBTCErytf1ZIs4kKoUY0ktZHyqtg0j7auKh7VhyZxzyREit7JikzhhqYViegXBc4rNtQSrXi2xvjWNQK8ixqHt0Qr90V5jHKz20hFLcPDGbmydmdRqeKMsZfLteo73mDfTWMvKH/xy1zoVKY0VnGYzZNRl7wcXobcNQqq2kYh7C3kUEm+cjemaRCO8ik4miVJlQqk6eE/a4lOQRz2tEpQS/zP8mDvWxl3+ZtErOGmzGqlfxyeYAC+udZDlKGF429ag/W0GhxmAfSbB5HtH21R0tKnu5NvvLJMK1eNb/hnTcR86QH2LNPadPC0+CIKC3lKK3DSfiW0rAU4lCqUdrPrRzSxAESoyjaQh9Tk6iCYN9BmZjeZefMxbK8N7jTbTsSnDJj3IYMOZgocihMpOvyaZSXEpj0sd409A+/T72BIlADcHqOVgHXITWcnArVFmWebalFm86xX15/TEdZlX7cGjVOWSZp5GWQjR7F/LZ69dhy27ljOlvYLZNRhA6tqtSK7Bkq/miSkRjUJA3+ODSgrQs8UzLEgo1Vq52dv07cKpjVGqZbBpMddLLTHEtCSlNub7gCG7IJOui6/g4MJMXfS/yYeBDNsY2YlfZOdd6Ljdl3cgNzuspM5TtbbHZFfI0Os4y26lPxqkSfexIRBmuN6M7jDCqVBv3d0VUz0GpMaK1da2rjklpYoypghGDbXw6P0lTtZLZ1r9Tq9yCW+3GoTr2VXhZlvm7dzND9XamWHLx1yZY+GwzhWONjP5GRxhnJiMTi0qExAz+9jTe5hSehiR1NUl2bYuzdVOMzeujrF0VYfXyMMs/D/H5giCfzRWZXyWybVOMcCjT0X7UpDjka8/K1VA0WMeyOSIbl0coG2tEZ+h4f8sNLtZGm/kkVM14YwHm3aGlgiCgyxuILm8QwbWfEFq3AF3BYNSWIy8kWvM1NK6JUr86SukMCwpl1/eNpXob84MetseDnG3OPeX3q6c5mMOJEIIsy8d7PD3C2LFj5ZUrV57oYfQosizje+OfiLMrsZ57Plk33tJnf7BpMYDnyUdJNnnIufMHmMaM67FtLw1UMdP3Cle7f8Bw88Qe2+5XiUDKx/utf2FXbAMDDSO53HU7BqWF/zT9gW3RNVzuup0Ky7ReH0dM3ELjul/hGnwnFvfZ+902y/dvPg98yDfzHmCgYUSvPL/YPB/v9r+RP+LX6K1dt+62R9LM3xxk3mYRfzRDtlnF9KFWppVasOiPfpU0msjw8uc+Fm4PMSBby13nuMmzdS6yZVJhmrc8TSywHmvehWT1v7FLmQWZZJBoYH3Hxb+OTLIdALU+F4NtBAb7CPTWoShUx7/TTVeQZJk/Nb/FisgW7su7gZGGns1bSMVbWbv0Md7zXMnOUC4jCvR8d4qLLPPRiwfRwAY86x/F4BhN7tB7jksAZKRtJc1bnkWhMpI37CcnXTvaTCpM67YXiLSvwugci2vQHYd1ktR7/kxMXMg6YzGXF/wGVRfEabE1xbu/8xD0prno+24GjTu8U+Vj/xJea5vNJbaJ3JB1ajvwxF2z8a59ieLzn0VtOHjl/LNgO8+31nFzVj4X2nqmHPKDVzexrFLDOXf8hZzcBhz6MeQW7vu9yLLMB080Ubcxxi1PFmHJ3v83uShUw3Mty/hJ7mTGGL86HU26SkaWeNW3kNniBs4w9uMu9wx0XxJF29PtrImsYXVkNetjG0jKSbSClhGG4VQYKxhtGI2tk5a4R4Msy8wJtvGarxGdoOB2dxFjjUd2JqSiXlpX/5WYdwP67HJcFbd3+v08FAs+C/LSq62k0jLKijWkp8xhpLs/l9uvoKybrcfTaZl2X4rW5hTelhTV/jCheBpViwbdphiKtEyNU0UkIROLSaSSXZtPabQCOr0CnU6B3qBAp1egVgs01CYI+DMAWO1KSsv0DB6qp3SoHlfuwQshtVtjvPK7JvRGBbf9Mh+Hu+Oz9qYi3F8/G4dKz28LpqM5oEwz2eah6a3fkxK9uC78DpYRU4845qYNUeb81sOYG50Mu7h7pdjzg438rXUz33WVcY7l9O/2q4YgCKtkWR7b6W2nRYi+gSzL+F5/FXFOFdYZF5J1/Tf7rACxh0wkjOepx0lU78T17TuwTOpaUNjhENNtPFd7L4X6wdyUe1+ffw/6MpIssUKcw+y211EKKtyaQmrjW7gk+zbOsE4/LmNo2fYCYd9y+o1/AYVy/1KDlJTk+fqfkZZT3F30BFpFz0+KpUycmmV3YnSOwV16d7cfn87IrKyNMGejyEZPDJUCJgwwc94wKwNd2m59Pzd6orzwSSvtkTRXVNi5YrQD1SFWFBKRepo3PUkq0YZr4G1YcqZ2e+zQsV9JRRuJBtYR9a8nJm5ClhIgKNGZB2Gwj8BgG47WPKDPtJp8u30Bb7d/yk1Z5/E1W9eCKLuKLKVoWPsQqVgz+aMf49NdOv691IdCgBsnZHHOkK7XvB5IwDML386XsRdehrPkuh4d95eRZZlA40e0Vb+O1tSP3KH39qn8h+4gyzKiZya+6tdRaey4D1EaI0lJarbfiaQrYGZqK6XmyZznuuuwn1VLdZz3ftdEJi1z2b25FJQdef8iyzIveWcyJ7iS72RfzLnWU7cjU8vK54m2rqXkwr8c9D760ynurdtCgUbHQ/kDUfTAcdjXlOTpe+sYMUnPuK9/TFtwPgoZsowTKMj74d77BX0pXr2njoKhei7/6f4rp882L6E2GeD3hRf0yJhORWRZpkpcxz99n1OscXKNs5yd8c2sjq6mOlENQJYqizHGCioMFZTpy9D0otu0MRnn2ZZaahIxzrU4uSkr77CuiD2vIVgzF9+Gf3eMt/xGLCXndnnfHAikefcDP/M+EUEpoTxzGckJ8xhi68cVjisYoR++d1vJpISvJUVrS4fQsEdwaG1O0e5LI0n7tqvRClisSnITElZRItJfgzpHg87QISjo9Psuer0CnV7Ye12751+dYr8Wmwe+7tbmFNs2xdi6+yIeQZRo3BXnpUc9qNUCt/4iH9fuNrdrIk083vQZ0yz9uN118CJhJham+f0/EavZgG38xTinXn9E1/Xcxzz4dsS58pnibuVfSLLMw42raEhGeKp4wumyjK8Yp0WIPo4sy/j+9TLivNlYz7+IrGu7V+96IpHicZqefoLY5o1k3fgtbNPPP6bt/afpKbZHv+Duoiexq09c0NupRFuyiXdbX6A+vo2Lsm7hTNsFx+V5pXSM6mV3YHZNwjWo89KputhWXmz8FWMt07nE9e1eGYd3x8sEm+dTMv7PKI/B1t/gTzJ7o8jCbUFiKZl+WVpmDLMyaYDpsG0+k2mJN1e0M3NdALdVzV3T3IfMfoDdK9xbn0Oh0JIz9B70lsFHPeYDkaUUseA2YrtFiUS4GpBRqIzobeW7nRLDT1jI4rLwJv7Y/BZTzCO503VZj+8HvTtfQfRUkVP2Y0xZHSdmrcEUf/20lY2eGMML9Nx+lK4IWZbx7niRYPNc3KV3Y3b1fKmTLKVp3fGP3RkUZ+IafCcKZdet0n2VeGgHzZufJp3worMMwZZ3AcasM/Y6f0LiIlo8z5FX9HM2JLaxtP0tJjtvosL+tU63V7M2wod/bEZnUnLl/Xk487t+0puRJX7f9Abrozu5L+8GRvSwE6evUDvnx2hMueRO+Ml+f5dlmaeaa/giGuTxwlLyND3TfeKfT3jYtTHGPX8qxmxTEYyspbr5j2SkOFZ9Of3yfro3qHTVx34+fa2Ni3+Uw+Dx+9wrsiwjZhLYvqIdMbpCXIqzIbqBWeJK1seSQBrYTKkunwrjaCoMFRRoDl+q0dOkZYk325r5KNCKW63l++5iBuiOnKGQirTSuuavxLwb0buG4xp9O2pD13PImltS/PedNhYvDqPVZVAO3kra3oQ1WIhD7EfMpyPQntnvMQajAleOmmy3GpdbTfae6zlqLFYl3m1xZv2qkQFTLUy8vXePk10VJRx2JR/8tRUQuPXneeQWdxwT/tO2jvf9m7nTNY6zLQc75eRMGt/cfyKuno1hYAU5l96NQnvoz6W9JsFH99dTfqmNiuu6lwfXkAzzs7plTDLn8D33sG499jQnN6dFiD6MLEl4//UywflzsF1wMc5v3HDSCBB7kJJJWl54msiaVTi+fi2Oiy8/qu1siazk9aYnmeG8jrPsl/XwKL/aSLJEIO3Foe7Z/I7DsacUomDkb9BZBh3yfpXeV1kiVnJL3i/pb+j5g1MiUk/96p/g7Hcj9oKLj3l7saTEwu0hZm8UafAnMWoUnF1qZsYwK7nW/Sc7tW0JnpvfQn17khlDLdxwZha6QwgWsizjr3+f9tr/7l7hvgeV1nnM4z0cHaUbG4gG1hHzryO9t3QjB4NtBHr7CAzWoSiOQyvQ2kQLDza8SKHGxYP5txxkIT1Wwt6lNG/5E9a8C8kecPN+t0myzNxNwWN2RchSmsYNj5AI7SB/xK96tHVnJhWkadMfiQc3Yy+6CkfRVX3GvdITSOkoYvMniJ4q0gkvKq0Ta+55WHLOocnzFJlUO0UD/gjAzOY/sSuygsvy7qfogFKujQuCzP5bK1mFGq74Wd5hOy0ciqiU4FcNL+FNizycfyuF2lNHEJdliUxCpKbyThxDv4Gj9Ir9bl8S8vN0Sy3XO3O51N4zx4ttayO88lgTF1zvZMql+6zc6XSY7XX3EZN8aJRO+uX+CKNuIFJG5t8/rycqZrjlD0VoDad+UOix4E15WR1Zw+roajbFNpGSU+gVegZqR7IroScty3w/5zzGGk9sydbGaIg/t9YhplNcbndzoS37iFkjsiwRrN7tihAUu10RnWffRDMSry1spXFnEk1AINMuI7amCYek/bepTZBxN6PPjjOsIJ8xhf1x52rIdqsxmg79XUvFJT76WT2yJHPx40VoDMd3/yvLMq1NKbZuirFtU4wtm2IEAx2ihMWiRIpLqIHr73IxYpwJCZlHPJ+yI97GD9wTGGvqvBRCXDUb75xX0DjzyL36p6hth97fLXquhdplYa54uhhDN/etb7bt4D1/Db/IqzjdLeMrxGkRoo8iSxLef75IcME8bBddgvPq6086AWIPcjpNyz9eILz0c2wXXYrz6uu69VoSUpzn6u5BqzBwZ+FjKIVTq9XgV5GGL36JlIlRWPHEEQKyEjxf/1NkWeauot+jUfT8KlfD2ofIpESKxjzVYxM3WZbZ0hRn9iaR5dVhMhKMKNBz3jAbowoNzFwf4M0VbZh1Sm4/28XookMHQ0qZOK3b/kLYtxRT9mRcg76L4jhbFmVZJhXzEPWv6xAlArtLN1CgswzamyehNffvUjZFdwhmIjxQ/3cyssSjhd/BrupaK8Cukoo1U7/mftSGPApG/PqQrUwPdEV8d4qL7G66IjKpIPVrfo4spykc9UiPlEoko40d7UQTflyDb+8Vl0VfQZYlIu2rERsriYkbQaUCWxqr7UKyczvEo6QU562GBwmn2/hGwSPYNDnIssyyd/0sfqudouF6LvlRLtpjmCT4UiK/bPgHSkHJbwtuw6bqvc4nsiwjSynkTBI5k0DKJHdfTyJlEsjpBLKUQkonkKUkUrrjfntvz6R2P+7L1w/Yxp7/S6m9z5s3+RcYsvcFPAYzae6t20K2SsPDBYNQ9sD5SCYt88xP65Ak+OETRajU+29TkuJU19xHMNOMLAi4bZeS67iK1mqJN37RwIgZVs699XSL7j1EpSi1iTpqEjXUJGrYmdhJQ7IBgBx1DhWGCiqMoxmiH4JKUOFPR3iiaSbViVZudE7iItvIE3qeGc6kecnbwOJwALUgMMlk5zxrFv2P4IxIRVo7siJ8G9G7RuAa/d29roikJDGnXeR9r5/0WxKqTSBbQHKAwgEOl4rCXC02lZINi2LU7khhz0khnDOP9oGfk6PJ4VL7pUwxn4XqMOeeS//RyrZ5Qc5/MB93F8q7eps9osSWPaLEhhihYIcoYTIrGDrCQOEQFbOda2m0+BhvLOCW7ArsneRBRavX0/z+n0BQkHvVj9EXlnX6nOHWFO//uJb+UyxM/G73xNmklOEn9UtRIPB44Xg0fbCL02l6ntMiRB9EliS8r/yD4GfzsV98GY6rrj1pBYg9dIgqLxFcMLejs8eN3+pyZ48q32ssDnzMbfkPU6TvOfv5aU4MyWgjdavu6bL7oDq2iZcbH+ZM6wVclH1Lj48n1LqIlq3PkVf+cwz24QTT7WyNrMaotFBqrDhm0csfSTN/S0eQZXskg1YlkEjLjOtn5LazXIcNs0zFvTRt+gPJSC3Oftdjy7+4T+wL9pVudARc7le6YR3WkSdhH3HMpRtpOcMjja+xI9HAr/K/xQBdzwZXSVKSxrUPkYq3Ujj6d6iP0L7uQFfEdeOzmF5mQXGIloGdkYjU0bD2QTT6fPJHPHRMglLUv5bmzU8jKNQ9Xp7T10lE6mmpf5akVAftoLcMxZp3IUbnGIJpH2/WP4BBZePruQ+z8OUw6+cHKTvLzHm3u1Cqju03JMsyu+INPOx5jXyVgwecF6OW5N2CQLJDENhv8p/80sS/47aOvyeQdt9v330OvH8SOJpzMQFBpUWh1CIo1QjKA69rEHZfOv6+77pSa8FcNGU/UfaZ5hqWhUV+VziYQm3PTLIWfRxg5ms+vvmTXIaM6VyITacD1NU8QFQOkxSS6DQFFLvuZPl/LKyZJXLdwwXkDvrqlWAE0gGqd4sNNYkaapO1NKea995uVVop0ZYwXF9OhXEMeZrcTreTkFL8uWUeyyM7OdcylG9lTznhbWhrEzFmiz4WhfwkZIkBWgPnW7M402RDc4jzxgNdEfbym1hjHcM7rX7a02mGG/VcZrIx2KLDL0hsi8bZHo2zLRqnNp7Y+wtzSEriOyWiO2SyhBTKcbNpyVuKU+XkEtslnGOZdlBORiYtM/9xD/ZiLWNv7J3W9MeKLMvs2BLnn39qQgxJKPUKIpEOF0h2uUT9tK2oclPc4BzJNEv/g3JVkm0emt5+glSgFdcFt2EZ2Xl4+YpXvWypErnkiSJsBd07tq2NtvGYZw1X2ftxtfPULHU7zf6cFiH6GLIk0fry3wgtXID9kitwXHlNn5h09ASyLNP21usEZn6IacJk3N++A0F1+AleU6Kav9Q/wFjLuVziuu04jfQ0vYlv178IeCopGfc8Kk3XenV/5H2JFeIcbs1/iOJuplgfCUlKUr3sTmIGJ4sdWhoS2/feZlJaGWU+mzGWc3Bqco7peTKSzKqaCEurw4wqNHDWIPNhf9sxcTPNm/+ILKVxD/kBRseoY3r+3iST6ijdiPnXEw2sI51oA0Cty0FvH95RvmEbhrKbpRsvtn7MnOBK7nZfwWRzz3dJ8e54CbFpNrlDf4LR2fWgwdZQir9/2sr6xhj9s7V8+6xsBmR3fSIUbltJ86Y/YMqeiLv07qPax3eEXb6KxlBA7rCfHFFAOdWQpRTVO76HTjcYvWIIomcW6YQPlTYLs+tsAkY7H3tfQ/PfW4luyWf09CRjL4yClDisG0A6QCTYdz25n1CALLHZbOL14gLKgiGurWukK7J6x2T/yyKAFsVuYaBDBNAccH3/++8nGKi0CApNh9igUCPs/r9CpQVB2WPnDivCAf7QXMPVjhyuchzbfnAPYTHNUz+qo2iQjpvvO3x7vkSinsaah5BUBmKKDKlMgCzTJcx65Ay0ei03PFp4zMJSX0WWZVrSrXvFhj2XQCaw9z4ulYsSbQn9tCWU7L7YVV3vUiDJMm+2LeWDwGqG6wv4v5wLMPaBPJloJsOnoXbmiD48qQRmhZKpFiczrE5c6s7Hlwi3MHdDJZWaUnyabAZolVyf62aY6dDHnnhGYmesQ5DYFusQJ8KZ3WUacdAHJTT27YiGJVjUQS6xz2C6dTr6LwVmy5KMLIHiGL6HGVkmlMkQSmcQ0xmC6QzB3f8v0mkZaTKgUx6bWzMUSPPyox68niQX3pxNIJxh9kcBolEJfUWE1qm7GJJr5TuuseRp9s/J6gisfJpYzXps476Gc9oNBy0mxoMZ3vthDTnDDEy7t3Ph63A807ye5eFWfl90Jnmak6d1+GmOjtMiRB9CliRaX/oroUWfYr/sKhyXf/2UESD2IMsy/o/ep/2dNzGOHov7zh+g0HSulkqyxN8afkEw3cb3i55Crzy9QzrZkaU0NcvvQmcZTO7Qe7r8uIQU5891P0EpKLmz8HE03ehNfih8SQ8bw8vYFFlOnreasggsLChkoHUiQ03jaE+1sCo4n22R1UhIlOiHMtZyDmXGcah7MTEcQGyag3fnK6h1bnKH3ovGkNerz9eT7CvdWL+7dGPjAaUbw9HbR6AzDzhs6cYccSUvej/utZaIIe9iWrY8gy3/YrL639jtx8uyzOKdYV5b4kOMZpgx1Mo3xjkwaru2ithe9x7ttW/iLLkOe2HXc25kOYNv56uITbMxOCrIKf1+n22pCh0rlB2ugAMn+weu+h/ODbBPNNizjbQ6QMbRhqLZBBEJKZMAVQb0gBoSESOfVd5ErDUP99kfMd69/JBjFBTqLzkB9ogA/9/efcfHldUH//+cW+ZO06hXy7Is97Jrr7f3Biwty7KhpZDwhPIQEkihhJAfJOQBAiQBQgkEQigp7C4ku9kNJWwv7OL19nVZN1mWrT4qM5p62/n9cUfSSJa9li1Lsjlvv+Z1+51rHZ3R3O8953vM0g1/+fzMQIDFA1qSH8oubjLaeYu1eVogQGhmMJ3YXzt2KL2lLlPqhlGpG3x6+TqMebr+O785yNMPp/nA59sms/afSC77Ir3dn8WKrsMP1zM8/jCa28KOb93M1uu2cPGvzW1owKXIlS49ds/0gIN9mLyfB0BDozW0bDLQ0G610x5qJ6rPT16eh9J7+NbgQzSZlXyk5XU0mif3kOBMk1KyM5/h3lSSp7IpJLA1muBVlXVsiVagCYGUkuczOW4bGKGrUKRFFLmh7y425A9Qf97bqVhx/UnXPSklfbbDnnSeBw+kOVgsImsBAUgJ2gCG3scF8VreULONVZHKWc/tS0nO80l5pYDCRHBh2rLLuOeTcl0ynn/CNk+mEJwXj3BRRZwLE1EqX+Yh3vHkMh7f/ZteeruKvPX9TXRsjvDT/x7lwZ+l8KTEvWSI4nX93Nq6jl+rXjetZYz0PZL3/Supp39GtGMrjW/4APqM7jIv3DnCc7eP8OpPLqNh3dz+No25RT7Y/QQrrAo+3rLtrPu8VOZGBSGWmKCXDAAAIABJREFUCOn7DP7z1xl//FFqbnkTNbe8abEv6Ywau+9nJP/tu0Q2bqb5Ax9CCx/7FPGXYz/jJ8nv8ubGD3BexRWLcJXKfMskd9C/5+9p3vQRYjXb5nTswdyLfK/301xR9TpeXff2Ob+3lJJB+0gp8LCdwVJf2VZrDeeZ66nffw81K95CTdut045LuyM8m36YZ9IPMuoOEtHibKm4mosSN9BgLZ/zdZzwGn2XoYPfJd1/H9HqC2hc//6Taj3g+TbJ3HOMFfbSELuY6nluLXI6pO9SGN8f5JMYfYFiphOQSN0iFa2l09LpiUTZVH0Vl8UvJaEn2J3v4tM9/8r50VV8uPltaPOcZNHO93Hk2Y9hxZaz7LxPHDcPxMnIFT3ueGqE/92VIhHW+e3L6rhqTfxlvzxJKRnY+xUyQ0/QvPFDJ9USw3Nz9O/5EvmxF6ha9npqV/7mKeUxkVKC785683/iFgInEUAoz03gT3QnOAVCO34LAN2ikOhEajbx4hWT2yYCCKNJh/u+v5JcxqLuljsY2foS12hXsa76NehG+JjznU4uGCkl30n+lJ+ndvDO+tfxyspZv0+dtb4+0M2j4yN8unUtK09i1IKT0XOowD9+7ChXvKaS1/3OybfgSY89xGDfN6iovI5w5aV0D34L2xnj6ONXc+1rfpeqxjOfJHc+FPwCQ84Qg+4Qg84g3XaQx+FI8QguLgCWsGiz2oLWDaEg4NAaaj2jQ2YC7Mr18IX+n6Ih+FDza1kXmfvT7DNp2LW5PzXM/elhUp5LgxFia7iKrpzHvlyRBtPgzY21XFkZx8sNMvDMNygk9xBt3ELDBe/BiMw9oXMm6/GfPxnh57tS+M2Q2ATjVQ5BqkcICYd10RgJIxQEFkpBhnHXwzvOOU3hYmo2usgjRA4pMviM48gxbEaBDIhs8KII/nIsuRXpb8D2o4BkbcTiksoKLqqI0WTN7feikPP53ud66d5X4OIbE1z7hmrQBPf8aIRfPJRGhHxyV/bTeH2e9yy/iDXh6T+31DP3MvTz72DWNNPy5g9jVk+1kHIKPnf98WHijSav/qtlcw4k3Jc6yj8PvcT7GjZyTeLseQCjzJ0KQiwB0vOCxI1PPEbNrW+h5uZbX/6gc0D6sYcZ/PY3CK9aTfOf/Bl6bCq5V8od5quHP8TyyFre3vxRFQ09R/Tu+jzFzCHaL/nqKSUwvHvwWzydfoB3tf41y8PHH1VjgpSS3mInuzNPsju7nWGnH4FgRXg9G+OXsiF+MZVG8Me158VP4+R7WXHxV2a9KfGlz6H8Lp5OP8CezA48XFqtNVxUeQOb45efdtJM107Rv+eLFNIvUdX6Bmrb33rCmyNfugznnqc/8wSDmafxZJ7SoxqqI5tYVX0r1ZGNi153xtwxDhY7OVTspLNwiN7cAWrzKdYUYbUNVaVvad0m7Ixo5Ks2sccVVBkVfKb13UT1U/u5Sik5krXJuj6NEZPqUNA83fdsjj7/cdziMMu3fRbTmp8+vIeGCvzzY0McHCyysSXCO6+qZ1l1aPJaXFwc38GRDo50caWD7eWwd38NWRjCWf9/KFqV2F4ezyuy0mihlvjkzb+dH2Ck5w48Z4x49VWEIx0zggazJS20p3IU+DbStfH9IFBwynkGZgQFZusyMGvOASNU1kIghDBmBhZmHHeCwJBt99F98E+oqX8rNXXTR3DoO1Dgrs/1IoGb/7SScOxhfpr9T9K6x9XjNbQ1vZ6Kxuvm3DXoRDzp83d9t/F87gAfaf5NtsZWz9u5F9Nz2TSf7evklupG3lY7PzejUkq++Vc9JPsc/vSLbURic/s7MDx0B6PJ/6Km/q1UVt/EoZ7vkrYfwU43snnD+4hH1s3LdZ4ORzoknSSD7hBDziCDzhCD7iBDzhBD7hBpLz1t/wotPr11g9VOs9k878HXk9Vrj/H5vv8h6Yzz3sYbuKpi8X+mM7nS58cjw9w9NEbWFYDP6rjJ2xsbWBeZajUrpU+q8+cM7/oBQmjUbHwLFW3Xoptzr/8jIy4/unOEhx5JY4bggtcJBja9yCE3CBIYWCCy+GTwRRrIlgUSMiByIDJADkNoxPQYMa300sun0WnrwlqYXruPA8UD7M8fYMAG/A3gbQAZ1Mtq02FbRZjrq5pYFQmf1N99u+Dzs/8YZscDKZCw7boE191STcGW3HXbMM/uyELcpXBdL9ffWMVvNJ5HWJtKxpzr2kn/nV8MElbe+idE2jZObtt3X4pffnuI131mObUr59Zy1ZeSv+x5in47xxdWXE7FAifiVhaOCkIsAYWuTo5+6hNBC4hTHMLybJXZsZ3+b3yZUEsrLR/+GEYiaP53W98X2J97jj9s+zuqzXNnCLRfZW5xhK4n/4Dq5TdT2/4bp3SOgp/ja90fJiTCvHf538zaLcKXPkcL+9mV2c6e7JOMuUk0NFZGNgWBh9hFxI2qY47LJJ+kf88XTio/QNZL8/z4ozydeoAhpwdLRDiv4kouTFxPi9Ux5xv/YqaLvt1/h+ekaFjzXioarpx1P1+6jOR2BYGH7A5cP4uhxWiMXUxjxeVUWmvoHX+QQ6P3YHtjVIXXsarm16mJnLcgwYggWdohOouddBYP0VnoZNQbBUAgWBZqYaXVQUfp1RZajl4cJTO8g5GBh7AL/fxTbTsjusl6+yg1NVu4rPJazotuPmFm8gmeL3kpleepZJanhrMMFdzJbZYmaIqYVHtHqSzupmPZpbTXr6YpYpIwj99/fqo7QXCTn7QH2FXYwx77AClvHEc6uKXAgi09Mj0byR68FumF0NseR7Y/hG8cvzVAhSf5/SS4Ar5RB7myJJetOcmmFGzJQGLiO/M44Ew/x1R3gpcJBJTnEjipAML0cyyV7gTJwX9nbPjHtK/+GoY51Qy/8+ks//MP/cSqdG79aAvVLcHnw7g9xG1HPorwbK4YdLCERaLxWipbXj1vXZ3yfpG/OvodBp1RPtn6e7RZCzfk8VxIKbGlTdbPkvfzZL0sOT83+cr6OVzpssxcyfeTJhFN57Nt6zDn6Yb4+cfHuf3LA7zxPfVcfMPcm/tLKRno/RqZ9GM0tryfisoreeahX1Co+B7hyjTxyEYaql5HZfSCMzZMrSc9RtwRBp0hhtzB0jRo1TDkDDHqjSLLgnw6OvVmPfVGPfVmPQ1GPQ1mA/VmA/VGHZX67M35F9O4V+ALfT9lT6GXX6++mDfVXLxkrrG/aHPH4AhPpDJENY1rquMUtAKPZ8YmE1m+srKWK+LVk4ksnUw/g89+k3xyN0IPEV92GYkV1xOuXT/n/1dvn83tPxxm+44siQqdG16vk956LykxWhZUiBLT4rMGFuJaHFOc+mdp2ktzsHCQA4UD7Mr20pm3sL0O8NsBDVPkWB7JcGEixvVV7dQYJ65nY0mHh+8e46kZwYjRMY8f/scQB/cU8auLmDclefeNq9lWMZUg2h7pp+9Hn8cZHaD+pt+jcuuNAPieJN1rU7X81LrOdhcz/PmR7Vxd0cx7Gze+/AHKWUkFIZYIZ7Afs2F+Ej6dbbIvPk//V/4eo6aWlg//BWZtHd35vQw7/VyQuHaxL0+ZJ6NH/pvhrh/QdtEXCZ1GE8/92ef5176/4erqN/DK2iCY4UmPw/mX2J3dzp7MDsa9UXQMVkXPZ1P8EtbFLiKqn3gYPem7dO14P1a8nZZNf3ZS1yKlpLuwj6fT97Mr80scadMUaueiyhs4P34V4ZPoqzs+9ASD+76ObsRp2vghwhUdM97DZyS/m4HMEwxknsTxx9FFhIb4RTTFL6c2ej7ajBt0z7fpST/AodG7KXojVFpr6Ki5lbro1nn7Ipn20nQWOuksdnKoeIiDxU5G3BEgCDg0m810WCvpCAcBh3arnfAJWov4UvKFnu/zdKGLt6eHWZsdxAVeCsP+WJS62iu4MnENa0otYCaGLczbRZ4fzfP0SJHn0z5ZT2AIycaIw5ZojmqtwIAtGLB1BmyXQddglBr8sjSCYWzqSFPrj1EnR6jxhql1B6l1B/BJcygGB+PQGYdhK/j5xVxJtQ26BMMHQwYvXYIsxujruYnk6Das0BjrWu+lpaoLQxiYmJiagSFCmFqIkAgR9W3qxvfimpXYNZeCbvGSGOAZ2UVtdoCbU5AxdHpbLmdL4mparGXTgwOL9MR0MUjp0rX/fYQj62hePpVX5oX7Utz/7SEaVlrc8pFmYlXT60R/YT8/OvpJmkMruKKwjOzg4yBdotVbglE15iHx67Cb5v878s9oQvCp1ned0nCyUkokEg8PT3r4+PjSx8efXPakjy898n5+MnAQBBFKAQUvX5rPl4INpX28YL/jNxIv9ypgCy3mA1wQa2RDZAPrw+uJv8zn6InYBZ8v/mk3sYTO+z7TOqdRZcpJ36HnyGco5PezrO0vsKz13PbJA5j1v2DFtb/EiI5hGS00VL+W2oqr0U4xh5AvfY7YR9iV38UR++hkkGHYHZ72MxQIao3aqSCDWU+DMRFkqKfGqF60Vg2nw5Ue3xp8iIfHX+KK+Bre23ADodPouna6RhyX/xoc4cHRNIYQvLq2il+rryKuB61pcr7HI+kgkWWPUySu6VyXqOGVlXU0mhZSSoqjB0kffoDxo48j3QJmvJnEiuupaLsGI3zsw4kTOXCwwA9uH2bXnjz1dQY3XJ9g1cowHSst4vGFG2HElz59Th8vZjt5Mp2iKx8m57YAISCPZRxmRSTPRRUJNkRX0W6twBTHDi+dGnZ5+L9H2fFACinhwmsTXPuGKnp6HW77jwGGjvh4zTk6brb5g6s2UWUG+R68QpaBu75M7tDzVF70Gupu/G3EPAyx+e/J/dwzdpi/XHYhGyJnf84X5VgqCKEsCfl9L9H3xc+hRWO0fPgvCDUtrX6IyumRUtL99J+gm9W0bvnL0z7fnQPf4PnxR3h9/e/RU+xkT2YHOX8cU4RYE93KxvglrI1tI6zNrcnlcNcdjB65kxUXf3nOow3kvSwvZn7B0+kH6Ct2YYoQm+KXcWHiBtrC6465+ZfSZ+TwDxk9cifhxDqaNvwJRqhqcttYYS/9mScYyGzH9lJowqIhdmEp8LAF/ST6BvvSoSf9MIdG76LgJklYHXRU30p97MI5BSPGvfHJlg0TLR2SbnJye7PZzEprJR2hdlaarbTpzYSldvycAmXdA1w/R94b4SFh8xMrzRtyYa7NCDwvhS2TOCKNgaQgYFcYOg2IZmJEsuvpERs4aK7CFSYRP8c6Zy8bnD2sdg5gMaP1gQ5UAZ5A5hKkzHqGtTqG9TqSooqkqCRJglEZRVL2sxE5MIfRjFHqDJuOkMl54So2R2pJWNaxrQwmkxDq7OnN8+3Hhjg6anPhihi/e2UdDRXHfvmDqaFiE02voGHNu5DSZ7jrB4wdvYdMrIl7amLscjsBWB5azqXxS7g0dimtodYl84RyIWTSv6S/50s0L/8zYvELggShd4yw/c5R2rdGef0fNxEKz37Dtyf9MPcOfp2tla/hispbSPc/QKrv51ixdlo2n1zgcTZFv0jSTTLoDLEnf4gfj71IWNNoMAo4FIKgQVkQwZf+cQMMPv4pX8eEsAgT1aNES09fo1qE6MRUj5XWB9snXjE9RkSLENWi7M5n+XzfEdZYoxjiEQ4UD+JIB4GgLdTGhsgGNkY2sD6ynoSeePkLKrn/RyPc/6MR3vNXy2hff3rJVD0vw9GuT+B5aVpX/DVuoYFnf5Zi96OjRFqep+2ax4k39aARp6H6VdRXvgpzlhZwMw06g+zM7WRnfic787smu05U6pWlwELQiqHBqA+CDGY9dUbtSbXUOhtJKbl77Bl+MPxL1oab+GDTa6icx65MJ2Pc9bg7OcrPhlP4SF5RXckb66upMmf/mUsp2Z3P8PNUkh1liSxfWVnL1mgCTQh8t0Cm55ekux6kMLIXhEas6UISK64j2rj1pG+ipZS8sDPPHT8a5mBncXJ9Q4NBR3sQkOhYabGy3SI2x65HpyPt5rl/rJsd6XG681FcGQIc0DrRtL20RfJsiLayOryaNeG11Bt1k39HUsMuD989yo77g2DEtmsTXHNzFXv35bn99gEKwxqyI8Nr3pbgjeetRAgRJKy8/99IPfVToiu30HjLHx2TsHKuCr7Hh7ufICR0Ptd2KcZZGMhTTkwFIZQlo9B1iN6//wxCaLR8+C+wlrct9iUp8ySf2kPPC5+kYe3vk2g8/dYteS/LV7s/xLg3iiUirI1dwMb4payJbjmt3AxOIcnhHe+nevkt1La/9ZTP01vo5Kn0A7w4/guKMk+9uYxtiRvYmriamJ7Ad3P07/0auZGnSTTdQP2q/wPCIFU8QP/44wxktlP0RtCESV30ApoqrqA+egH6KTzRk9LHc3P0pR/hUPonFLwkMb2Z5eGrqdVWBV0NSnkCfN8m42bolgN0+UN0i1G6tRQjWmHyfHWuSWsxxLKiTkte0JL3CTlBqwTkyTxhBdeEXEXwysfhsKzgPr2Vbek8b0kW0IypbgBoIaSW56jnsctt5iW5niO0AhohbYy26DA3xENcGI9iGLPnF5BA3+7P4Nop2rZ9DsOqmbwWRzrsy+9nV34XO/M7OZDvwncr0b0G6lhH3G9DujWkigbDxen/P12ApWmEdEFIE1i6RkibPm9qgoExh0ODRaSEjU0Rzm+JEja00n6CUOkc+YH7KA4+QEPrq7Fye3BHt5NofiX1Hb+L0AySzjBPZp9ke2Y7+wr7kEhazJYgIBG/lBWhFed8QKKn+9M4xT5WrP4yvie495uD7H5knE3XVfCKdzW87FCNjwx9j+dSP+UVDe9lY+I6pO/iueMYoeM/abN9myF3aLJP/5CTnGx+n3SHSM3o46+RwKeZhKaxPlyBrunoaGhCQ0NHE9q0ZV3oaGjoQkNDQzvBsl46XkMnooWD4IIeKQUbokS0CPop5NuZUPA9PtK9F03A55avx9I0bN/mQPEAe/J72J3fw/7CfmwZBPlaQ61sjGxgQ3gDGyIbqDrBjf74mMvup7Jc+or5GXXBsQc42vVxNC1Ca/v/QzcS+L6k6/kcOx9MMZzcxbLLf0Ht+r0IdKpiV9Fc+zoiZQmF016anbmg7u/M7WTQHQSgWq9iU3Qz50U2symymTpz7gkNzyW/zBzgawP3UaVH+bOW19Maqnn5g05TwfP5yfAY9yTHKPg+V1dV8KaGGhpCswdyZzNSSmT5QHqYUc8lrum0W5GyV5S6QpJM98OMdz+CV0yhh6tJtF1LYsV1mPGTb6GcyXoc6irSeahIZ2eBzkNFhpJTXQKbmswgKNFu0bEyzMp2i0jkzN9Ye1KyL1fg0bEkT43nSLs6IBHaEaS2B0QfCcNmbaSRtZE1rAmvZZXVQX5U4+G7R3nqgTS+L9l2bYKrXlfFo88Oc++dafysTvT8HO/67TY2twX1PvXc/Qz9779gVjfS/KaPEDrNIX2fzSb5XN9zvLVmFW+sWTkPPw1lKVFBCGVJsXt76Pn8p5COTdPvf4DIhs0IfeGix8qZMbDv62SST7Ly0q+jnWKiwZmG7B5GnUFWRjbN65CZvbv+luL4Adov+dppjZoAYPsFdmZ+ydPp+zlS2I+OztbQeazv70IvpqhYfitm1SoG8jsYzD9H0R9FoFOtr6RWW02VXIYmCUYamByBoFiWo6A4LV/BbAkKpT+VQEACmSoYawDHAqMATgp6feiJBK9Ra+omrsYWLCsatNohlrsRWt3gaerM0Qhmn58KBKAZZBhi1D3IsPMSWbcPgIjRgBfexL9kh2gLNfGJZe+YbO7rS8mBdCHI75DM0psP/h9tYZd12l7WFB+iWfYxYsCLEchUreb8mhu4JH7JMU3GB/Z9g/GBh2ne/FEiVedxqHiInfld7MztZG9hL7a0EQg6rA42RzezObKZdeG1x2Sitz2fgbxDX96hP++QdT2KnsT2JbbnU/RnzHsS2/exfUnB9Sl6EjmHGEFM86iPRqgPm9RZBnVhk/qwQa1lYJpZ9hSf5snsdnbn9yCRNJqNXBK7hMvil9JxCrlJFpL0XaTrlEbUsKeG8XSnL0vXxvccNCOEXpWgd+gz1NS9mXj8jdzzxT4Ov5Dn8jfVcNmvV5/U/9eXHnf1fobe/F7e1PqXNIXXYPs2STdZFmSYHmwY88amnWNmH//yaYNZT6Veyf+mdvC95M+oN6pYaTWzwmqk3WpiRaiJWiOxZMtme2aML/V38Yllq9kQmb3rhStdDhYOsie/hz2FPezN76Mgg0Bli9nChsiGydYSNcaZvVkt5PfTc/ivscLttLR9HK2szmbHXPY8Os7eZw6SWP0ITdueRTcdXK+DIxV1bHf66XaOABDVomyMbGRzZDPnRTfTYrYs2TJaLAcKA/xt34+xpccfN93EluiZeVDk+JL7RlPcNThKyvO4uCLGWxprWB4+9aG5XSl5KpvihVyarmKe7mIBt5S3IyQEbaEIK0IWLYUhagaeoqr3F5jSIVK3iUT79cRaLgn+ls1RenwiMBEEJToPFRkeDgITQkBzs0lHqQtHR7tF+wqL8HFacs0HKSXdRZun0ll2pDN0FcpbDLogkiCSCDFCXQhWhStZ6y4jc18LOx9ygmDENQkufXWCOx49yu6fe+BqrLhC8vu/0U5tbYjc4V30/9cXAVj2W5/Aaji935Mv9b/A09kkf7v8MppCZ8cIOMrJUUEIZclxhgbp+fyncIcGESGL8KrVhFevJbxmLeFVa6aNoqEsfb6b49D236ei4Uoa1rxnsS/nuKSUID0yyacY2PslKhquQzcqkV4B3y+WggBOMO87Uy/plqYeSBcpPaT0gYmpBIKpBBBga5DVIVMBrhXsEslAfAyiadCP1yJ7xrCFs3cFMGftHlDQ4KiW5rAYpVsmsf2jrCRLNTAGdIo4IWstHeFVdETW0BHuOK3+346XZTj3PEO5Z0hmn8fxxxFoVEXWUx+9gPrYNqJmC98e+jFPZ/fy6eXvIS5i7BwLEks+M5xlzPbQBWyojHBRXYyL6mLUhYOnYJ6bJZvcQXLgAbz0PgTQawQjbMiazVxYcwPbotsoDD7B4P6vM1J/Po9WWuzO7yHrZ4HgKe7myGY2RzexIbyBmB47wf9ofuzoyvC9J4ZIZj0uWhnltVuqsEJaELzwfQp2gaH+x8hH1pAWdSQLLkMFl2TRoeBN/5tsaYLasEG1JfC0YcboYkDuQ+ojVFsalyU2clnFpawJrz7tPulS+vjFHF4xg18cxytksAspCvkR7MIYTjGFV8yB5yA8Fzx3at6dWC5bJ0+h28EKkK2Q27WKJx9+I+PDlbS/uYfY9UUcHGxpY0sH27dL88HLmVwO9vH8PI3OIOCzV4RJy8K0t9HRqTPrpiUSLA82VOlVJ/XzfCD9DM9lD3DY7mfAGZ1cH9PCrLCaWBFqZIXVyAqridZQPeYSadLf7xRpMk/+hs+THoeKhyZbSrxUeIm8nweg0WxkQzgISGyIbKDenFs3t5ORSW+nv+dLhKw2QlYrul4RvIwK0KL0umle3Jehd4fJsvAAyy9+ilBFhvFcJYWKjXQ03URHeM1ptSD5VZF0xvl834/ptoepMypYHW5ktdXAqnAjHVY9lnbyrRRm82Qqw/f7kyQdl02xCG9rrGVNdH4eXJRzpaTXLtBVzHOomKermOOwnSfnB59LAmiSNo2Zbpoy3bQ4KdbWdtC84lqsqvbTeu+xlMuhQ0U6J1pNHCowOhq0shMClrWEgqBEh8WqlWFWtIUIhc5MYGLMcekp2vTZDn1FhyPFHEcKecZcbXq3RLLocpyK/ija3jjmsOD8lVG2XRrhB/cdYfTxCEKDy18V5a23NmPaQ4w8fhcNN70TYZze78SIW+SD3Y+z2qrkYy0XqODgOUQFIZQlyctmyb34PIUD+ygc2EexuwtKfxxCLa1BQGL1WsJr1mE2NqkPpSUs1f8AQ/u/SeuW/0c48fLDas4UjE4wMeRgKRAwmV/gZYYonDY/cdzMc0ztO3ljVAXMvB+Qs0+lBF8DXxP4moavaXi6wNdFaV2w3dPA1ySu5uHoLkgw/Qp8N0La8RjzUxSFiyfA1SBiVlFlNVMTXkZtuI368ArqrTYs/eX7Uuf9PF3FLjoLnaXhMQ/R5/RNbq8z6uiwOlgZaqcFGye7g5x9lIjZSEf1LTRXXI0mDHzpU/Rz5P0snnSpNOoIHadLiJSSnNPLUPYZhrLPMFbYi8TH1Cqoi22lPnoBtdEtmDNu9NO2wyNDw+wblTw/kqPoS8K6YGtNEHTYWhMlbp745sC1RxkffILhwQchGzzZPBSCTsvkmozDURO+UwO1ZkOppcMmNkU2nbDp+JlUdHzuem6Uu58bxTI03npxDa/cWHnCRH1SSrKuHwQkCg5DxWCaLLgkiy7Jgkvamdkdxgc9hWFkaQibrIrVsT7WQEtIUq8V0J1R8sURivlRioVRnEK6FGTIQDGHKBbQ7QKG7WA4Lsf7GuwDBSN42Xrw++tq4GjgzFh2y9Ydb3m2Y6MuvNOE5NE6dt7+u3iFGBeddxuNdfso6NBbAT0V0FchGEqEyMYsQppFSIQICXMyCejEy5QOfu45dD1OY+JGGsxmGswgyFCtz38iwbxfpLs4yGG7n8PFfg4XB+i2B7Bl8FRUR6MlVDcZnGi3mlhhNZJYgMDYfPOlz+HiYXYX9gStJcoCf5V6grhWEeSimMxbESUymZsiWupWUp63IuhyEhbh45ZLeuxBUqP34XkZXC8FfmHW/ZyiRc/u88lkK6jZsIt40wBuPopZXEVLawfhUC2aUTEVyNAr0PT4tBYWv+ryvs0D6d3sL/RzoDBI0h0HQEOwPFTD6nAjq8KNrLYaaQ3NrS49NJrm3pEUb2us5bz4wj71llIy5Np0FfPTXiPeVGvCSjvFMi9DR6SKNXWrWRWrptY4/VGDRkZLgYlDhSA40VkklQ4+zzUNamsM6moNautM6mpL86VpXa14UtwMAAAZX0lEQVQ57906XCkZtB16ikX25AY5kE8xYLuMuxa+LPtM8iWhgkfMcbEfAu1FCz0CN95cxa+9toawNT+Bvf8dO8J3knv5w8bNXFXxq5nE/1ykghDKWcEvFCgcOkhh/z4KB/ZSOLAfPxd8qdEqKoiUAhLh1Wux2jvQQuoLw5k0NWzhzJv98m4DwfxI/38h/SKJqleC78waNCg/R/mxvmeD7778Bc1iatjCma0FZutCUGo9YFgILURWjOCQx9clnubjCQ9POLgUcWUBV+ZxZA7Hz+H6OeD4n5WGFsHQ4oT0CkwthqnHqYpsoCF6MYZRgSMdHOlQ9IsMO/0M2D0M2j0MO/0MO4OMuUlcPCQgEUS0OFG9koheQViPE9IimCKMh0/Oz3G4eJg+p29yiLgavYZ2q41lZgtNZj31ehWagIKXIednKXgZ8l4Gzz5KyD5CSBaw0egVBr3SPiZNXkKvocZspDbUTLVRT1y64PSTKeyj4A4BEA+1UR/bRn30AirDa044esM/vTTIg/1pqkM6F9YGgYdN1VHMU8ycb+f7GR/8BcODD6AVhinqJkNr38qGyotpNJfWsIm9Yzb/8tgQO3vydNRZvPPqelY1nPpTv6Lnl4ISDkMFl758nv3ZIXrzOTK2Tsd4kt/p+VeME4yOUNAFeUOSM6FgCpyQgRMK4YUsZCgMVhQtHMOwKjCsBGakiohVSdSIExbBtcvJ3z45OS+lf8y6yT3l7MeALI0WAeH8QZxnX+DJ238PYehc/seChppRtJE+5HAP3vARnJEjULph0EJRrLqVWHUdWHUdhOtXYlQ0TrtZOJB5kp/0f4Fqs4U6q42E0UDCbCBh1lNpNFJh1qGfwdYJvvTpd0Y4XBwoBScGOFzsZ8Qbn9ynWo+XtZpoYoXVRLNZc1aNtjAxysSe/B667W6yXm5y9I6pUT3yONI54XkEYjLvxbTkmnrQTSzlpdiV2824P44mJSvNJs63VrHWXMZyoxZTOnjeOJ43ju9lSB6BnoMaem031as68WyDQn8jiViaWGJ82nvH4hdPG41FmTLm5jhYHOBAYZCDhQEOFgfJ+kGSRksYdFgNQYuJcCOrrAZqjfhxb9p9GTx/X0oPltKeS1cxT2dujINjRzns2AwZCWTpGmMC2sNxWkyLWiNEnWlSa4SoNUxqDPOUEipKKRkZ9YLcEl1FhoYcksMuyWGXkRF34pncpFhMKwtOzAhU1JlUV+mnPBrNTAP2GE9lDvHC0AhH9sco5mpwqgV2vY+W1LEeBPMg+BWS+O+aLFtu0RgyaAyZNIVMGkMmdSETYw5l7EvJx4/uIOkW+Pu2y4nrp9e6QlkazpoghBDiD4HfImgl9UUp5e3H21cFIc590vex+3pKQYl9FPbvxRnoDzbqOlZ7x7TAhFG1OE88F5KUEnwX37PxnTxeLo2XH8fLZ/DzwdNNv5DHs3P4Tg5pF/DdQtDn2rcRhkDqIHSQmgRNgvCReEhckB5STnVDOCk6UA1kgTwg9GPyBRw7XwoaGCGEFkIrBQaEEZqRi+DYYMJchi30pDcZAHCkgy0dXOng+A6dfZ/Dm9EPHGGBCOFrIaQw8TDxhIErNFx0bKFhAzaCPJICkoLvYwsXx594H7v0Pi62tKeNJX+qBBKBQEfDFAZxYREROmHpo0kHX+ZP+D46BhE9RliLEdGiJPCpcIYw/HEQEULR89D1C8jaUXIySc47gusewvL7SYgipgAPSAE5EUUPLaPKWk6N2USt2USt2UyN2XjcvB1HszYFz6ejwkKbxy+eUkrsXDeaHsEMN8zbeeeblJInDmb4/hNJUjmPV2xM8NZLaonP0xOkCQW/wLP9D5He8xh5LU5eqyIjKhmTlSS9BMN+jLwewRMGAqgLG7REQ7RETJqjIVqiJi3RENUhfVFuEJ78yfd4/D8uJVEX5tY/X0ZV47FfQqXvYo8epTDUSXGok2Kyk+JI92QgU7NiWLUrseo7CJeCE/vkTvZlniDtDjHuDOHPGHoxZtSQMBqoNOtJmI0kjHoqzSBYEdOrzsjwqGkvx+FiP93FAQ7bA3QV++mxh/BKIcGQMFgeauTXa65hW2ztvL//YrF9uxSUyE8NN+rnyXnZY9ZPDDmaLxuiNKyF2RTZNNnF6mTzUbiOZP+zLzGY+jGx5c8iNJ9sz3oqQ9toXR1G6BlMs56KyqvO8E/g3OBLSb+TKgUmgtfhYhK39PtbrUdZVQpITAQmovqp53tYaFJK0qOdvHT0SQ6m+ui1auiPtjJiVZGbEbQUQKWmBUGJiSCFYVJrBkGKWiNElW7M6W+f70tGxzySSYfhUmAimXRJDgeBiuFhl2xuepRC16G62pgMTtSVWlTU1hqs6giTqDj1vzdjI0V+ctdRdj3o4UQg/arDjEdNQjvqaH6bhaNZDNgOdtk9pQbUmUFgotEKAhPlr7B27OdqV3Gcjx15kusTLby7YcMpX6+ydJwVQQghxCrgh8BlgAU8CVwhpRydbX8VhPjV5KXTFA7uI79/b9CFo7MT6QY3y0Z9QykosZbw6nUYNTUgZenGXQbN8CeXy+bLXlL6pX2D/SePJZjK0jmQEun7wTl9ie+5wegDfpB0DVlqQVCeV8C3Z+QXcILEbdIp5RiY2Fa2n3QBD4kHwi8FDU7hBzeRssAD3NL0ZF6+CBI3auZUEMCwEEYYzQyjhSLYdb048aMkRl6FJqNoQgch8JG4msTVfBzNL029qWUhS1MPR/NK8z6O8IKpFkw9S4eG2skgglMKJNhlwQVH2jhyIhBgT2470VB4jUh8oAgUAAdm9I8MGBiYmhk09xYhDGFMzpvCnP6a3M/EEFPzU/samCJESDOPPba0X0iYpfcIoQlBykky5PQwWDzCoH2EEWcAUwsR1uJEtNhUcEGPEdFiwXo9RqQ0DWsxTBGaZfhQyUj+RQ6O/Cdjhb0cHLmah4/cdMz/XxM+pu5j6D6a5iC0IlLL44scUsujaTZCKyI0h5AusUwNS9eJGBphwyBs6IRNHVP3SETdUvZ/A10EIwboGGgT86XlifmJUQVmrj92Hw1RGolAoKEhEKI0RZuaL1+HWPAb7VzR446nRvjfXSkqLJ2VdRamIQjpAlMXmEYwDZa1GculeUObWmeUrZ9cDrYLprfdkVJS8Hz6S0k3+3L2ZPLNvryD7U/tHdYEjRGTpohJUyREc8SkKWxgFQWjox6mIUAKfCknP1qDj03JxMerX5oPluXUx6qUpe1T81LC2M4k/Y/6xJuztL62nVBMw9AFmga6LtC18nmCZT2Y6vh42QHc1BG81FHcsSN46aNo0kHDx7AiRBJVRCxAN/E1cDUfV7jYOBRFkaIokCdPgcK07lXoOpaZIByqImLWEA3VErPqiIcaqAg3Eg5VQSlIISY+PyZ/rcTUwrR1gBBlnzbBnItPr52k2x6guzhEtzPI66suZ3O0Y2pPcYJzIo5Zt5SeNi8Vw/1DHDzwY6h8BCOSI9Pbijb+CuprL0c3gqfJmg6aJhAaaLpAlH4XNb1sW2mqaQTby/aZtm2enk4vdY70OFxMcqDUUuJAYYA+ZyrQ32JWl1pLNLDKamSlVXdWtPbx3SKZ3u2MH34Ye7yHvFMgZUZJmQnGzAQpM0HKrCBlJkiHgnXOjLwZmpRUC58aTVCr69SaFnWhKPVWnLpQmFojREhopRYik7V38hNktpYjubzPcFlQYqIVxXAyWDcy6uKV4q0f+uMmLrrw9HOtpUddHr1nlO33pnGER+TmJB+4/iKqakNIKRlzPfpth4FZXhlv+vexKkM/JjDRGDJ5JHOYe9NH+OSyi1gXmf+Hi1P3vbPc/x5vm5xqwzf7/sc/hsk2fyf3HrNtm3hfTQ+jGWdPMA/OniDEu4FlUsq/Ki3/E3C3lPLHs+2vghAKgHRdil2HyB8odeHYvw8vNfbyB54iX8A//GlpQcyYnorZPnMmMhvOeJPJP0BCm1oWwQ0VmggSGgqt9BdMQwTffoLpzIucDLqUBWfKgi+zLk/dUUwL3iR8j2YfXrTA08E1gpenn/4XL92TGJ6GFamYvDGf/ebdnOwTHtzoT934h0oBAbM8KKCZmJSmE/3JjwkcBMGAs+FL0umQUjKa381/9vyA7eMa0g+BF0L6IaRvlaYhpBcCf8b60n4T6zlORoFreh5m69CzGFay7I3LfitLv/vTfmPK182yXZTVnf4GuOfY+MnLEqWAxImCFpdVXMutdb8195OfwKFkkR89NcJY3sVxgxE2HE/iuBLH87E9iXcKOR1PiwGEZnkZTP3gDwI7z8zbX137ElW25FG3mbH8/H/xXFs7wP/d9tD0UTk8B99zkO7UKB0n6nZ19jvV4MVU4GT66cr+Ps2ybmoy27rSUccESWZ5LyHKt5Su9+WPEzOvZcb1+UKSDFl4y4YJVY0zsn81L3zvHcw/yZYrR7jx/ZeegXMvbRmvQGdxKAhMFAY4UBwg5eXREHyn492nneRyMUgp8Z0cnj2Ob4/jFdN49jhecRzPTuMWxxl38ox4HqMSRtAZ08KTgYpUKEHaqMDT5t4yQciJTpulZWRp3USwomy7JyGjIdOCN3kPc75/iJkJr6ZuAU98Az1zWy4f4/ldl7D/4GZ+/eZvE41kT3BMsJwXIUaMaobNaoaNakbMakZK05SRKNvfh9BRDCn5i5e+T6jsYdK0IMAx96/yxOvPAbWb3071mtct9mXMydkShPgYkJZSfrW0/Glgv5Tyu2X7vAd4D0BbW9uFhw8fXoxLVZYwKSVucigIRmQzpe8qpRvzyRv10heYUlMwISZu4sVx9iW48RfBl5Z/9L4OaGX7a1C6cUHTEOhlAYGy9aJ8vV4KEpRi3BNf1IQoW/+y/9sz9WM8BWLyZn/yhp5SiwGM4IZfmBhCx8QkhIEpjNIWY9orhIEuDEypB7eHmoaeSLz8JSin5UjxEC9mn8YotfbQhYEhDAym5vVSgGdymdI+wkBDR0oD19NxPY2MYzNcGGXYHsV84Ukqj3SzqqJ58nd9IiuAFFMZAqSUSFHKL3Ccf/5E/gH8yalbU0n2qi3B6A7IqSlBwCxY8oOn8xNbZGndMftPzftSsjqynosrrlzw8vD9UmDCKwtSeBLH9WcsT223XX9y/YRp93LH3ASWb2PWba6UZHyPtO8xlHYZS3u8Y0MtlqmXPkbFxMdn8HR44uNTlJ4Cl81PrJ/4+NXK5vPZX2DnO0nUvB3Pl3gewdQPfhZeKTDjeUHriWDb1H7+xNQH15PBMWX711TqXHTeiZ8EToyeEwQlZg4tGrxsZ5xscYicPULeHqXgjFFpNNBgrZw4S9lkZobbyXea5cv/LMfN+H4W5NY4iZuF2Z7azdxv2vsf54ZktidzM69JTh1/7Hsd5/pmHjfbz2LGOnkS10LZOU/41HHmE0opGTfS2AULbawBKQW+L5BSK5svTf3SOlk2X9p3Yj8pBdKfflzb1no23DTr9/BfKVJKku44vfYYW2JnZvjPpUj6Lp6dmQxYuMVxxooZkk6BYddh2PcpDepZViOnQgoTuSnKQxASkEJMa8Epy8MQYmr5CnuAltJoNrMGA2dZf7zgYfmC5+gYpn8Sx8z2nXYq4GmjMYxFkjBJwrykmQzoko+6vYQn6+70QKOY5VwnFdSk/G/h8a/reOeavcXbzGNnbpv4v852TPmGWa5HTL1vuGbtaY/cstDOliDEHwFxKeWnS8tfBe6VUv73bPurlhCKoiiKoiiKoiiKsvScKAixlNoZ3w+8VgihCyEiwHXA9sW9JEVRFEVRFEVRFEVR5suZG5dqjqSUO4UQ/wM8TtDK6AtSyv5FvixFURRFURRFURRFUebJkglCAEgp/wb4m8W+DkVRFEVRFEVRFEVR5t9S6o6hKIqiKIqiKIqiKMo5TAUhFEVRFEVRFEVRFEVZECoIoSiKoiiKoiiKoijKglBBCEVRFEVRFEVRFEVRFoQKQiiKoiiKoiiKoiiKsiCElHKxr+GUCCGGgMOLfR2noA5ILvZFKKdNleO5QZXjuUGV47lBleO5QZXjuUGV47lDleW54WwsxxVSyvrZNpy1QYizlRDiKSnlRYt9HcrpUeV4blDleG5Q5XhuUOV4blDleG5Q5XjuUGV5bjjXylF1x1AURVEURVEURVEUZUGoIISiKIqiKIqiKIqiKAtCBSEW3jcX+wKUeaHK8dygyvHcoMrx3KDK8dygyvHcoMrx3KHK8txwTpWjygmhKIqiKIqiKIqiKMqCUC0hFEVRFEVRFEVRFEVZECoIoSiKoiiKoiiKoijKglBBiHkghFgnhHhcCHFbadkQQnxTCPGYEOJZIcQrSuvXCCEeEEI8JIR4Ughxa2l9QgjxQyHEo0KInwshWhfz//Orah7K8R1CiJdK6x8SQnxqMf8/v6rmUI4JIcTtpfU7hBBbytar+rjI5qEcVX1cAoQQMSHEP5Y+K3cIIT5TWv/pUvk+IYS4rrTOLJXxo0KIR4QQm0vrVZ1cZPNUjqpOLrK5lGNp/U1CiB4hxHvL1qn6uMjmqRxVfVwC5vjZ2iGEuKe07ikhxJtL68/KOmks9gWcIy4FvgzcUlr+PaAopbxKCFEPPFL6Yvwp4OtSyh8KIRqA54QQdwIfAnZIKT8vhHgD8LfAbyz8f+NX3umWI8BnpZTfXegLV6Y52XL8KPCklPLvhRBrgX8HLkbVx6XidMsRVH1cCqqA/5BSvk8IoQF7hBA7ga1SyiuEEC3AA6Ub1bcDrpTyaiHEVoIkXFeg6uRSMB/lCKpOLraTLkcppQusB74/4xyqPi6++ShHUPVxKZjLZ2sj8IdSysNCiGXA/cAPOUvrpGoJMQ+klN8H+stWbSH4xUBKOQT0AptK+9SV9qkGhmWQGfRG4I7S+nuAKxfgspUZ5qEcAT5Yilz+18TTH2VhzaEcy9fvA2qEENWo+rgkzEM5gqqPi05K2SOlfKy0GANs4EKCL05IKXuBw8A6yuqelPI5oFYIEUPVyUU3T+UIqk4uqjmWI1LKfwCKM06j6uMim6dyBFUfF91cylJK+YSU8nBp3xZgf2n+rKyTKghxZuwBbgIoPZnbBujAx4F3CyF2AQ8BE82i6oEkgJTSDw4TqmwW31zL8ftSyvOklFcAXwHuEkKIBb9qZabjleMe4NWl9VcDy0rrVX1cmuZajqo+LiFCCJ3gSdyHgQpKdawkSVDv6l9uvaqTi+s0y1HVySXiJMvxeFR9XCJOsxxVfVxC5lKWQogm4EvA+0qrzso6ueQv8Cz1z4AUQjwKfIDgS3In8E8ETZ82ARcAXxNC1AFZoLLseFn6JVIW15zKsbzMpJQPEkSdq489rbLAjleOnwE2CyEeBl4J7JNSJlH1camaUzmq+rh0CCFM4N+A26SUP+PYOlYJjM5hvaqTi+B0y1HVyaVhDuV4PKo+LgGnW46qPi4dcylLIUQzcBvwbinlkdL2s7JOqiDEmeFKKd8npbwa+ClwWEo5QtAsqrO0z0hp2kzQlPhmACHEK4HnFvh6ldnNqRyFEOdPRJGFENsI+q+PHHNWZaEdrxzTUsrfllJeS9Ds/yel/VV9XJrmVI6qPi4NQogQwRemu6WUt5dWl9exOoLP1L0z1q8jKPMUqk4uuvkoR1UnF98cy/F4VH1cZPNRjqo+Lg1zKUsRJJz8EfAHUsrdZac5K+ukSkx5ZpwvhPgqIICDwLtK6/+I4Kl5AUgAd0opXxRCfBb4rhDiNwAH+L+LcdHKMeZaju8HvlVaXwR+czEuWjnG8crxJiHEnwMh4Angg6X1qj4uTXMtx2tR9XEpeBdwHUFegIm69EFgQAjxOMHDkD+SUhaEEN8Gvl1q7SKAd5f2V3Vy8c1HOao6ufhOuhxPcA5VHxfffJSjqo9Lw1w+W78ANBHcg0wcfyNnaZ0UU/n0FEVRFEVRFEVRFEVRzhzVHUNRFEVRFEVRFEVRlAWhghCKoiiKoiiKoiiKoiwIFYRQFEVRFEVRFEVRFGVBqCCEoiiKoiiKoiiKoigLQgUhFEVRFEVRFEVRFEVZECoIoSiKoiiKoiiKoijKglBBCEVRFEVRzhghxFeEEO8oW94mhPjxIl6SoiiKoiiLSEgpF/saFEVRFEU5RwkhKoBHgVcAI8D9wDuklIcX9cIURVEURVkUKgihKIqiKMoZJYS4BbgFeBpASvkVIcSHgDcCEnhMSvlRIcSVwCcBHYgBb5NSdgohuoD/BrYB75NSvrgI/w1FURRFUeaB6o6hKIqiKMoZJaW8C6ggCER8TQhxHXAdcI2U8ipgtRDicqAPeD3wBuAx4E1lp7lfSnm1CkAoiqIoytnNWOwLUBRFURTlV8I9wHoppS+EuAhYC9wvhACoApYD64Abgd2ldemy4+9b2MtVFEVRFOVMUEEIRVEURVEW2k7gUSnlOwGEEI3AOHAQaAV84DszjvEX9AoVRVEURTkjVBBCURRFUZQFJaX8mRDiYiHELwCboMXD7wC3AS8CPUD/Il6ioiiKoihniEpMqSiKoiiKoiiKoijKglCJKRVFURRFURRFURRFWRAqCKEoiqIoiqIoiqIoyoJQQQhFURRFURRFURRFURaECkIoiqIoiqIoiqIoirIgVBBCURRFURRFURRFUZQFoYIQiqIoiqIoiqIoiqIsCBWEUBRFURRFURRFURRlQagghKIoiqIoiqIoiqIoC+L/B5Oue9AnUhzzAAAAAElFTkSuQmCC"/>
          <p:cNvSpPr>
            <a:spLocks noChangeAspect="1" noChangeArrowheads="1"/>
          </p:cNvSpPr>
          <p:nvPr/>
        </p:nvSpPr>
        <p:spPr bwMode="auto">
          <a:xfrm>
            <a:off x="1013991" y="49313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data:image/png;base64,iVBORw0KGgoAAAANSUhEUgAABw8AAALWCAYAAACwQ9wHAAAABHNCSVQICAgIfAhkiAAAAAlwSFlzAAALEgAACxIB0t1+/AAAADh0RVh0U29mdHdhcmUAbWF0cGxvdGxpYiB2ZXJzaW9uMy4yLjIsIGh0dHA6Ly9tYXRwbG90bGliLm9yZy+WH4yJAAAgAElEQVR4nOzdd5RkVbWA8W/PkEEEiaJIKQYwg5gVQVCBNmDWZwAxIKAIilgoPvAJ2ibEJ+YAiBjRB2oRFATMoIAEEZBQoiCI5ByG/f44p+iaokN1T89Ud8/3W6tWVd2699Sunp5bt88+Z5/ITCRJkiRJkiRJkiRp3qADkCRJkiRJkiRJkjQzmDyUJEmSJEmSJEmSBJg8lCRJkiRJkiRJklSZPJQkSZIkSZIkSZIEmDyUJEmSJEmSJEmSVJk8lCRJkiRJkiRJkgSYPJQkSZKWChGxf0RkRNwyhWMb9diMiM0iYt/6uL0I8ZxS2/jZVNsYo929OrFOQ1tbdH/u6YhvSYiIw2rM501DW5+ubZ1Sn99Qn++4CG1eXNs4bBFj6/xO37OI7cyPiGXq42n7/Rnlfbr/H71xEdp5Y1c7jemLELra3XcR24npikmSJEnSkmfyUJIkSZqFImKbro7+iW7vnKCt+RGxzBi3vpIAEfHIPuJ4xjR99ntqex+b4vFrRsRBEXFJRNwVEddFxM8iYvNpiK0REe2JElARMS8idouIsyLitoi4NiJ+Ml6SMiKeU/e5tsZ9aUQcHBFrTTHWGOPffIWIWHmSbc2PiHdFxJkRcXtEXF9/ps+dSmxd8a001eO72nlF/Z0Z7ZbAPcAXp9j2WhGx7ii3B0fE+hHxsEm09eSI+H5E/Lv++14eEYdExEOnEltt83n1XPHEnu0Pqdu3iZo47aOtXcf5OXZuC+rP9C9TjVmSJEnS4Jk8lCRJknQJcPcYt/f02ca9wJ2j3O6e4LgNI6JZb0+e6E0iYj7QSWhOZRblQ4AzgD2BRwDLAqsDQ8ApEfG2ybbZ1fZWwKnABhPsF8C3gEOAJwMrAg8CXgL8PiK2HeWYHWrbL6n7Lgs8nPLvc+ZkklRd3sro/+a3U35GfYmI5YBjgc8DmwArAKtRfqanRsRukwkqIraMiJOAO4Bbo8x2/HZEPGIy7XSZB8wf49Yx1WTXWcC/RrldCVxO+blMKCJeAZwGvAZYi/Lvuz6wG/CP7iQ8cMQk4jscOA7Yu2f7C+r244BV+myr9+c4D0jK//ObgAWM9DF8dRIxSpIkSZphTB5KkiRJs9NJlCRDP7fDFncwmXlpZq7QewNeOMGhGwEfr7d+ZiY2GPk75uIphPox4GHA9cDLgTWAxwM/pyQlPxcRa0y20YjYHjgRWAc4Z4LdXwO8oT4+BFgTeBJwAbAMcFhEPKCr7VUpibl5lH/3J9a4XwZcBzwU+ORkY57ANZPY9/2M/Dt/mJKU3YwSa+dn+th+GqpJ0hOB5wPL1c0PpPy8zuidQdenH1MStN23FYBXd+3TmkK7/fjHRDvU37dDKZ/3PEpi7+HAOymJuY4F9Xbv9Ic5scw8JDOj6zYvMztJzi8y8v/yc5l58CBilCRJkjQ9TB5KkiRJs1Bm3p2Z/6Ekn9rANzPzP3XbJ+u2I+q2O/psdp9OYgD4++KIexRXAj+qt0v62P8FXY+vHW/HWp50zYh4YNfmber9QZl5dGZel5l/Ad5Ut68ETKXU5grA9ygzCf9vgn13r/fnAO/JzGsz8xzgLXX72pQEY8ezgU4yccfMPLfG/RNguOdzTcahLJxMmw/8qr72n0m0s2O9/0FmHpCZl2XmGcArgZtruztM1EhNoh1C+Tv1NOAJlFlxQ5Rk72pMYUZbZt6bmXf03O5k5Od9SmbeLxE9xu9Prw1ZOCm5HOVn2Zlx+/s+QtweWLU+fnlmnpiZ7cz8CvCluv1OYLnMXAZ4bR9tLlYRsUZEvDYivgv8E/gQJfH9dWCfgQYnSZIkaZH1tbaBJEmSpBlrHrAyZXZWxyp122jX+yt3rcV3UmZuPR1BREQDuGwKh/4xM1/V53vMA97VtenAiDglMxeMcUhn9txpjMxq7AygvKdn3+7yqvOZpMz8HiV5SIyzTGSdUdiJ5buZed8sssz8Q0RcQklIvQj4Rk/M48U9lZg7M9m64+uUXO0nkdvRKZm6UKnTzLwxIi6kzEJs9NHOtoyU0NwlM8+rj4+NiE9SZqc+PSLWz8wJZ/SNJyLeCGxHmcU3VrJrtN+fhdQkZG/b21LKjkJ/Mxo7P7/rR0linlXvl6fMIr66j/ZGs0xEdJcnXX4yB0fEECWZ+1hg03rf+UU/g1Ji9lnA24A3RcTpwNmUmZTfycybpxi3JEmSpAEweShJkiTNbp1Zhct1betc59+1GN5vDSZeI+06yrp5ve6XaAHWiYgX18fnZObl47S7N/C4rudPB/6Xsi5cv06izNzaoyY4fk+Z6feZrhh/M4n2JmtjRpKBfx7l9TMoycPuMp+/p/w8VwS+FBHvBa6ifP7OWnYnLmpgEbEWI+s1nj6JQ6+kJAcf39PeipQSplBmp01kva7HvUm0i7oer0sf5UDHEhGvB75Znx6YmX+YaltjeGe9P7fOwJzIv+r96hHxkMy8ouu1jboePyciFgBPnUJMr2XRZiw+BfhIfXwFJSn6S+Bnmfk3gIh4KKUU7DY1xucC5wJfW4T3lSRJkjQAJg8lSZKk2a2TkOueSTRe8vA2RhJwoyX4JnJ8H/vsVmfi9eMZwE/r412AL4+2U0TsCBxYn54NHA4cBOxay0q+IzNv6z6mll/ttQ+wJWVtwpNGeb2ZmVOd3dWP7gTZFaO8fmXvfpl5XUS8n1LSc/t66/YfRpKIi+LFXY8vj4h1KWVcJ/Id4IPAGyLiD/X5A4FPAQ8CEjiyj3a6E4Ibs3ACsztp3E8i8n7q5/k4I2VWvwrsN9b+Y/z+TPQezwJeWp8e0Odhx1B+l1cEvh8RuwCXUtaRfHfXfkdNNp5p9Gngd8BZmTlqueDM/Cfw2XojIh5VNudA1miUJEmSNHUmDyVJkqTZrZM8XA4gSs3MzizENSPi7ZREzE11W2Zme0kEFhHLUtZ/WxtYn1L28MnALV273cbIzKsbR2ljJcq6fp0kShvYPjPbtYzpp4A3AJtHxHsmiikzL4uIpwAfpSR5HkQpBXoaMJyZP5vkx5yslbse3zbK67fW+4Vmd2bmFyLiMkry8xmUv+WuB34CfHhRy3hWu3Y97metvo4Dgc2B5wBfqLdu+2bmmX20cyxwA2Vtw690JdG2APaq+5ycmf8a/fDRRcTTKOU030hJ0N0F7At8OjNzvGMn+T6rMFJqFhYuhTumzPxXROxOSWY+m7IWZrfLWfjfYwPGKKM6jsMzc8euWHekrHk5rojYAji5Z9uk3rju/4LMXOTZsZIkSZKWDJOHkiRJ0iwUEd9j4TKEj+tay7DjOfV2I3DwNL31UyllCT86zj7fjYjvjvN694y/kzPzxWPuCZ+jJH4ATgVe30keZeZnIuKPlGTVmsDfKCU/x1VnSL0F7ktO3jEbZkdl5rGU9f/mASv0zrRcFBHxWsrahFOJ67aaZNqVkuR9JCUh+3tKQva4Ptu5MSLeAvyAkmTuTWD+C3j7ZGKLiGcAv2JkDcJjgA9l5l8m004f7zMPOIKFy4x+OyKen5mnTXR8Zn69rnf5IUq5z+WAa4EfAv+dmZ31FzvrNU42eShJkiRJfTN5KEmSJM0dSSlFeitldt9VlLXjfgs8eACx3E2ZXXctJfFzKfAXylppn+6znZ3rsX8HDu1N8mXmryLiicCDMvPaiNhmtEYiYjkWLsE5j/L30PLAShHxAEqp0PUo6w1uyhglVBfRrV2PRysJ2pmZeAvcN5ut+++2ZeptxZr4fBAl5odREm6TLkUbEQ8DPl+fXgY8LjNvr699GnjfRG1k5oLaxucjYhlgwTiz+j4OrA6cN0o7R9eE34cosxkfSCnl+jPggMy8ajKfLTP/EBE7UGa9HpGZf53gkCsps1D7FhHzKYnD7Sm/93sC76X8m/w0IrbOzN7ZhKPFejJwcp09vOI4yeFrumIcbR3R6fQrymzNsZwGPBE4DnjFOPstjvVXJUmSJC0mJg8lSZKkWSgzXwe8rt/9I2L/PnZbJiJW6BwyyXjakzkmIg4BjqYkFMdr917gvyfYJykJSijrrR0yym47AV/qN77q65Pcvx9Xdj1eDzi35/X1evY7EXj6JNo/lVLatS8RsRYlMbcWsAB4eydxOFk16bVy1/Oxdv1+vR+1rGctcfrKqcQwRnvfpcyGXTUiVptg92PrrS8RsSbl8zy/bto7Mz8XEb+gJO3XAn5TZ1Se0Ud7nf9/93Y97nUqpZQr9J88XKYmojuWH3PPLvX/3x1jvd412/nezBxzP0mSJEmzi8lDSZIkaZaLiK2BV9Wn78nMqc5G+ijjlyOdTEwbAG+lJFUeQ1nH7h7gP5SEWQv4embeMmYjo7e7IvBm4CWUGU9rUf6uuRG4iLI+29cz87I+mruXMgMR4ALgOkoS8grgH4wkJKfTBV3v+2TghJ7XN6n3549xfHfMN1NmCl4L/Bv4J3A6sF0/gUTEYykJ3EfVTe/OzJPGOWQiG9R4+nU4sOMYsc1nZGboCpQ1IFejzFh8MOPPhhvLRcA6k9h/3GR4RLwOOKjGs4Dyf+8LAJl5fkRsR0nMPgg4ijE+a1d7KzD5maMPp79k8RvqbZHUGHeizLJ8IiM/z6GIuIayXuNPKP8Hbx29FUmSJEkznclDSZIkafZ7MqW8J8BejD4b6XLKTKhpWydvLHWW1Zcp67ZBKeV4GyXp9dB62xb4YEQMZeaf+2x3I0p5xEbPSwmsATyz3t4fEbtl5tfu2yHzy/SUIY2IfanJ0szceJT326KfuCYjM2+KiNNqnK+PiE92yntGxNMYSeT9vO5/v7XtIuJiytqOP87MHUd5fcLkYUQ0KCUnV6GUlHx7Zn5rCh9pWoyyhudE/g4ctniimVhELEsp0/lgSlndN9Syo/fJzN9HxDMpMxO/RpkxOGtFxEMp65U+mnKOOZGS5L6FMuN0Y+CFlAED74mIrfpM4kuSJEmaYeZNvIskSZKk2S4zv5mZz8nMF47yWiMzY4zbwZN5n4hYD/gqJXF4GiWRsEpmrpKZK1FmCr6Bsh7jesCRk2j+a5TE4c3ALpQ15eZn5jzK7K5tgDOBZYEv1QTZTNRZX/BJwMER8aCIeAIjybBrGCntuVjUMrOvBH4NPG0xJA5fPtbvFHDJZMOl/Ju3gT8C/wccOtmAMnPdcX7PO7G9v8+27qaUDd4Z2Lg3cdi130XAppn5xT7avGOi+GqMb5rEZx7v/3bndkOfzX2Ckji8BXh8Zr44M/fOzP/JzA9k5ksp64XeRJkR2e+6ppIkSZJmGGceSpIkSXPL2j1rm43mhsW4PtnGjPydceAos7H+A3wnIjahzJJ8bEQsl5l39dH2ZvX+yDqTsLvd64ETIuIO4BRgPrApk1j/bwn6HvBSSvJp93rruAd4a2bevLiDyMyfU2c4LgYrj7O+4GiDWHel/D5ASRbeS1kT8Q7g1s7szG59ruO52NT1AL/ax373i32Wely9vzwzLx5th8y8NCLalJKmj11SgUmSJEmaXiYPJUmSpLmln1ldr6cksBaHcyjrtq0IfLyuXfc7yrp8nbKl2wJvq/v/sc/EIZRZZ88F3hAR5wDHU9YnXECZebgZcEDd9x7KLMQZJzMzIt5AKSP7dspsrtspP6ePZOYfBxnfNPn2ZHbOzOsoa05q5vojZbbsYyPiM8Ah3WVJ6zqnu1ESh1DW35QkSZI0C5k8lCRJkjRtMvOaiHg98C3KTKX/G2f3C4D/mkTzOwHHUtYFHK8M5J3AO2ppziUuM/cH9p9gn3uBQ+pNmg2alNm8mwLvBd4bEbcBt1LWPFypa9+zGJlJKkmSJGmWiblTQUWSJEnSTBERD6KszbYFsCGwKmWG4HXAXylJwB/VteMm0+5ylHKfLwUeT1lDcT5lnbW/AScDh2bmFdPyQSTdJyKWpcxcfjllhuG6wAqU8rJXUWYe/x/w3cn+35YkSZI0c5g8lCRJkiRJkiRJkgSMvlC9JEmSJEmSJEmSpKWQ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jRwETF/0DFIkiRJkiRJMnm41IqIl0fEgoj4Xh/77hIRGREP69rWrsevVJ/Pi4hbI+LgiPiviLgmIh7T/XiUdnePiEsi4s6IOC8idpjeTylJgxcRL4qIsyLi9oj4a0S8vM/j1o6IL0XEv+r59dyI2C8ill/M8e5fz/krdG3bsW4b9Vb3yYgYnsL7PTUiLgXujoi393nMYfX9XjzZ95tkbHvU93lUz/bPRMRdEfGAxfn+khaPiHhLRFxYz8t/joht+jhmrYj4TkRcGxE3RcSxEfHoJRHvKLF0zsm/G+W1X9XXdpxCu2Net49zTOd8nBFxT0ScERGbTva9JWmuiYgNal/HKRPst3+MfZ3dnoY4Jn1ul6TFbYxz3iMnOKZd93thz/bnT/WcWfuzz42IL07imC3q+21Tn0dEnBARN0TEIyYbwzjv84n6PbJMfb5c7Ye4qmufdWose0REMyIuj4gHdT+erni0dDJ5uBSKiLcA3wLu6vOQ0+v9E+vxqwMbUH5/nlhfeySwUt13fn1tXs/j7hheDHwO+AHwWuDXwLum9IHGERGb1Yvx1aa7bUmaSESsRTnPHQ28Abga+E5ErDfBcWsCfwBeAXyqHnsC8CFg48UZ8xh+AWxbb5+v23bs2rYo9qZ8f2wL/D4iXhURe0xwTOePhQk7/DsiYuuI2H+SsZ1Q77fr2b4d8LvMvHmS7UkasHp+/STwdcq59VbgRxHx0AkO/RKwBbAnsCuwDiPnokF5akSs2nkSEasAz1iE9ka9bu/D9ZRz+OuBFYCfdA9AkaSl1IeAZfvY79uMXFP/oG7rPB93gHVEPLL2dzTG2W2q53ZJWtwOYuR8ty1wZZ/Hbd3z/AWLEENQzpP9nK/Hsg/l74IdM/PSSQcQsVdEbD/KS6cDywEb1eePo8S5TkSsW7c9qWvf+fUWPY+lKVtm0AFoIG4EngL8vM/9zwHuoCQKfwZsAtwD/LM+/gMjScTTM/Ni4Ij6/K9dj7ttDdyUmfvU50dHxFMm+Tn6sRmwH3AYcMNiaF+SxnMb8IzM/CtARFwJ/J5ybvrJOMcdSOmY3jQzL6zbjo6IU4E7F2O8o8rMK4ArALo6J07NzPY0NL8mcEFmnlDb35fS+X3waDtHxJOBBwNXMYnkIeV75wPA/v0ekJl/jYjLKcnCz9X3fzjl4v3wSby3pJnjZuApmXk5QP0//kfg2cD3xzlua+DwzPxWPe5HQGPxhjqhaygJzc73yfPqtnEHqIwlM49g9Ov2idyVmcdDGUUO/JDSkXHaVOKQpNmuXi+/GfjVRPvW/pOL63Fb1G3H9/lWj6T0d5wCtMdof6rndkla3M6dxPmu41/cP3m4Nf0nHheSmQuAx07lWICIeC7wP8BBmXn0FJvZCzieMui8W/dknvMoffD/pPShbAIcV1+7BzgzM39H6Uui3h+ItIgcebQUyswfZ+ZFk9j/buDPjCQIN6Fc3J5dH1Nfuy4zL+4qpbRR9+OeZm8DVo2IV3S9zxmwUCmmgyLiHxHxz4jYu7NfROwUEZdFxB0RcVLUcnK1bNK/I+JHEXF3RHyQMkoc4LLO9PU6Mu/fUcpOfS8i1uj3ZyFJk5GZt3YSh1Vn0E6OdUxELEuZDfPtrsRhp72f1oRWp7zRV2rZin0iohER36rnzRsj4tCImFfbPCUiTo+Ib0bE9RFxdkQ8vr62fEQcHqU06vnA0xfhI68apZTfLRHxs4h4YH2P+bXkxvURcWV9PL+el7cAnlc/z2GU2egbdD3vtQ3l4ngY2DC6SptET+nUiPhD/ez7UxKHnX1OqY9H/T7pcUKNb+X6fNuu7ZJmmcy8s5M4rO6t93dMcOhtwIsi4sG1ndu7Boa0o2spgHp92a6PD6vXnIdExHURcX50lVqKiDdGKSl0Q0T8OCLWrOfzjIgf1mvWC8aI6fcs3Hmydd12n4jYPCJ+XmO4KiJ2q9s75ZaOqN8Zx/det/d5jux1d71fMMZ31TL1Gr9T/vWbnfNrRGwcEb+r30fnRcTr+ng/SZqJ9gV+zBgJvcmKiIdHxKkRcVtEnBOlosYWlI5jgJPr+Xbcc3u9/v5y/T66qj5ecTpilKQl5PfAk6NUEyFKWc5N6boGjoiVI+LAiLigXlee0rmGr4//Uu/vjohnd1/LR8S6EXF0Pd9eGREfGCeWNYHvUpJ8za73f2K9rr+qXvN+rG6/3zV+/ZthHWCH6Fl6IDP/QRk03d0ffx5wIQv3x5+bmXd0XXuvEKMsRyNNhclD9et04An18SbAWfXWOVk9iTJqu1/foZRN/VFEHBkR64+yz+spF90nAJ+IiK0i4jnAN4BjKSXzVgeOiYjONOy1gFWANwKnsnB5vR3q8ftRyra+jzK6pPMZJGlxeyVwO6VU81geA6xMOcdO5CmUROMZwOsoF68fAr5IOe8Nde37VMo5812UmXsH1e371zb+B/ga8Px+PsgYdq5x71vfe7e6/WP18X/Xx3sA76CUYjq33rYFPkM5d/+763mvbSh/GHyfkoTtZ/bht1m4DNTefXyfdBwPLA9sVZ9vR7mA/3Mf7ytphqodqA8DPghcxsQVOQ6jnJ/PjYg9o6490qdOp8ZulBKfP4qIB0bEtpTZIEcBu9R9vtB13Isp162fHaPdX7JwmaYXACf17LM3cElt/3TgoFh44Nx2wLuBI7sPmsQ5su4eq0Qp/bobcD5wZtfr3d9VH6ixHAC8F3gZI+f6zwPrAm+hlMveeYzPLUkzVpT1rt5IubaejvaWp8wsXJFy7Xw+ZXbK+ZRrbijn1u6lBEY9t1P6WHYGPk75G2Ab4CHTEackTUWUwdOTcR7wH0b+Pn8+pfLGeV37PAF4OXAI5dr0mZTZfR2Ppczg26m21e0I4MmU/oqvAR8fZ0Dbpyjn0LfViTcdu1D6fd5LOV/vExFP6Hq9+xp/B8rfBydSzuO/6HmPfvrjT0daTCxbqn6dBuxaL1w3oXSgXAg0a+fJEykJub5k5nkR8RLKejP/Bbw0Il6emSd27bZnZn4vIr5L6XB/NbAqcHFmdkZN/5PSCd896nqnWmKPrpPzqZnZjoiX1ecXZeZhdWTJykjSYhYRj6NcRB6cmeOVUe6s0fqvetx8SmdBx+1dj3evpSmIiPMyc7iek59CGfn2WOCndd9bgTdl5i0R8WxKshHKBfNRmfmJ2s6mlA6PqfhNZn6otvMOYLM60u3dlLKfh9b9tgVen5mbR8R1MFKeKcri343RypdExAOAZwH7ZeZVEfFnSqfHIeMFVWfFX9bzPt9h7O+T7gv2EykzHbeLiJ8DW1J+XmPOHpU0K2xLOT9eD2ybmbdPsP+HKX877UkZfPGaiNh2gvN5x73AqzPzioi4lFLyf1tKB+5vKQMroKwpfgAjncFHZOaXehvr8kvgkIh4CLCAsg7KL3v22bm+70qUzo2XUMrcdXymqxTrjl3bd6W/cyTA2pRysFBmHr4kM+/tyjN2f1cdBhyZmZ+tz9cF9o2IvYA1KDNAf56ZP6ifS5Jmm32BH2bmBaOPt5i01wEPowzMa1MG0b2W0vl8Rt3n9Mw8pc5GhLHP7Z3BI2dn5s9rf0h3h7ckLUnfAA6NsozAJzPzCxMdQBlAfDLlmvT79f7knn0uADbLzNuilJG+nIVLk95ESfjdAdA5V0fEo2t7b8rMb9dtz6b0Z3yP+1uNcg59E2Xdw44D6vX38pSJMzvV9++U9F/oGj8i7gKuGKOE62nALnUA35Mo/SpXAbvXxOtGjLHkizQdnHmofp1O6TB5CmXUdWekwwqUtak2YJIjHTLz58CjKSO+VwSO7CmZ8ae6312UEdPrAxtT1lHs6DzeuN5f10kcjuHnwF+Ar0TEScBjMvPaycQtSZNVz23fAf4GfGSC3W+q92vW+20pnbKd23O79j236/EKEfGzus8f6rbuc+rfMvOWrvdYvZb6WJuFZ4hMeoHvLt3t3ESZqfLIGkez6zNsR+kEmaytKAuE/zYiVqOMwt6iXpRP1kTfJwBk5k2MdPQ/D1gJS5ZKc8FvKR2xJwEnRMTG4+2cmQsyc2/KdfAvKNe//c4q+VfX9en59X59yijiZzNybvw4MJ+Rjtzuc/xoMf2VkXVftqZ0OlzYs9vjIuL02n5nxnn3d8NY79HXObK6jvLdtA1l/cWjo6xPu9B7RCll/WBGfgaddpcHHkEZfb0RcGlE7EOZhS5Js0ZEbEgZHD0tsw6rzoDocynn8n/U5+NdS491bv8+ZV2w4yPiKGD1zLx1WqKUpMl5G/BCShWKv1AGxG3X57G/ZGQSydbcv/LG3cCnI+I/lAojnT6Jjos7icMenevc3mvVsf5O+DDwFWCPiNiga/u6UZZKuZmyFjj0d/09mtOBh/9wKNEAACAASURBVAJPo1Ta6/THP4Ky5MxyOPNQi5HJQ/WlLuJ9HaXk0HzgrFp7+VrKCItgCierzLwjMz9OKVe0NguPBFnQ9Xglymyb3qF7nZkfne3jjpqro8qfQem83ww4LSIsWyppcTuEMsjiFX3MbrmIci7btD7/LaVTdq9R9u0+5x1DGZDxEkrSrtedo2zrJN3u6to2f4L4xtP7HtHV3r6Uz9G5vWYK7XdKlJ5KmS20J2X2+HPH2H+5cdqa6Puk2/GUDpp3U2YQTVTeUNIMl5nXZ+axlGvbFYG39nncpZSk4xWUmchw/3Vse889vde0UK5r5wM/YuFz43MZ6VzoZzZIp3Tp/UqW1jKixwBXUzoXtr3f0WO/x2TOkXdn5m8y8wTKz3MBZYR173uMdux97dZZMptTOlQ+Rik5LUmzyb6UQRTX1IFuywHLRMRqY5R97sd8yrq7vd8Vh45zzKjn9sy8ilKO73+pMxed5S1pEDLzG5l5Umb+hFJi9E5KMrEfJwGNiNga2JD7Jw+HKWX396Qk3k7teb3f618o16pjnb/PAz5KufbtVHJaiVL2f3lKSdUnjHLcZGZ8/7HG8GZKMvIS4Oz62pvqtr+Ofqi06EweaiERsWpEjPV78Udge+AfXbP1zqJ0VLcz85pJvM8bet7nynrfPfKjUfddnfJlcCHlhPi4rn0eX++7a1uP974bZOYtmbk/pRNlecoMGElaLGqpoLcAb8zMv/W8tlrv/nUE3DHAmyJi7drB/RvKaLyx3mNNyvnwy7X882jryI7mGsqF60Zd257U57H9uoRS9nP52rn8m/p5rppCWy+idJRvWW9bUb43OknFG4AHANRyqRuO09Zkvk865UOGgDMys3ddBEmzRERsHBEP7to0j/IH+V319fudlyNi5Yh4Red5XdPkGkauW+8791Tdg+EA1u6qrvHUen8hpaTS2j3nxstZuDz1RH5J6UTenPt3nDyDUiVkv8z8E/CoSbS7SNfclPP+QmqJ16u62uq0eyfQjoiH1J/D8yizY14exSpTWA9HkgZhE8pyK9fX2+spM8yvBx44QX/LWC6gDDy5suu74mzgxskGFxGNzLwmM/eg9O2sDmwx2XYkaVGMcl23MqXa3X/q6/e7Hu9WJ7hcThmwcVlmXtazy5bAiZl5BOWa/TF9hnZBve+9Vh3z+jcz/02p7vHaiHgW5e+AtYFP1fP1w/t877Hav5EywHx74M9Z3ETpZ3kJpX/i3kV5D2k8rnmo+9Q60H8FvklZULbX6ZSO2590bTuLMkX8B5N8u1cDO0XEVymj8fak1Os/n5FOlc9FxMcoZT+Css7iupQT8heBX1HK4J1P6Th50yjv01mH5p0RcQuwZkQ8llJXu3MC77cTRJImpZbB+yJlpto9EdFJcl1MuaD8dUQ0M/NTPYd+gPKH/G8j4iBKWbpXjvNWN1E6sbePiCuAD/UTX2beFRHfB94cEWcD61ESZNOmrrH4FeB99Tx8CWXW4fXAO0c55AZgvYjYmTKb5ZsAEbERZVDJAZl5SmfniDiZkjzci/I9sn1EnEgZvbhqT7tExPspSYIvMvb3Sa8zKX90rIUlS6XZ7tHAVyPiM5RS0m+izOr4Qf2Df7Tz8rLA9+oxf6B0Dj8Z2L2+fgbwuoh4PSMl/v/edfwKwBG1RNz+lPLQJwEPBH4YEV+grK/6NMo5+KWT+Dy/pFzXwv2Th1fX+7fVNWInKpvdbTLnyOXq99vylFHRKwLfZfTvk0OAD0fEeZSR0ntSZs8E8JeI+GR9n0dTBs2sRCk3dfoY7UnSTPI2Slm5js46VHtQliQ4l7H7W8ZyJOX8fVREfKq2vzfl+6vT3/HGiNiKcr4ez2cj4k5K/81zKYNnxhygKEmLyS61CtzJlH6M3ev9keNcj/c6GdgB+Poor10NPDUiXge8itKX3Fva/37qWrUnAgdExL2U69EtKANBxvNpYBdKCf7XUM6t/xURKwMHTvS+lHP5MyPinZTlZnqv6U+nnPOP6tp2FqVv/Yg+2pemzJmH6nYn5YQ11hqAnYVdz+ra1nk82ZKln6d0LHyFckF9JvCqzOwu+3Qc8CVKJ8xrMvNvmflrykl7O0oy8VrghT3H0dPGacB7ajvfpvzef6Vu+0hmHjPJ2CWpX0+nnOteRDkfdW5vBG6ljBi+vvegWhbvmcCfKRebR1JmBH6EMgu8d/+7gF0ps0q+TOm07Xc2+J6UmXWfpKw3MF4JpKl6H+Wi/oPAVymdJ18bY9+vU2ajf5qRdR+hJAgTaPXs/zPKml4PBd5L+dyHUxYvP61rv+9ROqT3BzaczPdJ3dYpVTraIuaSZo9jKdeBu1Jmtz0GeFlm/pmxz8s3UcofvYpyLtmBssbJF+rrH6FcE3+VMgjuuJ7jr6Gs33copWNku8y8NzOPAt5BOfceQfmu+MRkPkxmtinJyIt61/2u57kvUUqJfgg4YBLtTuaae3XKZ/4xZbbiKzLzft9V1ccpo7P3rfc/oFyT30xJLO5E+c67hfJduYCydELfFU4kaVAy80+ZeUrnRulfuaE+vpXx+1vGavMWSuf17ZTvkX0og0XOofxdcBzlPP9C7l9Gu9eXKBVKDqcMtNulfv9J0pJ0NGVw3ceBb1H6aZ9fZxCO2U/So5NgG21gW7Mefyilr7u3D2E8rwb+RLmufzvw7sz8/ngH1JmAB1IGAj6H8nfClpQ+jeE+3vPTwDrAfox+Hp/O/nhpUmLsnIs0GLXE36HAxpl5wQS7S5IkSTNSRBwGbJOZ6w46FkmSJEmS+uXMQ0mSJEmSJEmSJEmAyUNJkiRJkiRJkiRJlWVLJUmSJEmSJEmSJAHOPJQkSZIkSZIkSZJUmTyUJEmSJEmSJEmSBJg8lCRJkiRJkiRJklSZPJQkSZIkSZIkSZIEmDyUJEmSJEmSJEmSVJk8lCRJkiRJkiRJkgSYPJQkSZIkSZIkSZJUmTyUJEmSJEmSJEmSBJg8lCRJkiRJkiRJklSZPJQkSZIkSZIkSZIEmDyUJEmSJEmSJEmSVJk8lCRJkiRJkiRJkgSYPJQkSZIkSZIkSZJUmTyUJEmSJEmSJEmSBJg8lCRJkiRJkiRJklSZPJyDIqIREXdExB5d2w6LiC3q490i4uyIWHOcNiIiPhERv42IUyLiqIhYdpz9D4uIbab1g0iSJEmSJEmSJGmJMnk4d/0UeGtEPGCU17YG/ht4/TjHPwF4emY+OzO3AHYF7p32KCVJkiRJkiRJkjRjmDycu24Fvgrs1b0xIjYC/gkcB7x0nOMvB9aJiO0jYl5m/jszF0TEOhFxdEScHBFnRcT92oiIveqMxd9ExHDdtkNEnBkRp0bEIdP2KSVJkiRJkiRJmsWsJqiZxuTh3PYV4OURsXbXtjcDP87Mu4DLI+Jxox2YmTcAWwLPBE6PiDfWl+4GdgG2BQ4E3tl9XD2ZbQFsnpnPAR4ZEc+kzHb8SGY+D/j09Hw8SZIkSZIkSZLmBKsJasYweTiH1QThp4AP103zgFcCe0bE0cBjgB3GOf6qzPwAJYm4c0RsDmwIHAx8EHg0sFLPYZvV7SdFxCnAI4H1KUnGDSPi87UNSZIWC0frSZIkSZKkWchqgpoxTB7OfUcCzwIeBgRwQma+NDO3BzYHto6I+b0HRcRjImI9gMy8GWgDqwH7Ap/LzP8Grhrl/c4Dfp2ZW9TRDS8CfgY8JDMPAt4DfD0iVp3ejylJ0kIcrSdJkiRJkmYbqwlqRjB5OMdl5r3AfpSTxjeBH/e89kfgBaMcugA4oo40+A1wI9ACvg8cFhEnA08a5f2OB9p1lMLJlJESywLvru38Gjg2M2+axo8pSVIvR+tJkiRJkqRZxWqCmimWGXQAmn6Z2QZ27Hr+M8qsw9H23XmM7RcDW43y0nfqrXf/7vf7KPDRnl3ePX7UkiRNu68Af4qIL3Rtu2+0XkRcHhGPy8y/9B6YmTdExJbAnsC+EXFwZn6bkdF61wMvplxI/6RzXM9ovQW13Gn3aL1jIqKxGD6rJEmSJEmaG44E9qBM6OlUE9wdICLmUfo65mfmgu6DIuIxwM2ZeWVm3hwRbUo1wfcBn8jM30XETqO8X6ea4FtrO+sANwMPzcyD6nteEhFPclLQ0sPkoYiIpwGf7Nq0IDNHSxxKkjRr1AThaKP1Hh8R7wHWpIzW23uM468CPlBLnx4bEZcDt1NmM14I3MH4o/WgXKR3RuvtXEfrHU0pBy5JkiRJkrSQzLw3IvajLMmyIV0zDetrnWqCx/cc2qkmuHx9/mdKNcFVKNUErwDOGeX9jo+Ip0bEb4G7gJsog6/fHRGbUBKYVhNcykRmDjoGSZKkaVNn9u2fmTvW0XF/pIzWOxB4We9oPeCp443Wq8+PAH4IvJWFR+u9OTO3iIjDgO/Vw189xmi9izqj9QBH60mSJEmSJGlGcuahJEmasxytJ0mSJEmS5hqrCWpxc+ahJEmSJEmSJEmSJMCZh5IkaSnnaD1JkiRJkiRphDMPJUmSJEmSJEmSJAEwb9ABSJIkSZIkSZIkSZoZTB5KkiRJ0izWaLb8u06SJEmSNG0sW6pF0mi2lgPWAx4yxv16wMrAcsCy9bYcI+ttLui53QNcB1w1yu1fXY+vbg8P3bPYP6AkLUUazdZKwCOBdYA1gTXq/ZqjPF8NCOBeILtu9/Y8vhv4D/Bv4Op63/34vvv28NBdS+BjStKM1Wi2lgEeBqxPuZ5+aL1fA1il6/aAnufLUc67dwN3dd13326knHNHu86+CvhXe3joziXwMSVpqdNoth4EbAg8mIWvr3uvs1en9JcEZcD/aPd3AzcA1/fcOtuuA/4JXAJc0h4eum1JfEZJmskazdaywAbAWpTz7Xj3a1DOxZ3+jXu7btnz+HbGv8a+CriqPTx09xL4mNK0MnmoCdWRzBsDmwFPoXQsd5KDa1AuXpe0BK4FrgTOA86st7Paw0M3DCAeSZo1aufFxqPcNmAw53QoA0guppzTu29/aw8PLRhQTJK0WDSarQcATwY2AZ5A6VB+BCVZOH9AYSXwd+D8rttfgPPbw0O3DCgmSZo16uDqR1Ouqx8LbAQ8inKOX22Aof2LmkikXG9fAlwEnOvgPUlzTR2M9yjgcT23R1EmtQxCUgZ2/I1yfX3frT08dMWAYpImZPJQC2k0W0E5mW7WdduEMqJ5triMkWTimcCZ7eGhfw82JEkajEaztQ7wPOC5lA7qjYG1BxrU5NwJXMBIMvEs4Hft4aGbBxqVJPWp0WytS7me7tyeTOlIHtRgjan4B6WD40/Ar4Hfex6WtLRrNFuPAJ4FPLPeP56RKkuzwZ3A2cDpwGn1/m/t4SE7CiXNCnVA3nMpk106ScJHU6pyzBbXUvqvz+jct4eHLh1sSFJh8nAp12i21gC2BJ5KSRRuymBHxC0uV1JOwKcBx7aHh84ccDyStFg0mq2HUJKFndtjBhvRYrEA+DPwq3o7tT08dP1gQ5KkotFsrQlsBWxd7x8+2IgWiwWUDudfd24O1pM0lzWarRUondPPYiRhuM5Ag1o8rqcMFDkNOIVyfnd2oqQZoZ6Lnw08v942Y3YN2ujXv4ETgROAn7eHh64acDxaSpk8XArV0XHbAy+jnHAHVRppkK4AWsBPgZPaw0O3DzgeSZqSOqPlRYwkCx8x2IgG4l5KJ8cvgJ9TZsS4noCkJaKuF7s5IwnDJzG7ZhVOl4uAXwLHAL+0s1nSbNdottYDXgy8hHKOX3GwEQ3ELcBJwLHAce3hoX8MOB5JS5FagvRplEThVpSBG8sPNKjBOIfS13ECZVCH65RriTB5uBSopUg3oyQLX0YppaERt1Muhn8K/Kw9PHTlgOORpHHVhOErgdcAzwHmDTaiGedm4Hjgu5TZ5l5YS5pWde3Yznl4c2ZXaaQl4SZKR/PRlPOwJU4lzQqNZmsTSrLwpZTKTEvjYJDxnEdNJAK/aQ8P3TPgeCTNMXVg3kuB11OShrNpKa0l4XZKBaYTKNfZFw44Hs1hJg/nqLpQ95aUGYYvAR4y2IhmjaSsp/VT4Kft4aEzBhyPJAH3rV3Y6ah+LiYM+3Uj8GNKIvGX7eGhBQOOR9Is1Wi2VqVcW7+OMsNw2cFGNGvcRZmReDRwdHt46OoBxyNJC2k0W88G/ovSd7L+gMOZTa4Fvg98qz08dNqgg5E0e9UZhi+gnIu3x4ThZJwBHA58pz08dO2gg9HcYvJwjmk0W5sDb6eM0Fh1wOHMBRcC3wAOdx0XSUtao9lai4VntiyNZaan09XAD4DvtoeHfj/oYCTNfHXk80uA1wLbAisMNqJZ7x7KjJWvUcrfOaBD0kA0mq0HA28G3sLcXCN8SbsQOAI4oj08dPmgg5E0OzSarWdREoavAdYacDiz3V2UJboOp8xIdCkXLTKTh3NALZu0AyVpuPGAw5mr7gZ+AnydslDtvQOOR9Ic1mi2tgR2pYy4m4uLf88ElwHfAb7UHh66YtDBSJpZGs3Wo4F3Ua6xHZC3eFwBHAp8oz081B5wLJKWAo1ma1nKgJCdgG1wYN7ikMCpwLeAoyxbLalXvc7egVKW9OEDDmeuuoZSfenw9vDQmYMORrOXycNZrNFsPQ14N/AqHAW9JP0d+CLwtfbw0PWDDkbS3FDL4e0IvBMHgixJdwM/BA6yVLW0dGs0W/OAIUrS8AW4ztWSksCJlNmIx7SHh+4acDyS5phGs7UhZWDem3Bmy5J0K2UGzOfaw0MXDToYSYNVq+XtBbwYr7OXpPMok2G+3h4eunXQwWh2MXk4yzSarfnAK4A9gGcNOJyl3W3AkcD/toeHzht0MJJmp0az1aCc03cCHjDYaJZ6vwIOoqx56wxzaSlRq3i8FdgFRz8P2tXA5yizwm8YdDCSZrdGs7UJ0KQsA+Asw8FJ4Djgs+3hoRMHHYykJaerH3sv4GkDDmdpdy3weeDz7eGh6wYdjGYHk4ezRKPZeiDwNspMww0GHI7u75fAge3hoV8OOhBJs0Oj2XoG8D7g5diZMdNcTOm8PtSRedLc1Wi21gf2ocz6XnGw0ajHzZSZiAdZWlrSZDWaredTkoYvGHQsup8zgU9SSpq67q00RzWarZUpA6T3AB4x4HC0sFuArwKfaQ8PXTnoYDSzmTyc4RrN1gqUhOE+wOoDDkcTOxHYpz089KdBByJpZmo0W5sCw9iZMRtcD3wF+JQj86S5o9FsrQd8kDIwb/kBh6Px3UVZF/Hj7eGhvw86GEkzVy09/QrgA8BmAw5HE7sE+BRl3dt7Bh2MpOnRaLbWofRj7wI8aMDhaHx3UUpLf7I9PHTxoIPRzGTycIaqF75vBv4HWH/A4WjyfgR8qD08dOGgA5E0MzSarUcBBwCvxvr+s80NlITv59rDQ3cMOhhJU9NottalzETZGdcLn23uBo4APtoeHmoPOBZJM0yj2Xo15Tr70YOORZP2N0rfyQ8HHYikqWs0W2sAHwbeiYPzZpsFwFGUwXpnDzoYzSwmD2egRrO1HaWT8gmDjkWLZAFwGLB/e3jonwOORdKA1Bku+1FKdiwz4HC0aP5B+YPoCNdE1EwXEQ3gAqCZmQfXbYcBh2XmKRGxG/AOYKvM/M8YbQTlmvQ5lOTNf4DXZ+bdY+x/GPC9zDx+Wj/MImo0W2tRkoa7YHnS2e5O4LPAx9rDQzcPOhhJg9Votp4JfAZ45qBj0SI7Hdi7PTx06qADkdS/RrO1IvAeyrX2Awccjhbdd4H3u2yAOkweziCNZuuplNrvWww4FE2vO4AvUDo5LHsnLSUazdbqlLJJu2Nn9VxzNvCB9vDQCYMORBpLTR5+CtgIeFZm3tyTPPw/yiCnh2Xm58do44nA/2bmFvX52sC1mTnqGkUzLXnYaLaWA/ailChdecDhaHpdTRnM8Q0Hc0hLn0az9QjK4JZXDzoWTbvjKNfZ5w46EEljazRbAewAfBR46IDD0fS6Ffg48On28NCdgw5Gg2XycAZoNFsbAh/DUnZz3Y3Ap4HPtoeHbh10MJIWj9pZvQdlrdrVBhyOFq8TKSOkzxp0IFKvmjzcHzgDWDMz9+skD4GrgN2A9wGtzBx1DdaIWA34PeV89pPMvLduX4eyHugDKee5/TLzJ93Jw4jYC3g5kMBvMrMZETtQRibfDJybme+a/k9eNJqtFwH/iyXs5rpzgPe2h4dOGnQgkha/OjhvX+BdwHIDDkeLz73AtynlTK3iJM0wddb3/+L6snPdpcD72sNDRw86EA2OycMBajRbq1FGaOwMLDvgcLTkXAm8sz089NNBByJpejWarWcAXwceN+hYtMQk8C1K57WzyzVjdCUP3wH8CdiaUuHiMOCFwC8y8+SI+AZwUGb+ZYx21gX2BLYCDs7Mb0fEgyhrmVwPvBjYKTO36yQPKVUX9gJelpkLIuIoSlm5XYGjMvOYiGhkZnu6P3ej2XoYcDAlcamlx0+BvdrDQxcNOhBJ06/OcNkV+B/gQQMOR0vOzZTqAV90lrk0eI1m68HAJ4A34uSXpckvgPe0h4f+OuhAtOSZPByQRrO1DaWD+SGDjkUD821g9/bw0PWDDkTSomk0WytTZpC/C5g34HA0GFcDu7aHh3486EAkGEkeZuaOEfEm4GnAAyjJ7i8BF1JG9q8J/C4z956gvQcAxwIfAm6nJAcvpCQKX5iZW3QlDx9PSVpeWQ9fjXKObFEGzT0cODozp222WJ31/X5KJ+NK09WuZpW7KAMzh9vDQ/cMOhhpOrh+LTSarccA3wCePehYNDB/AN7WHh4adaCTpMWrDuDYHTgAWGXA4Wgw7qEsybVfe3joxkEHoyXH5OES1mi2HgAcBLxt0LFoRrgK2Lk9PPSTQQciaWpqabyvABsMOhbNCD8EdmsPD10z6EC0dOtJHs4D/kgpoX4gZUbg7nW/eZSZiU/tXcswIh4D3JyZV9bnR1B+x98KfCIzfxcROwFv7kkeArw6M99aj1uHMnvgoZl5UX3PS4AnZeZNi/pZG83WlpTz8KMWtS3NCWcCO7peluaCpXn92kazNZ8yUGV/YIVBxqIZ4W5KEvxA1+CSlpxGs7UB5Xtmi8FGohniGkp/xw8HHYiWDGdHLEG1Y+NcTBxqxLrAMY1m68hGs2X5FWkWaTRbazSarSOA4zFxqBGvBs5vNFuvG3QgUkddq3A/YEvgm8CPe177IzDauocLgCMi4jcR8RtK8rEFfB84LCJOBp40yvsdD7Qj4rd1n69SSvS/u7bza+DYRU0cNpqt5RvN1meAkzBxqBGbAmc0mq3/bjRbyww6GGka3Eo5j+7VvTEiNgL+CRwHvHSc4y8H1omI7SNiXmb+u5aUXicijo6IkyPirIi4XxsRsVc9l/8mIobrth0i4syIODUiDpm2T9ml0Ww9gTLbbBgThyqWBT4M/LnRbD130MFIS4NGs7UTpR97iwGHopljLeAHjWbrsDpBSnOcMw+XgEaztRLlovddWBNaY7uashaiC9FKM1yj2fovyppaaw06Fs1oRwO7tIeHrhp0INJc02i2nkgpAf+EQceiGe0s4C3t4aGzBx2INBVL2/q1jWZrWWBfYB9KskgaTQJfBt7XHh66fdDBSHNNo9laB/ga8JJBx6IZ7VLgTe3hod8NOhAtPiYPF7NGs/UsyoW9o6HVr+8B72oPD1076EAkLayOrPoGZXaZ1I/rgT3aw0PfGnQg0ngi4mmUDumOBZm51aDiGUuj2ZoHvJey5sryAw5Hs8PdlHK9B7SHh0Yt0yjNVEvT+rWNZmsjysz2J05He1oqnAe8pj089NdBByLNFY1m65WU5Pyag45Fs8ICynX2R11zfG4yebiYNJqt5YGPAu/D8rCavH8D72gPDx0z6EAkFbV80lHAowcdi2alwymzEB0dLU1Ro9lan9JhvsWAQ9HsdArwuvbw0NWDDkTq19Kyfm0t9/41YJVFaUdLpdsog68PHXQg0mzWaLZWAw4B3jDoWDQrnQa8sT08dPGgA9H0Mqm1GDSarUcDZwDvx5+xpmZt4OhGs/XRRrNlqVtpwBrN1g6UiyETh5qqHYDfNZqthw86EGk2ajRbrwLOwcShpm4L4CzXytJsNRfXr200W8s1mq0vAN/FxKGmZiXgm41m61uNZmvlQQcjzUa1at65mDjU1D2dcp391kEHounlzMNp1mi2tgZ+AKw+6Fg0ZxxDqSF986ADkZY2jWZrBeDzwNsGHYvmjOuBN7SHh44bdCDSbNBotuZT1g7fa9CxaM64B9inPTz06UEHIi3NGs1WgzIDcrMBh6K540JKGdNzBh2INFs0mq23UMqULjfoWDRnHAXs2B4eunXQgWjRmTycRo1mazfgYGCZQceiOecvwEvb/8/enYdHVd1vAH/PneVmnyRkJSRcQFQUUVCQRSBWXKN1qa3WXVBxrRvq1VZL3Rq1Vm1r7aIVK7TaX7V1uWqtVTbFHRXZVDTIlpWsZJ85vz9mEiEEyDLJuffO+3keHpNZ3zGZmzvne77nFBd9rToIUawwTGskwic941VnIdcJAbgTwJ0lxUU8ESPaA8O0MhBeOs92ey+SK/wL4YGNfi23SGQnDtq/9hSEl3TnpGuKtmYAPykpLvqz6iBEdhaZoPcrANepzkKutBLAKSXFRVtUB6H+YfEwCgzT8gL4DYArVGchV9uO8Cy6qGxIT0R7ZpjWaQAWAAgojkLuZiHcWV6tOgiR3RimNQ7AiwCGq85CrvYVgB+wS4VocBimpSG8X+MtALg9Bw2khwDMKykuCqkOQmQ3kf0NnwVwnOos5GpbEW6E+Uh1EOo7Fg/7yTCtNISX2rDdbD5ypSCAG0uKix5RHYTIrQzTuh3hrjCiwfA1gDNKios+VR2EyC4iEzgWAuDeRTQYGgD8sKS46DXVQYjczDCtBACLAJymOgvFjH8jvF1Ao+ogRHZhmNYBCE/Q2191FooJjQhPmH5+n7ckW2LxsB8iB9yXAIxWnYViSKiM7AAAIABJREFUzpMALi8pLmpVHYTILSIzoX8L4ErVWSjm7EC4gPi66iBEqhmmdSvCXSnsSKHB1A7g0pLiogWqgxC5kWFa2QiPnUxUnYVizgcIL51XpjoIkWqGaZ0A4O8AUlVnoZgiAdxWUlxUrDoI9R6Lh31kmNZxCLd484BLqqxAeLC5VHUQIqczTEtHuMvlTNVZKGa1Ijwj7x+qgxCpYJiWAPAouA0AqXVHSXHRXapDELmJYVoHAngNXIaa1NkIoKikuGi16iBEqhimdSOA+wB4VGehmLUAwFw2wjgLi4d9YJjWNQivn84DLqm2GcCxJcVF61QHIXIqw7RSALwAoFBxFKIQgCtKiov+pDoI0WCK7B/+FIBzVGchAvAnAFeWFBcFVQchcjrDtKYAeBlAuuosFPNqEV6i+r+qgxANNsO0HgHwE9U5iAAsRbgRpkp1EOoZFg97yTCtewHcqjoH0U7KES4gfqY6CJHTGKaVA+BVAIepzkK0k9tKiot+qToE0WAwTCsO4f3DT1adhWgnLwE4m/tkEfWdYVonI7xaU4LqLEQR7QAuLCku+pvqIESDgSt7kE19AeDokuKiraqD0L6xeNgLhmn9CsCNqnMQdWM7gONKios+Uh2EyCkM09oPwOsARqjOQtSNBwHcVFJcxBM1ci3DtJIBvAh2fpM9vQvgpJLiomrVQYicxjCtcxDuKPeqzkLURQjARSXFRU+rDkI0kAzT0gD8EcAlqrMQdYMFRIdg8bCHDNN6GMC1qnMQ7UUtwgMc76gOQmR3hmkdDuAVAFmqsxDtxQIAl3DpPHIjw7SGILwH1hGqsxDtxQcAZpUUF9WpDkLkFIZpnQVgEbjNC9lXCMDFJcVFf1UdhGggRAqHfwFwoeosRHuxHuEC4jbVQWjPWDzch0iL9+8AXKk6C1EPNCBcQFymOgiRXRmmNQ7AYgBpiqMQ9cQLAM4qKS5qUR2EKFoM08oF8AaAg1RnIeqBFQCOLykuqlcdhMjuDNM6E8DfwY5Dsr8QgNklxUVPqQ5CFE2GaXkQ7vw+V3UWoh5YD6CwpLioVHUQ6p6mOoADsHBITpIEwDJMa7LqIER2ZJjWaISXKmXhkJziVACLIrNHiRwv0nHIwiE5yRSEz68TVQchsjPDtE4F8DewcEjOoAH4i2FaF6sOQhQthml5Ee78ZuGQnOIAAG8ZppWtOgh1jwNRe2GY1gNg4ZCcJxnAa4ZpcRkwop0YppWP8IA1T0rIaX4A4DHVIYj6yzCtJISXjGbhkJxmOoCXDNOKVx2EyI4M0yoC8A8APtVZiHpBA/CEYVpzVAch6i/DtHwAngVwluosRL10IFhAtC0WD/fAMK35AOapzkHURwEArxumdajqIER2YJhWJoD/AihQnYWojy4zTOtu1SGI+sowLR3AvwFMUp2FqI+OBvBC5HeZiCIM0zoewHMA/KqzEPWBAPBnw7S4Nxw5VmSVmmcBnKE6C1EfjQHwpmFaWaqD0K5YPOyGYVrzAPxcdQ6ifkoD8IZhWpzdTzHNMK0AgP8gvBwCkZP91DCtn6gOQdRbkb1X/g7gGNVZiPrpWADPR2b3E8U8w7SORnhiCIvq5GQdBcRjVQch6qOHAZyuOgRRPx2EcAdihuog9B0WD7swTOtSAA+ozkEUJRkAXuaBl2KVYVoJAF4GMF51FqIoedgwLe5hQY5hmJYA8GdwQIPc4yQAv1cdgkg1w7TGAHgeQJzqLERR4APwT8O0xqkOQtQbkcml16jOQRQlByG80gfPLWyCxcOdGKY1A8CjqnMQRdkIhE+COUOaYophWn6EBzSOUp2FKIoEgCcN0zpRdRCiHnoAwMWqQxBF2SWGad2kOgSRKpHJqS8DSFWdhSiKUgBYhmnlqQ5C1BOGaZ0C4CHVOYiibCqABZFJqKQYi4cRhmkVAPgnuME3udNMAL9VHYJokP0JwPGqQxANgI6Z0VNUByHaG8O0rgJwo+ocRAOk2DAtdtRSzNlpD9uRqrMQDYBhCBcQk1UHIdobw7QmILwtAMf2yY3OAnC36hDEAwyAzmXt/g0gU3UWogE0NzKIR+R6hmldDYCb3pObJSC8LDUH7siWDNOaifD+K0RupQFYaJjW4aqDEA2yJwBMUx2CaAAdCuD/DNPyqg5C1B3DtIYBeAlAouosRAPoNsO0uIKNYkJKqTqDcoZp/R3A2apzONm3D58Ff9aIzu+zzvw5Gla9gR1rFgMSSJl4KhLHzNjtfi3bvkDly79GwujJSCu8CAAQ3FGDiheKIdtbkfa9OYgbdjCqlz4Nf9YIJB7I1Qf7qR3A8SXFRW+qDkI0UAzTOgrAm2AnOcWGVQCmlBQX7VAdhKhDZEWPD8GJeRQbtgI4sqS4aLPqIEQDzTCtOwD8QnUOokHyeElx0aWqQxDtLNIVuxwA9+ekWNAK4OiS4qJ3VAeJVTHfeWiY1s1g4bDf/FkjkHNOcee/4I4a7Fj1BnLOKUb2WXehZvnfEGxu2O1+raVfIXn8SbtctmPNEiQdejwyT/8p6j74N9qqt6Kt/GsWDqPDi/AMulGqgxANBMO0hoJLUFNsOQThDgAiWzBMKx7Av8DCIcWOoQBeMkyLs//J1QzTOhssHFJsuSSyog2RLRim5QHwLFg4VEZKibJnfoZK67utJmV7K7Y+cRVqli/a7fZtNaUo/+cvsO3pG7HtqeuwY93y8OVVm1D69DyULrwJbVXh+WeVLz+Ilq3rB+eFOIcfwHPci1admC4eGqZ1AoBfqs7hBm2V36J00S0oXXQL6j99Hc0bP0X8fpMgPD5oegLi8seiZcva3e6XPP4kaHrCLpcJnw7Z3grZ3gLNF4fqt/6CtMLZg/VSYkE6gBcN00pRHYQomgzT8gN4DkC26ixEg+wsw7TmqQ5BFPFnABNUhyAaZIcBWKA6BNFAMUxrPIAnVecgUuBBw7SOUB2CKOJXAE5UHSKWNay04MscvstlNcsWIs44rNvbh3ZUI/3YK5B7/oPIPONnqFm2EABQv/JVpB49G6mFs1H/yato3vQ5hMcHfegBA/4aHCgHwL8M04pTHSQWxWzx0DCt0eDGslEz7JqFyDn3PmSe8VM0fPofhBprocV/V5vSElIQaqzt0WMlHnw0Wss2oGb5IvizR8GbmoMda5ei6vXfo7Vsw0C9hFhzEIC/GabF339yk98CmKw6BO1u59l5wcZaVLz0ALb99QZse+o61H300u63D7aj6rXfonTRzShddAtaK0oAcHbePhQbplWoOgTFNsO0bgRwruocRIqcaZjW5apDEEWbYVpJAJ4BwEE7ikV+AP8wTCtVdRCKbYZpnQzgOtU5Yll7bRmaNnyI5MNP6bysZet6BBtrkTD6yG7vo+eNgTeQBQAINmyHLy0XACD8cZ2NM8LrR82yhUideeHAvwjnmgjgj6pDxKKYLBxE1of+NwD+8Y8SIcK/Sp74FCQcMBUyFIRsaey8XrbsgBaX1KPH0nw6hhx3JTJOvBaN699B3LCDIENtSP/epZ0zNCgqisDOW3IJw7QuAXCZ6hzUvZ1n5wV31CAw+YfIveDXyD7nPtSueBZd91/esfpNQPMg59z7kT5rLra/9jsAnJ23Dx6EJ4VkqQ5CsckwrWMA3Kc6B5FiDxmmdYjqEERR9iiA/VWHIFJoBNh5SwoZppUL/g4qJaXE9jf+iLRZcyGECF/W3oaapU8h7Zh9b40abKhG9f/+jPTjrgQApBxxKnasXowdqxdDaB7Ej5qEunf/iarXH0N7bdmAvhYHu8AwLVZYB1nMFQ8N0xIAnka484qioL22HKHIfoahthY0ffU+4oaPQ9PXH0KGggi1taD521XQcw8If79TUXFvat/9J5LGR7rxhQcQAqHWpoF6GbHqZsO0uOQBOZphWpMA/E51Dupe19l5/szh8GcaAIBQUz28yRmdJ98dmjZ+2rnPrT97JILN9Qi1NnN23r7lAljErnIabIZppSN8fu1RnYVIsTgAzxqmlbDPWxI5gGFa5wO4QHUOIhs4zTAtdn3RoIuMYz8FIEN1lljW8MmriB8xobNzEABqli9C8sTT4dlHs0x7w3ZUvHgf0k+4Bt6U8LbwnoQAMoquQ1rhRWje9Dk0PR7e9KEITPlRt3snUqffGKZlqA4RS7yqAyhwOYBTVYdwk1BrIypfeQgIhSBD7Ugadzzi8sciftRElC68CYBAysTT4ElKQ8Pqt9C4bhmyfnDHXh+zvbYMLVvWIvWocxBqa0H9x6+gdNHNSJl42uC8qNjyZ8O0xpYUF9WoDkLUWzsto6SrzkK76252XodQazMqrV9jyAk/2e1+oca6XZa+9sSnINRUi5QjTkX1W+EJl96UjM7ZeaH2VgSOPAPeALe7BDALwM8A3Kk6CMWUPyJcvCYiYAzCS6nPUR2EqD8iW738XnUOIhu53zCtFSXFRe+pDkIx5UYAx6oOEetatn0B2daC5k2rEWrZgbbtWxCsLUNCbRl2fP4mgg1VCDU3wJOYhqRxx0KGgtB8cWivq0Tli/ch/fir4c8o2O1xq5csQOr089Ba+hWEPx5C03rcdBOjUgA8ZZjW0SXFRSHVYWKB6LpUmJsZplUA4HMAyaqzENnMUyXFRRepDkHUW4ZpPQrgStU5qHv1K18BZAjJE05Ge20Zapb/DRlF1yPU0oiKF+5DYPKZiCvYfXW38ufvRsqkMxA3LLxIwNYnrkTOeQ9A0xMBhJc+rXihGIkHzQQAxI+ahJqlTyGj6IbBe3H2FgJwVElx0QrVQcj9Il0pf1Wdg8iGzikpLvq76hBEfWGYlh/ACgATVGchspmNAMaXFBdVqw5C7meY1gSEj8V+1VnoO83ffoaGVf9DRtH1nZc1rHoD7bVlSD3qXNSu+AeCDduRfuzlqPh3MVrLvoIn+bvG0eyz74HQPGjZshb1K19Bxsk3IthQjYp/3wsZCiLt6NmIyx+r4qU5yS0lxUX3qw4RC2KtePgfAMepzkFkU6eUFBe9rDoEUU8ZpnU0gP8BEPu6LalR+crDkG0tANA5Oy9p7DFo2fw5AlPPRlzBuM7bymBb5+y8uo9eQrC+EmmFF6OtajMqXrwPQy/+7S6Pm3TIrM7ZeQn7TULVfx5F1hk/G/TXaGNrER7YaFEdhNwrMjHvMwAB1VmIbKgOwISS4qINqoMQ9ZZhWg8DuFZ1DiKbeqakuOjHqkOQuxmmlQjgY3DPWaLutAKYWFJc9JnqIG4XM8VDw7RmA3hCdQ4iG9sKYCxn0JETRJYrXQXAUByFeqhjdp4nIYAdaxbDmza087qMU+ZFlvoIz84LtbWg6tXfIFhfAUgg7ZhLoOeGPzNxdl6v3FNSXMSKKg2IyN6a/wNQqDgKkZ2tQLgTnMsqkWMYpnUsgNdV5yCyuTNKiov+pToEuZdhWo+DS6AT7c0qhAuInDA9gGKieGiY1lAAqwGkqs5CZHMLS4qLzlcdgmhfuFwpUY+0IXwy/anqIOQ+hmnNA/CA6hxEDnBdSXHRI6pDEPWEYVrxCG/1MlJ1FiKbKwNwUElx0XbVQch9DNP6AYB/qs5B5AAPlhQXzVMdws001QEGyR/AwiFRT5xnmNb3VYcg2pvIcqVXqM5B5AA+AE8YpuVRHYTcxTCtgwHcrToHkUPcY5iWoToEUQ/dARYOiXoiG8BvVIcg9zFMKw3hcWwi2rfrDdMqVB3CzVxfPDRM61wAp6jOQeQgfzRMK111CKLuRJYr/Qu4zyFRTx0OgDPxKNoeA6CrDkHkEIkA/qQ6BNG+GKZ1CHjOQNQb5xqmdbzqEOQ6dwHIUB2CyCE0AE9FxgppALi6eGiYVhYALhFD1Ds5AH6nOgTRHtwP7nNI1FvzDdMarToEuYNhWucBmK46B5HDHGuY1jmqQxDtSWQf2z8B8KrOQuQwjxmmlaA6BLmDYVqHArhcdQ4ihykAcJvqEG7l6uIhgEcBDFEdgsiBfmyY1hmqQxDtzDCt6eCJNFFfxCG8fCk7dqlfDNNKBvc5JOqrXxumFVAdgmgPLgcwWXUIIgcaAeDnqkOQa/wOALecIOq967lNwMBwbfEwsrnsmapzEDnYQ4ZpcUkysoXIbOiHweVKifpqOoC5qkOQ481HeIUCIuq9bAD3qA5B1JVhWrkAfqk6B5GD3RDZD5qozyKrexylOgeRQ8WBk1wHhJBSqs4QdYZp+QF8AWC46ixEDjevpLjoQdUhiAzTmg3gCdU5iByuAsCokuKietVByHkig2KfwGFL2tV9+AIav1jR+X179VZknHIThE9H5cu/RsLoyUgrvGi3+1VaD6O9trTz+9bSL1Fww3Noq9qEqlceAYTAkBOvhW/IMFS+/CCSJ5wMfegBg/GSyNlCAI4oKS5aqToIUQfDtJ4F8CPVOYgcziopLjpZdQhypsjqHl+Ak/SI+mtmSXHRUtUh3MStnYdzwcIhUTTcxuWVSLXIiTRn6hP1XyaAeapDkGP9Dg4rHAJAyhGnIuecYuScU4zss+6CJykd/tz90Vr6FZLHn7TH+2UUXdd5v/TjrkTc8MMAAPUrX0Xq0bORWjgb9Z+8iuZNn0N4fCwcUk9pAIpVhyDqYJjWZLBwSBQNRYZpFaoOQY41HywcEkXDw5GVyyhKXPc/0zCtRAA/VZ2DyCXSAdysOgTFtpFi67XgiTRRtNxgmFa26hDkLIZpnQ2gUHWO/mr4/E0k7D8Vmk9H8viToOkJPbpf3Yp/IDA5vBuC8MdBtrdCtrdAeP2oWbYQqTMvHMjY5D7HGab1PdUhiCIcVcyu+/AFlP7N7Py3+dEL0PztKpT/33yUPj0P2/56I3asWbzb/WSwHVWv/Rali25G6aJb0FpRAgBoq9qE0qfnoXThTWir2gwAqHz5QbRsXT+Ir4pc5H7uMU69ZZjWQQB+ojoHkUuMB3Cx6hBu4rriIYBrEd5Pgoii47rIPhhEg29+IO9//nnmy/7blueiqnTfdyCifUgCcIfqEOQchmn54LDB5e7IUBANn7yK5Am9W1GsrXobgjtqoOeNARDuZNyxejF2rF4MoXkQP2oS6t79J6pefwzttWUDEZ3cyfHvKXI+w7ROBDBTdY7e6K6bXItPQfrxVyHn/F8h+6y7UP3WX9B1e54dq98ENA9yzr0f6bPmYvtrvwPAbnKKuokAzlIdghznN3Dg6h5ENnZPZAUzigJXFQ8N00oDcJPqHEQukwDg56pDUMyaLwQSx2olR72jX5PymO+hJYloalAdisjhLjVMaz/VIcgxZsMF2wHsWLsUcSMm9LjbsEPdu/+HlCN/0Pm9JyGAjKLrkFZ4EZo3fQ5Nj4c3fSgCU36EmuWLoh2b3GuiYVo/VB2CYlekO+pe1Tn6o6Ob3J85HN6UTABAsL4KWnwKhNi1+atp46dIPPAoAIA/eySCzfUItTazm5wGwr2GaflVhyBnMEzrBADHqM5B5DLZ4KqUUeOq4iHCyyumqg5B5EJzDNPaX3UIijHzAwdip+UGhEDCiZ4PZn6mX9J4k/eZZRpCQYXpiJzMB+Bu1SHI/iKDX47/4CWlRP1HLyLliFP3frtgG0JtzZ3ft9dVoK1qM+JHjN/tttVLFiB1+nmQbS2A0CA0DaGWxqhnJ1e7xzAtdhqQKmcDOEx1iL7qrpu88uUHUbro5m6Lf6HGOmjxKZ3fe+JTEGqqZTc5DYQRAK5SHYIc42eqAxC51HWGaY1QHcINXFM8NEwrB1wjmmigeAHcozoExZx7AXi6XugRMusq74vT1+gXl5yhLf1AQS4iN/iRYVqHqw5BtjcHQL7qEP3V9MUK6EMPhCchsNfb1b3/L9QsXrDT988jZdJpu92uZctaIBREXP5YJI6ZiR2r3kD5c3chZeLutyXai9EIv8eIBlVkOeq7VOfoj+66yTNOvhFDL/sjat56Eu11lbvcXvj0XSZ4hFp2QItLYjc5DZSfGabFxgbaK8O0CgFMU52DyKV0AKbqEG7gmuIhwrM1ercOERH1xpmGaU1SHYJixPzAoQBO39tN4kTbqF/7/zDxQ/3yjyeIL9YNUjIitxAA7lMdguzLMC0dwG2qc0RDwgFTkT5r7m6XJx0yC2mFF3V+H5jyI6Qfe3nn9+mz5iJh/6m73U/PG4OMk28EAHiS0pBz3gPIveDXiMsfG/3w5HY/N0yLn2FpsF0KYJTqEH3VtZu8tfzrzsKg5o8HPF7ItqZdusnjhh+Kpq/eAwC0VW0GNA80PbHzMdlNTlGWDjY30L45fnUPIpu70DCtbNUhnM4VxUPDtAyET4CJaGAVqw5AMWNeT2+YIeomPOeff8Br/lvezkPFtoEMReQyxxim9T3VIci2LgUwTHUIIpfLBXCJ6hAUOyITQxy9TF7XbnIZDKLypQdQ9sxtKF1kIungQviG5O/STZ407ji011WidNHNqHr1NxhywjWdj8duchogVxumFa86BNmTYVpHApilOgeRy+kArlUdwumElFJ1hn4zTOspABeozkEUI44tKS56Q3UIcrH5gTwA3yC8L1uvSImm/4XGv3dd21UTGpCQsu97EMU8q6S46OR934xiiWFacQA2ABiqOgtRDPgawOiS4qKQ6iDkfoZpXQTgSdU5iGLElSXFRY+pDkH2Y5jWiwBOUZ2DKAbUACgoKS6qVx3EqRzfeWiY1v4AzlOdgyiG3KA6ALnetehD4RAAhED8LM/Kws/0S1t/6l241INge5SzEbnNSYZpjVYdgmznUrBwSDRYRmIfS7UTRdH1qgMQxZAbDdNy/LgrRZdhWocC4ORNosGRCuAy1SGczA1/xK6BO14HkVOcYJjWAapDkEvNDyQjCn/YNSEzLvW+MmONfvGmszxvvh+FZERuJcClPGgnhmnxd4Jo8N2oOgC5n2FaswCMU52DKIaMAnCG6hBkO7ch/BmMiAbH9YZp+VWHcCpHF90M00oGcKHqHEQxRoCbf9PAuQRAIFoPpov2Eff5Hp+0Ur/s0yPFmjXRelwil7nQMK2ove/I8U5AeLCLiAbPFMO0pqgOQa7HrkOiwXeT6gBkH5GJ+GeqzkEUY/IAnKs6hFM5uniIcOEwWXUIohh0oWFaqapDkMvMD3gxQN0uaaLh0Gf8d495wz/vnQJRtnkgnoPIwZIQLtwTAcBVqgMQxSh2H9KAMUzrQAAnqs5BFIMmGaY1U3UIso1b4PyxeCInuimywg71kmMPWJEfOAc3iNRIBDBHdQhynTMBDB+oBxcCYj9t69Ql/uszn/IVL0lBQ+1APReRA11tmJZHdQhSyzCtkeDgMpEqp0feg0QD4TpwmTwiVdh9SDBMKw3Aj1XnIIpRYwCcojqEEzm2eAhgFoADVYcgimFXcNYGRdm8wXgSIaDP9Hw28xN9bnC+d8FSL9rbBuN5iWzOAHCq6hCk3BVw9ucDIifTEC7wEEWVYVpDAFygOgdRDDvJMK0BmyRLjnEegDjVIYhiGJdv7wMnDw7MVR2AKMaNAvA91SHIJeYHJgI4fDCfUhMy/SLv6zPW6BdvvcDz+ruD+dxENsVB6xhmmFY8gNmqcxDFuPMM09JVhyDXmQMgXnUIohgmEN52iWLbpaoDEMW4mZzI0XuOLB4appUJ4PuqcxART34oas5T9cR+ERx+p2/B5E/1S1ZN0z7/XFUOIhuYbpjWYapDkDI/BpCuOgRRjEsDl1Si6GPXIZF6F3LlpthlmNZkAIeozkEU4wSAc1WHcBpHFg8BnA/ApzoEEeF0w7QyVIcgh5sf8AI4W3WMgGg8ZJH/3rGL/de/O0Js/VZ1HiJFlBXySbkrVAcgIgAs9FAURSYFHaw6BxFhJIDpqkOQGrM9r5ySgOYdqnMQEcc7esupxcM5qgMQEQDADy6/Qf03C0CW6hAdDK1s8pv+eTl/8929JBX11arzEA2yH3FWdOwxTGsMgCNU5yAiAMAJkZV2iKLhfNUBiKgTx05i0fxA/B2+hdes1mdLy3/r8qO1lZ+qjkQUw8YYpjWoWyY5neOKh5FW74NU5yCiTizmU3/ZbuaPEPBP9ayZuVKfq93rfXyJH20tqjMRDZJ8AFNVh6BBd47qAETUyYfwMsJE/WKYlgb+LhHZyQ8N00pQHYIG3WkAkoVA0sHaxqOe9D9w6Bf6+Rsf8j26OA8V21SHI4pBnFjVC44rHgK4WHUAItrFGMO0DlQdghxqfiAR4ZNpWxICgXO8b85crc8un+N55R1AStWZiAbBWaoD0KDj4DKRvXDpUoqGYwDkqg5BRJ2SAfxAdQgadLv9TfeL4PDTPW8XLtevzX5fv+KjOZ5X3tHR2qwiHFEMOtswLY/qEE7hqOJhZBmtU1XnIKLdfF91AHKs0wAkqg6xLz4RzL/dt3DqKv2SNVxmhGLADyPdChQDDNOaBGCU6hxEtIvDDdPiajvUX5xZT2Q/F6kOQINofiALwLF7uloIaFmi9vDbfQunrtMvannO//OlR4o1awYxIVEsygZwnOoQTuG0gaHDEf4BE5G9sHhIfXWu6gC9kSyaDn7S/8Chy/zXvre/2PSN6jxEAyQHwEzVIWjQ/FB1ACLqFgs/1GeRpRFPV52DiHZztGFaHNeMHacA6FGHkxAIHK59OeNZ/e6D1ukXfnWv9/ElWaiuGOB8RLGK59k95LTiYZHqAETUrSmGaWWoDkEOs49ZeHaWr1Uc+R//Lfn/5//F0nTUVqnOQzQAzlYdgAYNl88isicWfqg/vg8gSXUIItqNAHCi6hA0aE7py53iRNt+53jfnPmeflXa2/o17//Y87/3vGhvi3Y4ohh2mmFayapDOIHTiocnqw5ARN3SwPcn9d4ZALyqQ/SVEPBO1NbP+Ei/wveA9w9LuEcBucwPDNNy7PuTesYwrQkARqjOQUTdOsAwrZGqQ5BjcWUYIvvi2EksmB+IAzCrPw8hBLx5omrSL31PHPmFfmHtIt89S8aJDV9GKSFRLIsHm9R6xDHFQ8O0chBetpSI7IkfUKm3jlcdIBqEQMoPvUtnrtZSZI5OAAAgAElEQVRnV13heeFtQErVmYiiYAj6+WGXHOEM1QGIaK9OUh2AnMcwLQ+AE1TnIKI9OtYwLZ/qEDTgjgaQGK0H04TMmOZZPfNF/fbRq/WL193ufXpJKuqro/X4RDHIkSuhDTbHFA8RbusXqkMQ0R4dZ5iWrjoEOcT8gAfhk2nX8IpQ3i2+Z6et1mevO077YKXqPERR0KdldshROLhMZG8sHlJfTAWQpjoEEe1RCoAZqkPQgBuwz1KJouXAOd5XZ67U5ya85b9+xWna8g81hIID9XxELsXJ0j3gpOIh2/qJ7C0RwDGqQ5BjTAIQUB1iICSKljF/8j80/h396vfHiI0bVOch6gdXFfhpV4ZppQEYrzoHEe1VoWFa8apDkONwGS4i++P71P0GfBxbCOgjtLIpD/t/f8SX+gUVT/geWLy/2PTNQD8vkUsUGKa1v+oQdueI4qFhWn6wlZTICbh0KfWU62f4DBXbJ73iv9X4l/+OZVmorlCdh6gPxhimla06BA2Yo+GQzwJEMSwenMhBveeKrQGIXI7FQzebHzgMQP5gPqVHhHKO8awsfF2/ZcSn+iWrbvT+Y1kimuoHMwORA7l+bLK/nDJgMB1AsuoQRLRPJxumxeWFqSdiYkKIEPCM176a/p5+Vfwjvt8uiUdLo+pMRL1UqDoADRiuFkDkDFy6lHrMMK1MAIeqzkFE+7S/YVqjVYegAaN09byAaDzkGu+/p3+uz/H8x3/z2+FtVaRUmYnIplg83AenFA+5ZCmRM+QBOFx1CLK5+YEkAJNVxxhMQiDpVM+KmZ/rc2p/4nluuUAopDoTUQ+x48W9+EGJyBlYPKTeOAYAJ3MSOcOJqgPQgLHFZyghkHCAtnnan/wPjf9Sv2Dz73yPLC4QZZtV5yKykaMN0/KoDmFnTikesp2fyDkKVQcg2ysE4FMdQgWPCOXe4HvuqDX67K+KtHc/Up2HqAcKVQeg6DNMaxgA7u9A5AwjDNMqUB2CHIMTQ4icY6rqADQA5gc8ACapjtGVTwTzT/a8V7jEf33eR/rclZd7Xnw7Di1NqnMRKZYK4AjVIezM9sVDw7SGAmArP5FzsPOQ9iUmlizdm3jRuv+j/t8c/p5+5UfjxIYvVech2osDDNPKVR2Coo5LlhI5y5GqA5BjTFcdgIh6LKZW44khhwBIUh1iT4SAGCLqx5u+Z6at1S9ue8H/s2VHaatWqc5FpBAnXu2F7YuHAMarDkBEvcLiIe0L/zBHZIuaw1/w3z7qZf9ty3OwvUx1HqI9sMWyOxRVLB4SOQuLh7RPhmkFwInXRE4y3DCtHNUhKOqmqA7QU0Ig5VDt6+kL/b88ZL1+wdf3e/+wmOMSFIM4RrkXLB4SUbTtF/ngSrS7+YFkAGNUx7ATIaCN1UqOWqFfnfR738OLE9HUoDoTUReFqgNQ1HGZLCJnYfGQeuJwcL9DIqdh96H7OKZ4uDNdtI/8kXdp4Qr96ox39as+uMDznxU+tLeqzkU0CKYapuVXHcKuWDwkomgTACaoDkG2NQ4c1OiWEEg8yfN+4Wf6JY03eZ9dpiEUVJ2JKKJQdQCKHsO0kgGMVJ2DiHplgmFaXtUhyPa4Zw+R87B46D6OnqQnBDw5onrinb6npqzXL2x41n/nkgnii3WqcxENID+AA1WHsCsnFA8PUx2AiHqNS5fSnhyqOoDdeYTMusr7wvQ1+sXfnK4t+1B1HiKEO8ptu28H9dqh4CQOIqdJADBWdQiyvYmqAxBRr7F46CbzA5kARqmOES2akOlHautmPq/PP3CNftH6X3gXLElHbZXqXEQD4BDVAezK1sXDyNKHI1TnIKJeY/GQ9oTFwx6KE237PeR/7IgP9cs/Hi++XK86D8U0AeAg1SEoajgxj8iZuHQp7Qs7D4mc5wjDtDyqQ1DUOHLJ0p5IEK0HXOh9feZH+hXJS/3XvXumZ8n7XC2JXITFwz2wdfEQ4cENzowmch4WD2lPWDzspQxRN+F5/89Hv+q/5e08VGxTnYdiFouH7sHiIZEzsXhIe2SYVgYAQ3UOIuq1RHDQ2k1cP4lDCPgLtPLJv/L9cdKX+vlVT/mKF48RGzeozkXUTzwO74ETiodE5Dz7GaaVojoE2cz8gAb+Qe4TIaCN0TZNW65fm/q471dLEtFUrzoTxZyDVQegqOH5NZEzcXIe7Y3rB6yJXIyfkd0jpvZN8wiZNdPzWeGr+q2jVulzVt/i/fvSZOyoVZ2LqA/GqQ5gV3YvHo5XHYCI+kQAmKA6BNnOaIT37KE+EgLxszwfz1ylX9J8m3fRUg+C7aozUcxg8dAFDNPygj9LIqfazzAtrspDe8LPXkTONVp1AIqa/VUHUCVZNB18hfelGZ/pl/r/65/39knaex8LhEKqcxH10DDDtFJVh7AjFg+JaKBwdjR1xSVLo0QTMvMyrzVjjX7xprM8b76vOg/FBBac3OFAAHGqQxBRnyQAGKo6BNkWiw9EzsX3rxvMDwjwZwkhED9a2zrt9/5HJnypX7DtD76HFo8QW79VnYuoB9gF3g3bFg8N0/IDGKM6BxH1GYuH1BWLh1Gmi/YR9/ken7RSv+yTSWLtGtV5yNXyDdNKUh2C+m2s6gBE1C/7qQ5AtjVCdQAi6rOYLzi5RD640tIuvCKUd4Lng8I3/fPyV+qXfXK151/LE9C8Q3Uuoj1g8bAbti0eIjzD3ac6BBH1maE6ANkOB60HSJpoOOxZ/11j3vDPe6dAlG1WnYdcSQA4SHUI6jcOLhM5GweYaU9Gqg5ARH3GY7s7HKA6gF0JAZEmGg6b5/u/o1brs6Xlv3X50drKT1XnIuqCxcNu2Ll4yMENImfLVR2AbCdfdQA3EwJiP23r1CX+6zMX+IqXcKNyGgBcutT5eBwmcjZ2HtJuIqs25anOQUR9lmKYVpbqENRvMbvfYW8IgaSDtY1HPel/4NAv9PM3PuR7dEkeKrapzkUEFg+7ZefiYbbqAETULyweUlfcp2cQCAG90PPZzE/1y4LzvQuWetHepjoTuQaXk3e+AtUBiKhfWDyk7gyHvcd2iGjf2H3ofOw87CW/CA4/3fP2zOX6tdnv61d+OMfzygodrc2qc1HM4kTbbtj5BJPFQyJn0w3TSlcdgmxifsALIFN1jFiiCZl+kff1GWv0i7ee73n9XdV5yBU4KcT5WDwkcjYOLlN3uGoTkfPx+O587DzsIyGgZYmaI273LZyyVr+o+Tn/z5ceKdasUZ2LYg47wLvB4iERDSQONFOHHNj7b45r+UVw+F2+BZM/1S9ZNU37/HPVecjROAHA+TibksjZRqkOQLbE/Q6JnI+d5c7H8a8o0ARSD9e+nPGsfvdB6/QLv7zX+/iSDNRUqM5FMSHOMK0U1SHsxs4DuSweEjkfT56oA/dhUSwgGg9Z5L937Fv+G1aMEFu/VZ2HHIkz8RzMMK1kAKmqcxBRvyRG3stEO2PnIZHzcZKe8/FnGGVxom30Od43Z36gX5n2tn7N+z/2/O89bstCA4z1qC5YPCSigcQ97qgDfxdsYoRWOuVN/7ycRb57lqSivlp1HnIUfiB2Ni5ZSuQO3BaAuuIkPSLnG6I6APUbf4YDRAh480TVpF/6njjyC/3CmkW+e5aMExu+VJ2LXIkTprtg8ZCIBhI7D6kDi4c2IgT80zyrZ36szxX3eB9f4kN7q+pM5AgsHjoblywlcgcWD6krdpUTOR+P7U42PxAA4FcdIxZoQmZO86ye+aJ+++jV+uy1P/MuXBpAQ43qXOQarEd1weIhEQ0kFg+pA4uHNqQJpJ7rfXPmGv3isjmeV1aozkO2p3O5PEfLUB2AiKKCA8zUVUB1ACLqN3atORvPsxVIFM1jLvG+MuMT/bL4N/03rDhVe/tDgVBIdS5yNHYedmHL4qFhWgkAklTnIKJ+Y/GQOrB4aGM+Ecy/3bdwyip9zupC7ZPPVOchW+PJtHMlqg5ARFHB4iF1xeIhkfPx2O5sXKFFISGgj9RKpzzif/SIr/QLyh73PbB4tNhcojoXORLHO7rwqg6wB+w6JHIHFoyoA2fiOUCyaDp4gf9+fBvKfHdO2005X8phhupMZDuZADaoDkF9wol5RO7AAWbqisVDIudj56GzcbzDJjwilDvLszJ3lmclamXCZwuCx9f+qf3kw3YgnivoUE+wJtWFLTsPwR8UkVvkqA5AtsH1/x2kQKuY/Lr/5rx/+H+xNB21VarzkK1wVq1zsfOQyB04wExdsXhI5HzxhmnFqQ5BfcbPSDYUEI3jrvX+a/rn+hztNf8ty4/VPvwEkFJ1LrI1dh52YdfiIX9QRO4QrzoA2YZPdQDqHSHgm6Stn/GRfoX3Ae8fluhobVadiWyBs2qdi52HRO7AzkPqZJiWAMBuCiJ34OQQ5+IkDhsTAokHapuO+rP/14d9qV+w6be+3ywuEGWbVeciW+JxuAu7Fg9ZcCByB7sujUyDj8VDhxICgR96l85crc+uutzz4tucqRfzdNUBqM/YeUjkDhygpJ0lw77jOkTUOymqA1CfeVQHoJ7xiWDBKZ53C5f4r8/7UL/847mel96OQ0uT6lxkGxy77MKuJ5l2zUVEvcODLnXgsqUO5xWhPNP3zLTV+px14eU+KEZxUohzsfOQyB14HKadsZhM5B48vjsXi4cOIwREhqibcKvv79PW6he3/tt/+7Jp2uefq85FyvG93IVdi3RCdQAiigqe/FIHFpJdIlE0j/mz/9eHvaNf88EYsXGD6jw06Hhcdy52HhK5Awc1aGf8u0zkHjy+O5ddx9epB4RA4DBtw/RF/nvHrtcv3HCf94+Lc7C9THUuUoLnVV3Y9eBm11xE1Ds86FIHFg9dZqiomviK/1bjX/47lmWgpkJ1Hho0HNRwLm4LQOQOPA7TzoKqAxBR1PD47lz82bmELtpGneVdUrhCvzpjhX71B+d7Xn/Xh/ZW1blo0HAcuwu7/g9h8XCACISkBhn0IBTSEAppkMHwf3e5XHoggx4EpSZkSEMo9N3lu30tPQhJDaGQV4Tkd5cHpQdSagiGvAih43KvCHZ+XbE9IeivkvwD62qiHShSHYLsgcuWupAQ8IwXX03/QL+y/p+tU99Y/PWEJG6J6G6NvrgmHtcdq111ABpYHgTbM7wfvp9XDuTUBjXB47ErtXr85TwO005YPIwB8Z6tGzJat5TlbQ9hSENQ4/m2O9XpiZLHd8fiOLbLCAFPLrZPvMu3AL/wPrX9A3nA57/bdpxIqQ1yYryLBTXPZh6Hd2XL4uEE8UVrgmhZ5UEQnu6KVAjCEylUeb8rUkkvQojcRnoRKVKJkIwUr+CJ3EaL3M4T/i88IiQ9CIqdLu/ytUTktkITnfcXGmTn1wJSeBCCBilE5L8dl2tCQoPUOi4Pfy2FQMflMny7zq8hxE6XC0ADpNZxOYCO23kAKcLfd95Gw67/PB1fCwEN4SVhbfFz35zjKflkffY3o7biaNVZaMA0A/eozkD2wBMsFxMCyT/U35lVULrhjZQyzyzVeWhAPQ/coToD9U2L6gA0sA4VGzboBc8EPx+tT/+mXbbkVWHLiDJZOaJUNhnlUmRXIyG5CUO8QQwTLvu73BgK4VcV5Vjd3AwJYEpCIq7PzOy8fnt7O35ZXo5v21oRksBpgQDOTUtDVXs7bti6Bc1S4ubMLByekIBHKipwYJyO45NT1L2gvfsGmK86A9kHJ4bEgGvinv3qsdGlx9YIofnbZFNONUrzK2RVQYVsGlaJYE619KU1IDm+BRmaRI5wUSHjm9YW/HRbKXJ9Xjw4NG+X69qlxF1lpdjQ2orGUAjzMrMwNTHRqcd2ANCAn6rOQH3DxggX04RMP1Ksm/H02Ko3Cy2fPOhbHOWm4yzt4lPgLtUZbMUWRaSuntfnewEcojoHDaxhMmgsPrl+2+MlgXfnvB4aI7jZuxtxJix1cNUgJXUv4djqvIZ/Znya1IxDVWehARNSHYD6jMvtuNwsz8fl3y+vHHnisKGt7V6hb8zGyI3ZYuTicbveTgvJYGYNNo8olxUjt8l6owyh3O0yPnUH0vztyBMO3B+zPhhEUXIK7sjOQUhKnPzNNzgvLQ2Z3vDH3apgEJcNGYLRuo7mUAjHfr0B56Smwqqrw5mpqTgyIQF3l5Uhw+vFupZmXLtT4dGGeH5NO+PvQww4tf3rtOeC+sflXu8RrT4R/20WRnybJUa83c1ttZBsz6zB1vxKWVVQgfr8Ctmeu116htQjMbEZQzwh5AoHrQrzWVMzzktLw/8a6ne77vnaWviEwMKC4dje3o4LNn2L540RTj22AzzPdjIWkmLAD5vrM64+N2vcuK9Dq275ZyjJF8QI1Zko6nhe1YUti4cA2lQHoMFxXl39lFcPTlh27Qh/3X1PBrfEt+Ig1ZkoqjgTljrwdyEGHNLeOubac9rfuPRJ7zaPRK7qPDQgOKjhXOw8dLkZ2mdiWHswb1xL67LP4vTpe7pdSBOesnQMK0sXw949cPfr0+plRUG53DaqFPUjSmVbXpX0pdcjNa4VuRqQPpCvoa+yfT5k+8LzlJpkCD4hkKJ9N443Wtc7v64JBpHj9UEIgXhNQ0tIoikkkaBpeKCiHPMyswY9fy9xUIN2xt+HGJCO+rRrqptrbs8css/bhjTh7TjGf7h/NzeQUqbXoyyvSlYUVKCuoFy2Dt0utYxaxCc3I83XjhwBJEX/VfTNqYEA3m/c0e1161uaMSUhPN8l3etFpteLr1panHpsB/h+djIWD2PA9KbmsZqUpZ+N1A656AbRfOPzoSXjN8ijBDtP3YTH4S5YPCTlntxWNmna8GElc67z7PfTZ4JLD/4WM1RnoqjhQZc61KoOQIPj1paqsfN+lLvltmdDQ5w0q5l6jAUo52LnocvtJ7ZkA8ADFZX7HT9saAuE0Pd1n+5UJ4vM6mSR+emo3a9LaJa1BRXYNqJUVo8slS35FdKbWYekhGbkaBLZIrxFgjJBKWFu24Z5WZnQtd3H8RpDIdxaug135uQAAE5JScH9FeV4r7ERY+PiUNrehlfq61BdE8SZgVQcFBc32C+hJ3h+TTvj70MMiENr9vcbWkfNz0jfHBRiWL8eTAixPQXZ21NE9qo99MwkNcrqvCqU5VfImoIK2TKsCsiskXqgEQF/G7LtMpFkpF/H2zt2YFZyMkpaW7G2uRkhSKce2wFOuHWyJtUBaOBpgDahueWLD+Pjctq8Iq74R56ZY76Va257NujT2zFadT6KCp5XdcHiISnnB/Rntpbqp+XltvziXO+MWR+H3r30P1zG1CX4XqYOLB7GiJxgMCc7u3n9C5P19057V+6x84Uci+9l52Lh18US0dSgo20UAAxtD+aOb2lZujIuLuoT8hrjRGBdPgLr8nevEfraZXNeJbaMKJNVI7fJpuEVUmRXIzG5CRmeEPLEAH/2bJMSt27bipOSUzA9cfemmR2hIK7fuhVXDsnAmMjAcZym4Y7sHLSEQpizeRMuSkvHZ81NMDOzcO3WLXhsWP5ARu6rRtUByFY4yOVyqaivEQKpAsDJDTs2vJCc1L/iYQ80JIi09QlIW9/NsR4A4lplQ852lOVXyOrhFbJxWCVC2dXSn7oDyXGtyBysySRnBgK4r6Ic5327EQfqOkb6dQzz+Z16bAeA3ddm7QEhxHgADwPQI//+IqX8rRCiEECDlPJDIYQB4Bkp5eRoBBXhCUq/B7A/wkXPL6WUl+3l9osBXC6lXBeN57ehGtUBaHBcUluX9mH8dxMQ1haIgy66wdN2zYuhxVPWyWlu21c8BnEiQBd2LR726Q8mOdeotnbjpu017zwwJG3qGxO0yasMsfm+J4NbEriMqdNtVx2AbIMn0zHk7oqqiZMLh9WNKwkuG1kKFhDdpU51AOozdh662BRt9QYhvttv9v7yqv2PzR/aDCEGrb2izSviSnIwqiRHjHqry863WkgGs6uxySiX5SO3yUajDKHcahkX2IH0yD6LCf157lYpcdPWLTguOQUnpqQACHchNoVCSPJ4UB8M4idbt+CKIUMwMWH3p3p8+3b8KJAKAPBAQAiBxpBtV2nu0yQODi67Fo/tLjdKbC0FkAoA12+vOfiFpMQ+d5ZHS7NfJJXkIKkkR2BZN9d7g7I1qwbb8ivk9oIK2ZBfgWButfSm1SMpoQVDPCHk9HWAfedju0cI3JEd7iRf0tCAmmAQqZ7vVg902LEd6MNYqBAiB8BCAN+XUm4QQvgA/EUIMRdALoBSAB9GNyYA4HgAXinDk0WFELG+ZQXHO2LE1KbmsR4ptwaFGNpxWdAjfA+f7il8aZv88o5Fwfb4NoxRmZH6pUp1ALuxa/GwUnUAGnwX1NVPfTUxYdnncfr0snQxbM51nrafPhtaMnajnKk6G/VZheoAZBvsVooh8VImXFFTu/Jn5wcmPfFIcA33s3UVFg+di52HLnas9vEug1Y5wWDOEc0tSz+Mj373YV+ENOHZNgT524aI/BXdDKek18my4eWybGQp6kaUymBelfSlNyA1rhVDRWTQfG+eq6nB+42NqAkG8Y+aagDAlMRErGpqxqPDhuGPVVX4prUVj1ZW4tHIR837c4ci2+fDlrZWrGxqxFUZBWgOhfD3mmqc9+1GXJRmi1X5utPrcyoOLrtXSXFRm2FaDbDRHnUUXQdqmzrf80NCoYxRbW3vbPD7p6rMtC/tHuHfOgTDtw4Rw9/rZm9dIWVoSB225VXKiuEVaIjsu+gZUof4pGake4PIFUB8d4/9Sn0dXqurx6PDhuGLlhbcXVYGCYl8nx935nx3iHHgsR3oWyPFBQAWSCk3AICUsk0IcSOAJQj/P2wVQhwJ4BcAvEKIxwCMRXiVqJMBNAO4H8CRCI8R/y0ysWQBwvv4DQXwdynlE12edzWAYiFEoZRysZRyGwAIIQ7EdxNVAgCukFK+13EnIYS2h+e7FcAPEO6u/4+U8p4+/L9QieMdMUIAYmJzy5fvxscN7Xrdhlwx+uIbPMG5r4QWF66SkwVg2zWSaY9YPOyCxUOylQWlZROPKhi2vlnTDgh6hO/Oczwzv/dJ6L25r4YO6MnAAdkO38vUgSfTMWZuTd3UvwRS1s2b40n97WPBSg3IUJ2JooLvZefiz87FJmtrdutCua+i6sBj8oc2QYhuB2DtZHuKyN6eIrJX7rf7dUlNsia/AltHlsrakaWyZVil9GbUIiWhBVkdS+P9OC0NP05L2+Pjz8vKwrysrG6vy/P58Xh+AYDwMqZPRL62sb5M4uDgsruVg8VD1xojNjbv/P3N22tS5uZ0fzxzCimEVhlAbmVA5Ha3vy4ABHbIyqFVKC+okHUF5Uktc6oSUVGL+OO8gcDJKYEcAIGD4uLwt+HDu72/A4/tjWPWre3LnocGgP/ufIGUslwIEQDwJwClUso/RDrLDwZwrpRyvRDiCQAnAkgGkCilnB459i4XQvwr8lCVUsoLunvSyESUUwDcKIQoBjBfSvkawgXQsxDuNr8MwIUA3tvprhfs4flOAjBHSvlpJKvTsPMwhlxSU5vxbnz3dcGQJjyPnewpfHmS/ObOhcGGxBYcMsjxqH+4gl4XLB6SregScX/fWuY/PS+nAUIkAcCbh2lHrh4uNt/3l+CWhFYcrDoj9Qo7D6kDT6ZjjABEcUVVy7XZmUMfPENbOe/5UJoAPPu+J9kcOw+dq1R1ABo4eaJyt1HRrGAw68jmliXvxcc5ehWPhniRurYAqWsLdt8+y98mG4dVYotRJreP2iabCyqkyKpBYnITMj0hDB3ofRYVqe7DfQxwcNnNKgCMVB2CBsZobcsuB7+pTc1j40Kh9c2adoCqTIOhNlFk1CYio7tjPwDEN8u6odXhfRcLymVzfiVkVo30B3YgJa4NWZpE5iBH7q++DlhvRJf3vxAiA913z6yWUq6PfL0J4cmdhwCYFlk2GgBSAHScU7yxtyeOTEi5UgiRBeAtIcQXAA5A+Bi+BuHJIV3XCj9iD893GoArhBCzAfwVQMnentuGON4RQ45sbjnYI+XmoBB73IN2U5YYMft6T+ii/4aWnvCRPKK/S/TToGHnYRf2/DA1v7Yd8wO1CP+hoRizX1vbiBuqa97+dXratI7LytLEsDnXebJveza05BAuY+okLB5SB3a8xKDvNTYdNrSt/f0PDvBO+t9hcsmsT3j8dgG+l51rm+oANDCysb3cK0K7LZ0EAMUVlQcdnZ/XCCFcOWDR6hMJX+di9Ne5Am8etut1Wki2527Ht0aZLB9ZKhuNMsicahkfaES6L7zPou07MvegL+fXHFx2t3LVAWjgDBMVu7W3nFdXX/54asDVxcN9aYoTKRtykbIht/vioq9dNmdXY1t+pdw+vFw25lcgmFMtfakNSEpoQYYmkWOziY19LR7+FcAbQojnpJQlQggvgAcQ3m+2a4tq185GAeBzAGVSyrsAIDIxYyPCEzv2uEGkEGICgA1SytrIZJQqhDugiwGcKKXcKoS4s5u7dvd8mwAYUsq7RbiJYB2APRZlbIqfkWLM5KbmDW8nxO/191QKoT15nGfGa4fLb+9cGKwKNGL8YOWjPmPnYRf2LB6GVYLFw5h1cW39tNcSE5at0fXpHZcFPcJ31zmemUd/Gnr/8ldC+3MZU0dgFzF14Ey8GPX7svKs0/Jy2/50omfmQRvbVwytxhTVmajP2tC3jheyB3YeutRMz6cl2H2AEACQEQxlTm1qXvJOQnzMTd4IacK7JQMFWzJEwdtd1y6RUg6pw7bh5bJ8VKmsN8rQnlcl9bR6pMa1Yaiw9+fQvpxfc3DZ3Thh08XSUb/bmsyX1tRNeDyQUotw9zB1o80r4jZnYsTmTDGiu712tZBsz6zF5rxKWTW8Ag35FbJt6HbpSa9DYmIz0r0h5Irw0sqDpU/dLlLKbUKICwAsEELoAPwAngbwBwCzADwghDgRwI17eIg/A3hYCLEMQBDhyWbn9OCpvQAsIYREuAj7qkFna/EAACAASURBVJTyMyHEXxGeKLIZwFc9fL7zANwb2RfXD+Cxnrx2m+F4R4y5tKYu6+2Ens1D2zZEFFz6E0/+OYtDy059Vx4qwpOiyJ7YediF3YuHe1j9nGLBU9vKjziqIO/LFk0bvfPlbx2qTVpTIDYXPxncnNiCsaryUY/wgyx14Ml0jBrV1m5MbG5Z+kF83IxbZnvGPfFI8Ct/O7rZ1YocYOuYdWv3OEhMtsfOQ5eapX3cuLfrf1lRNXZmQV7nlgAEQAhRFUBuVUDkfjx696uTG2V1QYXcOqIUtSNLZVt+pfQMqUMgoQXZmuy+UDuIen1+zcFl12PnoYvFoTW762UJUiYe3tyy9KP4uBkqMrlBSBPesjQMK0sTw7r7OwApZVoDyvOqZEV+BeqGl8vWvCopMuoQn9SEVH87ckR4Sedo6fN5mpTyIwCF3Vz1XwA79+VP3uk+83e6/Jpu7nvRPp7zfQBHdXP5gwAe7ObynfN193xn7e35bG9+bT3mB1owuAVnUujwlpYxXik3tgvR/carXQkh/na0Z/p/x8utdz0d/CK9AUcMcETqGxYPuxBSStUZujc/8DKAItUxSK31Pt/XZ+blZEOIxK7XeYKyzfy/0DvjvpEzRHhGLNnP8WPWrX1ddQiygfmBaQCWq45BatRoWs2MgjxIIVKHVciSBx8Pptm8q4O6t3zMurXT930zsivDtFoQHnQnF/lAv+LjTFE7YW+3uSo7c/HShPjCQYrkanqr3DGsEltHlMqqkaWyZXiF1DJrkJjU3LnP4kAugxcEEDdm3dqu3YEUwwzTugHdDNaT86WivuaTuLndrri03uf7+sxhudzrUqGkJlmTux1l+RWyZni5bBlWCZlVK/WUHQjobcjSgCG9eLj7xqxbaw5Y2H4QQnwfwA07XbRFSnmuqjy2NT+wHsD+qmPQ4Lk6O2PxkoSEwr7c9/S3Q8vPXhoay1X1bOegMevWrlUdwk7s3HnIpZUIB7S1jfxJde3bv0lPndb1uqBH+O452zOz8NPQ+1e8EhotgN2W8yDl2HlIHb5RHYDUSQ2FUs+qb1j6TEryjM2ZwnisSHv/Cis0kRM/HGeT6gDUb2UA8lWHoGiSMgO1+1yt5e6KqnEzCvL+n737Do+qTNsAfr/nTEmfVBJIlQAyIIIIiIqAFZW1Lh+WVaKIoiDYd7HtRkWN69oVXdfC2taOumJZG01R6Q6aQSAkQHqbmWRmMuWc9/tjQk/PzLxTnt91cV0yOeUekOTMW56nBYz5c5dEVHLpWPzOQRi6cxA7Yq+KrHDPwCbsKajlDYU13J5fB2Q18bgkB1K1CnL8UAJvT6hOHNLgslC08zBCFbKqGnQysHy0xzM4RVE2N8vymI6+TgKvNZYlb89G8vbsjj/S6N3cntWMmtwG3pxXxx25DeDtfRcTY9xIlzgyGSC1H743eMl7h3P+CYBPROcIA2WgycOocq3FNmhlXN/aii87WZq04lhWd//ryo+Z1gO7golwu0UHCDWhPHnYUfkSEoWutdpO/l983BqzXndESQQAWDFamvBbPqt85BVlb7wLo4Kdj3SpSnQAEjKqAbQBiBEdhIjx58bmEz9ITCj3MFaw4lhpwtgdfOXEbTzqenCFOZo8DH/VoMnDiHI021POGI7q7rgUVU091eFc8V1831ZHk55RZKbdm4GCvRmsYM3hzRU45xlWVOfX8drBNbzlqFqogxq5LqUVKXpfn8We9L8pD0Bsv6DBZaFCdtKB9M9waY+1q6/Pa7a2PZieGqw4pJdcOhZfkYnCikwGHN57F74FJwMs2JvTwBtTWrGDtg+HvTLRAUhwjXa5h2k53+VhrNtn8Y40J7IBC+ZpBpyzTl1b9LU6VALS/Z2R9EqV0VxqFx0i1ITy5OHvogOQ0PFade3YU/Kyd7gkqcM+WXXJLPuam+XMRe+qK0bv4lNoN0tIaDaaS2tFhyAhotjKUWyoAHC06ChEDC2gvauxqe6+9LQCAHj8Imny888p69JaMF5wNNJzNHkY/ipFByD+dZq0qQrofvIQAB5oaBozKS7WBsZ6MklF/I0xVp+MgfXJbOD6DvYlJNl5Y149rxlcA8tRvj6L2jQbkmLdGCjx/YNJVMmBdGSb6AAkMIysoq2rr89oaR33cFpKterrBUrCjCIzbXUa8qrTWB5oEUAkoMnDKDTZ4dz9TXxcnyYP9/l8vHTi9yNYY/Gbyg85jTjJX9lIr20XHSAUhfLkIT0Ak/1iOY97o7qW/d+gLHtH/Q8BX8Prhy6Vp042qevmfaoWSgAtwROLakSTw+0CTR5GtRkt9glPpSRvtsjyGDDGbr9GHvavp5UKjYqeNRknotHkYfgziw5A/OtUebPS02MNqpp8hsO54mvafRiSbPEsbWs8S9tacOTXYty8NacelQOb+eYlQU9GQl15yfTqgkXLraB+0hFnqFTZ5aJoDaA50+74/cuEeJo8DH808RT+6O8wCs2x2AZ9E9+30qUHs8WztFuv05x06hb15+s+V/Nkjiw/xOuXpxvq8aPdASdXcXVKKs43HHjMaPJ68XBdHXZ73FA5cKHBgD+lpKDR68WtVZVo4xx/zhiA4+Pi8FR9PYbH6DEtMeTXL9JGtg5I3R8izA4AqugQJHQMd3sKb7RYN3V33KpR0vgb58muVj1+CUYu0imaPCSHo1U8BM/U1seAcxUA7LHMcO8s2c0BKg0RHmhhV/j7VXQA4l9GtjutN8cXNzQeB867LINHQk+bjiXsyGZHrz5GoqoepDP0MzoC5bD6bls+3NFkGQ7OQ7IXKumxWlORySE6BOk3qg4QhY5xu4fqVL7TX9f7brQ0Yc5NcmxZJtb465p98b3djm1tLryZl4e38vLxanMTGr0HftQ0KgquS0vDO/kFeD0vDy80NoBzjuU2G2YkJ+OZ7Gz8u7kJFW43zK62cJg4BGjMskOhO3lYbHWBmlSSw8y12CYNc7m/7+64BgMbOOdmecTGQraCAzwY2Q63y+3C5RUVuK3qQIWwJ+vrcXlFBS6rKMfPjiPHyve43Zi3dw8uqyjH/5WX44sWGwCgzOW71p8qKrDL7QIALKquwi9OZ3DeTN/8JjoACTm044VgjMs9fJjbs3bf73cOZENfO13aIjIT6REX6GE6EtDkYQTRwutOgLPDkv6dMajccLbd0e1iPBKyaEU06Qw9Z0egVLSkdHdMpqJk5nq964ORhwQMPWNHBtp5GKWmOp1+LTtsj2WGRbM1k564UNqgSGJKGptdbTghLg6MMcRKEkbGxGDTQWPQQ/V6DNXrAQAWRUGWRrv/WJfK4VQ54iQJj9bX4faMASLeQl/Qc3YHQnfy0If+0sgR3qiuPa4nqzpUiWlKZspTnz1P2qACjcHIdrBfnG24IuXAs/6PdjvMrja8lZ+Pp7KzcV9tLbz80HnNRkXB3ZlZ+E9+AZ7NzsYzDQ0AgHesFtyekYHbB2TgXYsF6x0O6BjDsbGxQX1PvUQ7D8nhaFCDAACeq60vBOf7V9cunyCdZMpnK0VmIt0yG82lPS6PSEKWGVTZI2KMZb/vYAz63p7314amsYxzSyAykYCjAWbSGfrsFYFi4M7syXG3NVm63aFIQtpm0QGIHxRbbQAaRMcgwXetxZoTiOuuNUrHX32LnGzOxqpgb4wp1Omx1mGHwjkavF785HBA6SCCQ1VxZ0017s/yVVk9LykJv7na8GxDA4z6GORqtfisxYb7a2vwW1uXbXxDAT1nd4AmD0nYieU87vXqGn7wwHNXVh8jjbtxnuxujQluGdMLDAaka+T9v//R4cC0xEQAwACNFoM0Wuxyuw85Z0xsLLK1WgBAndeL/Pb/jmUS2rhv5YaOSXi6oR43p2cE6Z30Ge08JIejyUMCAMhSlKyzHM51B7/24KXSybZY+uAcwraKDkD6r7xkehsAv5XVIWKdKW/o0wBVIudJ59od9P02/OwyFZlaRYcgIYuesyNMMlosjKFHdd5OdzjH+LNsHgk6+pkcOajKRxQa7vYU6lU1IBNPbTqW8NdZmsmPzJB+8UqoCMQ9OjIlPh7D9TEo2rMb/6ivw1CdDvla3SHH2FUFN1dVYl5aOowxvjUsMZKEv2ZmYXFWFr5qbcHxsXHwcI5FGQPwTEN9sOL3hQr6nNyhUJ88pAdg0qERbs+QGyy2jT09vsHABs65SR6xYQhbKaqMabPiRYqs2f/7ZFlGs9Jxa4J6rxcldXW4N9O3cqMoJQWf2mz41GaDhgFTExLwUlMTHqitQaXH3eE1BLODyg6TwxVbqwBQnyUCAFhc3zhe4rxm3+9ViWlumyNnKwzVInORTtHkYeSgQY0IMUnaKnd/VMfuaWg6nnHe5M88JOA2iA5AQhqNnUSYQlZV0/1RB8xsaans/igSoqiceOSgv8sodbrDGdDvwRuHSqOvulUe8EsBW8mDUEmGA1iYno438vIxKyUVdlXFUL0erYqvGFGLouDGykrMSU3F+Li4I85/qakJMw3JAAAZDIwxONSQLoBTYTSXukSHCEWhPnlIH5BIp+ZZrJOGuLvvf7iPKjHNI/8nT3nmfDFlTGMlCS3qgYpvraqCJOnIMZ96rxe3V1XivqwsDGzfeZii0eChgQNxW0YG1jsciJck5Ou0mJuWhmcbQrIqgtloLhUySUtCHn1fJwB8u8hvsFgPWdllTWAZiy+Tmrivvx4JLTR5GDmoMkCEOIpVD+rruQmcJ57Xag9qVQ7Sb/QMRbqyA4BHdAjiP0Zpd6/KS89rto4B5/ZA5SEB4wEt7IokNHkYpa612PIDfQ+3lsUuvkye8sBlUqlbDuwuuUZFwZ9278blFRV4rqEBjw/KxmctNvyl2rfW+5+NjdjlduO5hgYU7a5A0e4K1Hp8jyGVHjc2OR0432DApPh4/NLmxBW7K3BpcrdtfEVa1/0h0SnUJw83AQjJbVUkNLxZVTtGx3mvmhKvGSmNmz9PdrfEYEugcnVkYlw8vmv1VRpq9nqxy+3GUTod3JzD2b76osbjwc2VlbgnMwtD9Ee2sHm8vh4L0jPQpnLIYJDA0BqaKzeo5wbpzA+iA5DQMddiOylWVQ/5fvFrvjRy2UnsZ1GZSKdMogMQv6EBqgiQCLtVB29Bf65xV2PzOMZ5SK5CIx1aLzoACV3lJdO9QHA/35LAMrKKXi2mS+Q86RiXu8fVmUjIKDUVmWjhZOSgf4NRaojHc1SMqm4Lxr22Fkgjr7pVzlk3lK3gQMcl7fopQ6PBW/n5eCs/H8/l5CBNo8F5SQY8l+Nr73j7gAFYUTgE/87L3/8rs30DTLZWh5dy8wD4ypi+nJuHd/ILcE5Sjypxi7JWdIBQFdqTh8VWF2jVBulCHOfxr1XVKuDc2ZvzGg1s4LU3yce0f6MNyg65KfHxSJM1uLyiAjdU7sWdAzKhlyS82tSIx+rrAACP1NehQfFicW3N/pUbCvfF2+x0QgHHuLg4nJuUhGVWK+ZX7kVRSmow4vcWDfyTztDkIdmPAaykvvGID8tvT5FP2ZmF1SIykQ5VG82lQeuvQAKOdi9FgEnS1jLGwPpzjXjOEy5qtdOu4vBBA5KkOz2uykNC31Cpstff4+9sah4QiCwkoKjfYWQpha+ND4lCZ9kdvSo33R9eDdM/OkOeeu+V8s42LYIyaRnhfhQdIFQxzkO8smCx4UkAN4mOQULbM8mGNS+mGCb15dyTf1XXL/hELZCAdH/nimKjjeZSKoVFjlRsSAbQBPRvwJNElmk5g36u0momHPyaxstdLz2l7IhzY6SoXGS/943m0v8THYL4T8Gi5Q0A0kTnIH33uHbJyovlNVP6ex0nY44T8nPsnLEMf+QiAbPLVGQaLDoECW0Fi5bPAPCe6BzEP37QL1g3iDWO7+15J+XlmFpkaVQgMpGAuMVUZHpSdAjiR8WGlQAmi45Bgq9co9l9Xu6gvGDfV1K5d/5/1e8n/cZPZIAu2PePAC4ASUZzKVW/7EBo7zz0oW2jpFsLLNZJhW5Pn1Zafj9SGjd/vuwNdhnTCNYMKm9HOlNstYD6bZHDLKmtGwDOD+nT49Uw/e1z5FSVoV5ULrIf7RiOPPR3GuYmSOYYf1wnlvO4GS2t9HM59FHJUtITtPMwgqTAltyX8+ZYrS3+zkICivpsRZ6fRAcgYhR4vXlxh7VlCQZVYppnLpCnLLpa3u3QUYuKPthIE4edC4fJQ9o2Snrkzaqa0VrOd/Xl3MYklnXtTfIxPw9lKzkQkk0Ew8hqo7k0xLc0E8Fo0JocotDjLRjf5jpisVCDgQ38x8VSZaDq+Hdnl9uFyysqcFtV5SGvu1QVF+zahWcbOp/XbPJ6MWXHDiyzWgAAZS7ftf5UUYFdbl+l1kXVVfjF2auq26LQYGTkoe/DYW4gGo/y17X+3GSZIHFe56/rkYCgBbWkW+Ul06sB9OnzMAk9MfBk9eW8K6wt1M82fNhBLV8iEY1jR7Gz7Y5aUffelcWGzL5FHv71GLaSA2Ex0BAi6N9sF0J/8rDYWgGgWnQMEvriOU/4d1WtB5y39eV8VWLyP2bIU568UNpEO136ZaXoACTk0aA1OcLjdQ3HMs4th7++fpg05qvjmJDJq1+cbbgiJeWI159paMCJ8XFdnvtwXR3OTEzY//t3rBbcnpGB2wdk4F2LBesdDugYw7GxsX7P7WdOUP/pSEQ9RcNYDquvlhn3W1+rGM5jL2lpDfoqadIr34gOQMIGLfiJACmwNTOGxL6cqwN0pzjbaOdJeFhtKjJ5uj+MhBka74hicyy2ISLvr0pMfvEcecptc+RaqrDXY7RIrwuhP3noQzPApEdGud3D5lht/Sr7sNYoHT9vnqzaYqlxdR/R5CHpDj1MkyMkq2ryJS2tHfZKfelseUplavD/v7nAYEC6Rj7ktS1OJ5oUL05LSOjkLOCLFhtytFqMjDlQVTCWSWjjHE6VQ8ckPN1Qj5vTw6LF2DqjuZQGNSLPz/Ctdidh6FRpc4W/r3lbU/MJEuc1/r4u8Ys6UEsA0nM0eRgBhrCqfu1cWdTYXAjOqaJS6PtWdAASAMXWGgAdfq4lkS/X682JV1XhCzj2ZrCCa26Wj/3vBLaKA62i84Q4mjzsQrhMHn4tOgAJHzc1W085yu3p1yBzUxLLvG6hPOqnYWwFlTHtFRtAk66kG8XW3wFQKR1yhD83Np+o5by8o6/9ZbY8xqXB9iBHOoRbVfFkQz3+MiCz02OavV68a7HghvT0Q14vSknBpzYbPrXZoGHA1IQEvNTUhAdqa1DpCeny+itEByD+V14y3QMaYA5bp0kbXf6+pp4j5nJbyzZ/X5f4xbemIhO1BCA9tUZ0ANJ/w6U9R1Tj6I1crzcnS1E2+CsPCRiaPIxcX4gOQMSZ3moPjfEuxtjrp8uTF14vWyzxoJ8JHSs3mkv3ig4RysJl8nC56AAkvLxVVTOqswHonlIlJj/2R3nq4xdJm6mMaY+tMZpLFdEhSFhYJToACT1aQHtXY1OHfbfcWhb3l9myjgPWYOfa59nGBlyVkgqDLHd6TEl9HW7PGAAdY4e8nqLR4KGBA3FbRgbWOxyIlyTk67SYm5aGZxtC47NFJz4XHYAEzArRAUjfjJbKDIG47i1NlokS59QuIvRQyVLSG7+CFumFveGsot+LRG5qsrDujyICNYNaA0QymjyMYrOttqHgPGQWftWmsJzrFmqOf/9ktkbkeEqIon+r3QiPyUNf30PhW35J+EjgPPHV6lpXX/sfHuyn4dLYG+bL3BZLD3Y9QBNCpKc+ER2AhKYZLfYJyYrS4Q7mqjSW/9wfpN85IORB/HeXC5/YrLitqhJPNzTgfy0teLu5GW7O4VR9m9TL3W683NSI26oq8UZzM962WPBli23/NR6vr8eC9Ay0qRwyGCQwtKohu8G9Ab7yliQyfSU6AOk9BlVNQUthIK6tA/SzrC1Cd3iTDlEVHtJj5SXTOWggLOwNlSr7PfE33e44XsP5bn/kIQGx0lRkCtkPAaTf1oBKRUatbK8yKFHlW0XnONy7k+VJ8+bLzoYk+ox/EFos3Y3wmDz0od2HpFdGu9xHX21t8cs3xOZENuDam+TRa4ezlVTGtEtUdoP01H8B0C5V0qFnautjOuvTsmqUNH7tcCZkocILObl4bFA2HhuUjT8aDDgrMRGXpqTg1aZGPFbv2zD5Tn7B/mNOTUjApcnJmJaYBADY7HRCAce4uDicm5SEZVYr5lfuRVFKqoi30xNfGM2l9DMvcm0AQCVawswIVrGLMSQG6voLmi0TZc4rA3V90mtlpiJTuegQJOzQ2EmYy2ENsf29BgPY+a32Xf7IQwKCdpVHsmKrB8B3omMQcf7Qam8WnaEjjUksa958zYQ3TpV+UIEm0XkEc4PGsbtFk4ckot3abJmc7/H4pfEpZ0x64iJ5ymMXS1uojGmHKgGsFx2ChIliaxOA1aJjkNA0xuUePszd+ffuJy+UJjckYl0wskyIi8djg7KPeP0iQzJuTM8AAMxNS8c9mVlHHHNjegYuMiTv//2Y2FiUDBwEAMjQaPBmfj7eyS/AuLi4AKXvt89EByCB07475SPROUjvnCFtDGhZUR2gu9pqKwvkPUiv0A4y0hdfAPCKDkH6LgW25O6P6t7NTZZR/qjGRAKCnrMjH/0Mj2KzrbZhnS2IDgWfTJROmrtAVqpT4Jcx8zC1ymgu7fUOYcbYcYyxlYyxHxljmxhjC9pfn8oYG9f+3wWMsR/9FZQxpmeMvcwYW80Y+44x9mI3x69gjA33x73DafLwBwD9ahpNotN/KmtGajiv8Nf1fj5aOu76G2VY47DRX9eMEB8ZzaUhU9ObhIVlogOQ0PVcbX0hOHd0+EXG2O1z5GFeCX773k6OoAD4UnQIEnD0fTjMTJW3BPxZa16zdaLMOe1KDQ3viw5Awk95yXQLgO9F5yB9FwPPkavS+iBFVVOHejwb/HEt4lcbTUUmWqgT+agcYhTLUpQsg6qGXOnSg1kTWMZN12tO/Nc06cco3STzcW9PYIxlAXgDwGzO+UQAEwBMYIzNBTAVwDi/JjxgGgAN5/wUzvmpAP4WoPscIXwmD4utXtAgFumDRM6TXq2udYLzfjcd38eSwDKuWyiP+YHKmB7sQ9EBSNihHS+kU1mKknWWw9np7kJHDDPcXSR7OGAPZq4o8qPRXBrtZUyiwSoAjaJDkJ4bxvZkBPoeWkA7x2KjUnfi1YH6iZO+o8UhYSoFtmZ/lqf+S2OzX3YxEr96T3QAEgTF1l0AtomOQcS5oNUeFpugvhorTZyzUNbszoi6hUe9njwEMAvAUs75TgDgnHsA3AbgZgBXAbiVMfZq+7Eaxtjz7bsFv2WMxTHGJMbYP9pfW3vQrsWljLHXGGNfM8au6eC+vwIYzxib2n7f6vbzhjPGvmjfjbiRMXbCwSd1cb87GWPrGWOrGGN3d/WGw2fy0IdKl5I+GeNyD59la/nJn9fkjElPXiRP+YevjGmdP68dhhpBgxukt4qtuwFsEh2DhK7F9Y3jJc5rOvv6riw2ZOkZ0i/BzBRFaLdLFCgvme6FrwctCQN6uNvi4BoSjHtdb7GeqOF8dzDuRTq1zFRkov7QpK8+BEBVYcLQEFZV68/rndDmGhmnqqX+vCbpN3rOjh7vig5AxLnKajOGcunSg7XGsZTb52hOfvYP0jqFIaBtEkLERqO5dE8fzisAsOPgFzjndQAMAJYCeJxzfnX7l0YCeJJzfgqAXQDOgW/yMb79tZMBXMYYy2k/voFzfgbn/OXDb9o+WXkegJnt5VLPbv9SC4BLAPwBwOsAig47tbP7nQvgGs75ZABvdvWGw23y8GMAVK+d9MkdTZbJeX7qf3iwdb4ypswS3WVMPzKaS3vdVyPa6kSTDtHuQ9KpWM7jbrBYd3Z1zOfjpRO3HMVWBitTlFABvC06BAka2p0SJiZI5h2MQROMe2kAzVyLNWiTh65qF3Yu3ok9S3yf4d31bpgXmlH2cBnKHi5DxROdV6lW3Sq237Mdtct84+1emxdlD5dh5/07Yf/dtzm99oNaWNdZA/9G/IsGl0mflZdM3wMEpz808a/h0h6/71SZZW1p8Pc1SZ9tNhWZdnR/GIkQb4gOQMTJUNSMFFXdIjpHb6waJY2ffbMcv2MgVovOEmB9/QxcAWDwwS8wxtLRcTWfXznn+3Yf7wGQDl9Z05MZYysAfAsgCUBe+zFfd3VjzvlOzvk8AOcDeIwxNhjAsQBeAHArgGwAcYed1tn9LgRwHmPsKQBpXd03vCYPi6020EAz6Ye3ff0P/T4QYklgGXMXymPWjGArua9PVLT5T29PiMY60aRDNGhNujTXYjsptpvV0g/PlCbZYmkXqx99ZzSXdrrjk0Sc/4HK/4aFM6QNQS0lfK3FdqI/+4Z3xVHmQNoZh35uTRiVgMF3DsbgOwcj/5b8Ts+tW1aHhBEJ+39vWWtB6pRU5C3IQ+OXjXDVutC2uw2G8YaA5Q+ABgArRIcgYe8D0QFI7w1nFX5rt7LPNVbbOMZ5UMvnHb4oBACcFU7sXLwTZQ92vCjEVePCrkd2+RaA3LcT1vW+RR+uKt+1yhaXwVXt++PZ++JeOMo6bo8e4qhkaTQptv4OWsgR1S5qsbeKztBbzhiWdNdVmlP+cbG0ySuhL7vzQh1H3yf2XwMwmzFWAACMMQ2ARwEswZEVHw7fZMMAbAXwHud8Kud8Knw7BvdtdOp0lypjbCxjzADs3+nYCCABQAmA2zjnDwDo6IdiR/f7CUAy53wxgLvRTfnW8Jo89HlNdAASvhI5T3qpus4Ozt3+vjZnTHr6AnnKo3+UTCqDX0uNhLgaAN/14byoqxNNOlBsNeGwLf+EHIwBrKS+sctBFFVi8m3XyrkKQ1WwckW4t0QHIMFTXjK9DdQaICycLP0alF2H+8iAPK/ZujcY90o5OQUaw6Fvr7W0FWUPlmHXI7tg22Tr8DzHTge8Ni8SjzvQHmJRsAAAIABJREFUHkzSS1A9KlS3CkkvoebtGmRekhnQ/AHwkanI1OuqHoQc5g1E58LWsDZUqmT+vmYM57ET2lxB3f1y+KIQxa6gamkV8ubnYfDdg5G3MO+Ic2o/rEXqqan7F41Uv1ENzjmavmtC1iVZyLokC00rmmDfZgfTMMQNPnyDRVigycPoQ7sPo9gsX+nSsPxZ/PPR0nFX3yKn/pqHVbyLia0wtMJoLi3vy4ntY8izACxljK2FbyJuC3y7/34AcD1j7GOg02ox/wIwoH1seQWAh3t4aw2A5e3n/QDgK875L/DNk33HGPsGQEcfeDq730OMsVXw7XZ8vqsbh+Pk4f/gm6wgpE+Od7mMf7K1+L186T7rh0lj5t4oS5Z4bAjUPULMu0ZzaV9+iBQgyupEk04tFR2AhLbTHM4xgzzen7s6xhrP0h+4TLZwwO+rtaOMC7RTIRq9IjoA6V4eq83p/ij/mm21TdRyvivY99Wma3H0Y0dj8N2DkT0nGzXv1OzfbbKP6lFR+34tBl4+8JDXk09KRltFG+qW1SEmPwa6ATpYf7Ki6rUqOCucwXwb/dHrqh6EHK68ZHoVgC9E5yC9k8MaYgNx3Tsbm/LBedD6YB6+KMSy1oLYwlhULa1C2YNlsG04clGI1qCFt9W3bkKxK5ATZDDGIOklcDeH6lbBtAy1H9Yic0bYLQoBgC2mItN20SFI0L2NI3cgkSiRpqrpaWFWuvRgLh2Lv+9PmskPzZS2emQE/TNBgLza/SGd45xvaN/JdyLn/HjO+ZPc5yvO+RjO+QWc8x3tVfb2nVPMOX+Bc65wzhe0V8Obyjm/rP3cqzjnnT6zcc5/5pxPaj/vpPadhuCcP8Y5P5pzfjrnfC7n/Kr216dyzs2d3E/hnF/COZ/MOZ/IOX+wq/cbfpOHxVYFNEBP+mlRk2VKjsfrtz56h7MmsIy5C+TjVkdHGdO+Dm5EXZ1o0qmXQQ/TpBtLausGwLdDuVO/5bMR709iXU4ykm59ZjSXhl1jMNJvXwEoFx2CdC4FtiYdU47cphFgMiAvaLYEfVc3YwyM+Tbf6NJ0SBiRgLbKtkOOqVtWh/Rp6ZDj5UNel3QSBs0ahOzZ2bCttyF+WDy4lyPrsizUfVgXtPfQDzvQt6oehHTkJdEBSO+kwJYciOsWerwFaYoqrMy/q9oFT6MHuQtykbcgD7Xv18JrO/Qj4ICLB6B5ZTO237Udu0p2YVDRIABA2rQ0WNZaYFlrAZMYksYkof6zelS9VgV3vd+LSgUS/XuMRsXWOnQzRkUi2x9trWHfImJLoXTsVbfKAzcNDvtxbhtCfLE0Y+x8xtiKg34JnQcLv8lDn3+LDkDC3ztV1UYN5wGr3cwZk565QJ7yyAxpq8IidrfsFqO5tK+TsFFXJ5p0othaA/qzI90o9HgLxre5ut01/t4p8inbI7+5dyDRM1YUKi+ZrsK3kIOEqCnSL2Wi7l1kbTlRp/rKzAeLq8YF1e17nFPsCuy/2xF7VCy4yqE4feMVbXvbYPnBgj1L9qBuWR1s621o/PbAGrSGzxqQemoqAIBJvslIpS0sxjpeMhWZgrY7iES8T0GVm8JKDDxZgbr2jRaLsAWbTGIwjDdA0kjQJGkQUxBzxI7yqqVVyJiegaEPDUXhfYWofq0a3hYvNIka5MzJQdbMLNi32SHFSNBn6pFxXgbqPgqLRSGAb4zhddEhiDBUujSKXWlrOQach/2CeY+GxTx8iTyl+E/yNpcG4bqL+h2juTSkG+Zyzj/ZN/bc/utPIvOE5+Shr0dW2G75JaEhSeWGF2vqWgLR//BgG4dKo69fIGua47E+kPcR5Jm+nhiNdaJJl14QHYCEvsfrGo5lnFu6O+5vV8onOHT4NRiZIswe+AYZSXR6BeG9ijSinSFvFLZiWQKkm5stQe3n7Wn2oPzRcpQ9XIbyJ8qR+cdM6NJ0sP5oxd5/+towFtxagNx5ucidl4uUU1KQNC4Jaaf5ikC4692wb7cj+aRkJIxKgKPMgbKHyvZ/PYR50M9SSoQcrLxkuhe+zzkkDKTA1swYErs/sm8uarEfL3MupEd43NA4tP7WCgBQXSpce1zQZ+mhelWoLt9iEVeNC7oMHQBATvDtKvceNN9Z814NMi/O9C0ukXwTkvsWlISBt01FJqruEb0+AtAqOgQRI1lVUzIUZbPoHP5SmsdGXH2rnP/j0Wwl9z27hhN6zu4lFsSS5/5VbLgZwBOiY5Dw91Baysr/JCVOCfiNOOfzP1VXTt7KT2GA3P0JIa8JQI7RXBo2zWNICCs2MAC/AxgiOgoJbQ+mpax6OylxcnfHpVl59XPPKxqJIyMYuSLEPUZzaZf17klkK1i0/GP4SnqTELNWP3/dQNY8XtT9VUCdkJ+z0yVJQ0VliBLvm4pM/yc6BIksBYuWD4XvOZuEuPHMbH5Pf//wQN7jLxlpKz9LiA/8+AeA1tJWNH/XjNx5ueAqR81/amDfbgeTGNLOSkPyxGTU/bcOXosXg64cBPs2O2reqQHTMqhOFUljkzDgwgEAAMcOB5q+bULOdTnwWDzY8+wecJUj65IsxB8dH4y3018TTEWmdaJDEIGKDc8CmC86BhHj+eSkNUtSkieJzuFvhVX897++pSixHhhFZ+kBs9FcGg45Q0o4Tx4a4FshH7BVWSR6TMsZ9FOVVnNCMO513A51y5/fVwfIHAODcb8AetRoLv2z6BBdYYydD18Pw30qRW/3Jl0oNtwB4O+iY5DQ5gE8JxTkVnraSx53Zex2dctf3ldHss53MJMD3AByjebSsKn9RPyvYNHy6aDdpyGpTP+nBonxdJEZ3kpMWPtweuqJIjNEgbNMRaavRIcgkadg0fKVALpdfEXEulL+6scHtK9ODOQ96mWp/rTc7GQwpg3kfcghNpqKTMeLDkEEKzYMBbANvjY8YcPSxnHdf53YY+PgHJg5UoOLjVpMfMmO4em+goYJOoZPL4875DyvyjFveRt+q1dh93A8emYMzhisQZ1dxcz3nHB6OR47KwaT8jS459s2jMmSMWNE5H5bskrMOikvJy4Sv/dKKleu/0xdM8XEJzJALzpPFxYZzaWPiA4RbsKzbCkAFFutoN4sxE/erao5WuZ8b0df45xj16O7sPdfR37ZWeHEzsU7UfZgGSqeqAAAeG1elD1chp3374T9d1+FqdoPamFd56tQsWmINHruAlnXlBDWZUxV+HoThrRQqxNNuvUqAFe3R4UwzjnOfN2Oqz7ybchdV6nA+FwrFn3d1uHxZc0qzvuPAye+bMe4F1vx3q++ig/mBgUnvWzHya/Ysa3BV4pn1jInfq4Mm7I8AaMFtHc1NvVogmvjUGn0l2PZD4HOFCHep4lDAuAL+BbnkRBSwKr3ip44BIDLWlonxqgq7V4KnDL4yuATEggviQ5AujecVQT8s1CGomYUeLzhPBYRjv4pOgAJAcXW7QjDRXouL0fxVD3WXhOPNbPj8Px6DxocHGcP0WDFVfFYcVX8EROHAPDKJg/0MrBmdjz+d0UcFnzeBrfC8ZbJg2vH6rDskjg8vtaNHU0qNteoET1xCAAGlRsyI6h06cFUiclL/iBPueMaudKuh0l0nk44QPNIfRK+k4c+T4F6sxA/MKhq8os1dVZwfkSt5qZvmhCTHXPEOYpdQdXSKuTNz8Pguwcjb2EeAMCy1oLUKanIW5CHxi8b4ap1oW13GwzjDfvPtcWztOtvlI9fMYqt5EA4Ns39r9FcWi46BIkwxdYGAB+IjtEfS9Z5cEzGgarEG6oV3DCu84fg2lYVz54Tg7XXxOPjS+Nw73e+8YIX1nvw6Jl6PHqmHv/c4MHqCi/0MjAhOxIqHvffjBb7hOQePni/Mk2evDcN3wc6UwQI+QUhJPDKS6Yr8PX4JSHkNGlzSEzoMoDd0WRpEp0jgj1rKjKFaVkgEgbeASCk1x3puaFSZVB2JN3e1BwWdT4jhA3AW6JDkJARdu23MhMkjGgf46i3c2gkIF4LfLPLi0mv2HHav+34ZNuRbe+21Cg4fbCvAFBGvIRBiQy/1qmI1zI4vRwOj2/H4u3/a8OjZ4byZjX/ucTW6hadIZB2D2CDZ98ij/xiLFvFfZN1oeQVo7m0QXSIcBTek4fF1nKE+UAzCR0T2lwjZ7a0HrJDxV3vRssvLUg7M+2I4y1rLYgtjEXV0iqUPVgG2wYbAEDSS1A9KlS3CkkvoebtGmReknnkDRljS/4gT3lopvSbwlAdmHcVMM+KDkAi1vOiA/RVuUXFZzu8WHiCbv9r14/TIUnf+RjAibka5Cf7fhRXtXAMTfP9d7wWcHoBhweI0QD3fOfCQ6dHxwN1Tz1TWx8DztWeHLvoavk4l4Z6/XRhs9FcShOsZJ/nALSKDkEOOFXaFDIDDf/X0npCrKqaReeIQE0AXhQdgkSu8pLpbgCPi85BupbDGmKDcZ8pzrZj9aq6PRj3InjZVGSi5yriU2z9DsAW0TH6YtHXbRi5pBW3TtRheLqE3TcnYM3seCy9MBZ3fOXaXzFpH2OGjC93+PZK/N6oYGO1AoUDVxyrxcZqBX9b0YbjsiQUpkh4e6sH85Y7sak6svcHXWprGQXOw7raVnc4Y9Ir0+TJN18nN9hisUl0nnZeAI+JDhGuwnvy0If+8onf3NvYPGWg1/sz4Cs/WP1mNQZe0XFrQle1C55GD3IX5CJvQR5q36+F1+ZF8knJaKtoQ92yOsTkx0A3QAfrT1ZUvVYFZ4XziOtsKZSOvW6hrG9MQLg0zy41mkuppBIJjGLrGgBhV2aSc46Fn7fh6bNjwPqwXrimVcXNX7Zhybm+Xc63nKjDmyYP3jR5oJGA84Zp8Mj3bsxf7kS5pUfzZRFvjMs9fJjbs7Ynx7q1LO7Ps+UYDlgCnStMUa9Rsl95yfQmhPFCjkg0StqVIjrDPgxgixqbbaJzRKBnTUUmu+gQJOL9E76JahKiUmBLDta9Lm1pDbcFzOHIBeBR0SFIyHlSdIC+KDkjBntuScRrv3iwrkoFax/4yDNIOOMoGb/WHzpOMWesFowBp7xqx9M/uWFMlzE4RUKslmHJ9Fi8fH4sPij1YlKeDLcCPDEtZn8lpkiVyHnSQEUJy8nj3qpOY3lzbpLHfDyRreZAi+A471D1vL4L/8nDYuvPANaIjkEix3uVNcNkzvc2fdeEhGMSoB/Q8W4fJjEYxhsgaSRokjSIKYiBq9oFSSdh0KxByJ6dDdt6G+KHxYN7ObIuy0Ldhx23k2qJY6k33CiP+/ZYtiIMypg+IzoAiXjFogP01gvrPZhWqEFhau9/rFa3qLj0fSf+dV4Mcg2+89PjJLx6QSweOUOPVRUKEnUMQ1Ml3D1Zj7+tiOwH6t54rra+EJz3qBxGdRrLe/Y8aQf39WwlB+wE8K7oECTkPA6g42atJKhkKF4D7ENE5zjYxa32CXGqWio6RwSxA3hadAgS+cpLpreCPsuFtBh4soJ1r+ubrceBc9EDupHuFVORiSZpyeH+A6BWdIie2tagoN7u+wgdpwUMeoZN1QqcHl+l9WYnx+rdCsYPkqGoHDaX73WNBCyZHovVV8fjnCEa5CczpMYeWGn9yBo3rm9v8SJLgMSAVnfkV2+/zNZyZI3XSMUYe/NU+ZQbb5BbmhIgstcuLZbuh/CfPPSh3YfEbwyqmvxCTZ3FudOp2n+3Y8+SPaj6dxXs2+yo+6gOitO3jT5uaBxaf/NVn1BdKlx7XNBnHZhobPisAamnpgLwTTQyxqC0dbEFnzH2wnR56oOXSKUKC9l+FHsAvCI6BIlwxdavgPDqUbeuSsGq3V5c+r4D13/qxMoKL+5f2fEkn1vhcLQ/aO+1qZjxnhPPnRuzv4/AwRZ97cIDp+rh8HDIEiAz7H8YJ0CWomSd5XD2eNf26mOkcd+PYKsDmSkM/d1oLo3s+jCk18pLpteAGsqHhGNZWRljiBOd43B3NTZTCTb/eclUZGoUHYJEjadBpalDUgpszYwhMVj3S+A8cbTLHSol5SKRB8AjokOQEFRsdSGMWgFpJIa5n7bh9NfsOOkVB4zpEoalSTjzdQemLLVj+lsOPHiaHrkGCW9v9eKKD30V136pVXHSy3ac+LId/9nqxUvnHajKXG5R8f0eL644Voezh2jwU6WCSa/accM4XWcxIsZMW+tocB5VizTrk9mg6xdoxr09WfpeQDWoz43m0l+CfM+IwjiPgEHIYoMEwARghOgoJHIUp6Wu/CApYQoAtJa2wrLGgoSRCbD+bEX+zfngKkfNf2pg324HkxjSzkpD8kRflRF3vRuVSytx1B1HQXWrqHiqAqpTRfq0dBhOMHR770QHb/r7K8rOtBaMD+y77LVrjebSl0SHIFGg2HAGgK9Ex+iLFeVeLN3swdILfQ/HSze7YW5QUXKGryTpQ6tdqG5R8cy5sZj5ngMbqhXkJh1Yy/PNrDjIEsPaPV48v96D1y6KRU2rij++64RX5Xj0zBhMztcIeW+hyMmYY2J+jk1lrGcrtTnnzy1R1mXYMCHA0cLBHgBDjObSkOmnRkJHwaLleQB2ANCKzhLN7tC8s3q+5uNTROfoyMT8nF/tkjRSdI4w5wFQaCoy7REdhESPgkXLHwNwq+gc5FDjmdn8nv7+4cG856863fZLs7OGBvOeUeRVU5FptugQJEQVGxIBlAFIFx2FBN85OYN+3KvVTOzNOa5qF/a+vBe6VB1y5+UCAGrfr0WruRXgQOaMTCQYE444r3VrK2o/qAXTMuiz9MienQ1XlQt7X9kLBobsa7KhH6jH3hf3IvWMVMQNDuyaxZQWXvfA68quAVacENAbHTDVaC5dGaR7RaTImDwEgGLDhQCWiY5BIgcH+Jm5g9bVajRiBpg553M/V1edtoWfzIBQmCn4HcBIo7k01MuqkkhRbFgNYJLoGCT0vZCc9P1zKckn9/T42DZue+lppVGr4KhA5goD843m0iW9PYkxdhx8vTr07b9e4Zw/wxibCqCVc76eMVYA4G3Oea8+FHVxTz2AJQCGwVfeezvn/Loujl8B4HrOudkf949WBYuWvwLgatE5otl/dXevGSXtCsmfhcvj49YvGpA+TnSOMEeDyyToChYtHwRgF4DI3+IRRq6Uv/rxAe2rfnlu6o1Jedm/WGX52GDfN8IpAIymItN20UFICCs23AbgH6JjkOB7PSlx7d/TUk7szTnN3zeDyQwtG1uQOy8Xrb+1ouGLBhTcWgBPswe7HtmFoQ8OBZMPlIZ11bhQ+Wol8m/KhxwngyscTGaofrMaSROSwMBgXW9F0tgkWL63IHt2tt/fa2fO/VldO+sbdagU2An0n4zm0qD/XI00kVK2FCi2fgRgregYJHIwgL1fWTNU5lxMCVHG2D/PlacsvlQqVRgqhWQ41N9o4pAE2X2iA5DwMNdiOym2F/23nDEs6Z5ZssKju2zXXvShLCXz7fB8A8Ds9onBCQAmMMbmApgKIFATCdMAaDjnp3DOTwXwtwDdhxyqBNQnVKghrDJTdIbOTLc7xiUoqkl0jjDmAj3rEAHKS6ZXAVgqOgc51HBWIaSx+XUWm13EfSPcuzRxSHrgOfg+k5Eo88eW1mPBuaM356ScnAKN4cC+EvtvdhjG+yrbaVO00KXr4Ko59MdI04omxA+Nx+7ndqPs4TI4tvtuKeklcDeH6lbBtAy1H9Yic0ZwP3J8NkE68bqFMqtMxQ8BvM09Abx21IicyUOfRaIDkMiSrKopz9XWN4JzYZNmpqOkUdculOMaEvGzqAwAtgB4R+D9STQqtn4NYI3oGCS02d0c85c7WcNdv+fvvG8nat6vOeTr7no3zAvNKHu4DGUPl6HiiQoAwM5UPmRay27vJRXl+LLFBgB432LBK01R03bqr0ZzaV8GqWYBWMo53wkAnHMPgNsA3AzgKgC3MsZebT9Wwxh7njG2mjH2LWMsjjEmMcb+0f7aWsbYAgBgjC1ljL3GGPuaMXZNB/f9FcD49t2N4JxXt583nDH2BWPsO8bYRsbYIeVPurjfnYyx9YyxVYyxu/vw5xAVykum/w7fZDERIA5t9hi4B4vO0ZW/NTZR2eO+e9ZUZKoQHYJErfsA9GrgkgTWUKmSdX+U/11maxnHOK8Xce8IpQB4QHQIEgaKrW0A7hcdgwRfHOfxeV7vlv5cw9vihZwo7/+9nCDDazt06Npd7YbiUFBwewGyZ2dj78t7wVWOtGlpsKy1wLLWAiYxJI1JQv1n9ah6rQru+uA92tviWdotczUnvXCO9JPKUOvny39uNJd+7edrRqXImjwstq4C8LnoGCSynOxsG3VRq13oBEZrHEuZN18e/9UYtpL7eqME2z1Gc2mE1DgmYaZYdAAS2ixtHJeP0qJsblzcpEV5P9vW2+CxHPptMmFUAgbfORiD7xyM/FvyAQCtpla4JyYk3zo5f9Wbzc2wKgo+tllxZUqqiLcRbFsA/LuP5xbA1wdvP855HQADfLsYHuec7ytzORLAk5zzU+Arj3YOfJOP8e2vnQzgMsZYTvvxDZzzMzjnR+yIbJ+sPA/ATMbYj4yxs9u/1ALgEgB/APA6gKLDTu3sfucCuIZzPhnAm336k4gedwGgXQkCTJR+28kY5O6PFOdsu+P4JEX5RXSOMNQM4EHRIUj0at99+HfROcgBOaw+RsR9tYB2qsP5m4h7R6h/mopMPa6IQqLeqwBol2oUutLa0q8FI5Jeguo4UCBGdaqQ4w/72CABhokGMMagz9RDk6iBp9kDTaIGOXNykDUzC/ZtdkgxEvSZemScl4G6j+r6E6tPvh0jnXDNTXLMrky/bR5QANzhp2tFvciaPPS5EwBNchC/uq+hacoAr3ed0BCMsX+dI09ZfKm0TZGCWtpgrdFc+mkQ70fIAcXWbwBQc2PSqewkCZPyfOU7/r6nNpPJjMtxhz40t5a2ouzBMux6ZBdsm3y7DCW9BO7h+McF7GSPBNvTDfW4IS0dWiZk0Xew3W40l/a1FGUFgEN2QjHG0gF0tGXzV875tvb/3gNfP4NxAE5u70n4LYAkAHntx3S5MpBzvpNzPg/A+QAeY4wNBnAsgBcA3AogG8DhHd47u9+FAM5jjD0FIK3rtxzdykumV4IGmIU4U9rQLDpDT9zX0KSIzhCGHjIVmcLi75dEtEeBkGiPQQCkokXYCra/NDUPBef0vbz/LAD+KjoECSPFVi+Ae0XHIMF3Yat9NDjvcxuV+BHxsG32jW14W7xw1bigz9JD9apQXb6P+nFD42D/zbcG1Gv1wtvihTZFu/8aNe/VIPPiTKhuFZAAJjEoTjE/CuyxzPCX2ZpJT14gbfBD666XjebSX/0SjETg5GGxdQuAt0THIJGlvf9hodReJk0k01HSMdculBPqk4JWxvSuIN2HkM4sAED9NkmXFJXjvvdb8yeenbxV0h14vNGma3H0Y0dj8N2DkT0nGzXv1MBV7UL8yHhwhWPPv6tk2x+SpVqv17nD5cIDtTX4wR7Rm6z6W77jNQCzGWMFAMAY08A3+LgERy7eOvzfLQOwFcB7nPOpnPOp8O0Y3NezutMJTcbYWMaYAdi/07ERQAJ8Pflu45w/gI7Lr3V0v58AJHPOFwO4G8DH3b5r8ih8E8AkiE6UftOLztATZzicxxkUZbPoHGGkAsAzokMQUl4y3QHf4msSAvTwZIm6d7ZXGTTIq2wQdf8Icr+pyBQ1PRCI37wLgJ6jokwM57FHebx9rt6RODoRmiQNdi7eiYonKjDw8oGQdBIaPm9Azbu+Vi5pZ6bBVePCzvt3ouKZCmRfnQ0m+RZLO3Y4AAWIPzoehhMMsKy2oOKpCqRPS/fPG+yjH0ZIx8++RU7alo1VvG+bw1pBizj8KvImD33uBUD9N4hfpahq6rO19fUi+x/u0xrLkufP10z4cmzAy5h+ZjSXrgjg9QnpXrHVBBpkI13wKBxXLHPi0pFafJTnymWcW/Z9jTEG1r6bUJemQ8KIBLRVtoExhqyZWci9IRd1W20JrgtT67a0OZV7BmRGct/DfpfvaO81OAvAUsbYWvgm4rbAt/vvBwDXM8Y+BqDp5BL/AjCgvQfhCgAP9/DWGgDL28/7AcBXnPNf4JvM/I4x9g2Ajrq8d3a/hxhjq+Db7fh8DzNErfKS6U5Qb/Ggy2H1uaIz9NTihibREcLJvaYiU196zhISCG8AWC86RLRLha2JMSSIzHBLs6WzZzfSM9sBPCs6BAlDxVYOXxUVEmVm2Wy9+r6bYExA7jzfxwPGGAZdMQiF9xSi8K+FSBydCAAYcN4ADLpyEABA0krIvT4XhX8tROE9hUgYceDHTNyQOORc5+seok3WYvA9g1H410LEHx3vl/fWH049S7x3lmby32dIW7wSetsf/O9Gc6m/+ydGNcZ5hFb4LDY8AOAe0TGCwdLGcd1/ndhj4+AcmDlSg4uNWkx8yY7h6b754QQdw6eXH17JC1hXqWDWR05ccLQGJWf4SuzX2VXMfM8Jp5fjsbNiMClPg3u+bcOYLBkzRmiPuEa0uTs9deUniQlTROfYZ2SF+uvdb6sGjYqc7o/uFQeAkUZzabmfr0tI7xUbEgGYAQwSHYWEFrfCcdkHTswwanHZKN/PqPuTk1e9HRM/WY6V4apxQZuqhaSToNgVlD1chvxb8qFL0wEAmtc0w9PkQeLoRMgv1dZ/FJeTcXlFBd7Kzxf5tgLlRaO5dK7oECR8FSxa/gOAE0XniAYD0Fz/c8z8DNE5emNyXvbmZlkeIzpHiPsRwMmmIlNfS0cT4ncFi5ZPArBadI5oNoGVlr6rf8AoMgMH+PEFuRWe9uoSpNcuMBWZPhEdgoSxYsPrAK4QHYMEjxtwHV+Q6wZjiaKzhCqdhzv+8p667pgKfgrrfhNcJYBhRnNpRxWJSB9F6s5DwNeAvkx0iGBweTmKp+qx9pp4rJkdh+fXe9Dg4Dh7iAYrrorHiqviO5w4BIAN1QpuGHcFjv7QAAAgAElEQVTohOBbJg+uHavDskvi8PhaN3Y0qdhco9LEYbvFDU2TM7zekFmd+Wu+NPLahXJinQE/+fnSf6OJQxIyiq0toNV4pAMvbfRgRbmCf25wY+pSO6YutYN/Unvy3md3OwDA0+xB+aPlKHu4DOVPlCPzj5n7Jw4Vh4LmFc1IPycdMXkxqMmSMs7Zu6vlrMSIfHavR5iUoWaMnc8YW3HQrzdFZyL73QLqLR4UU+Qt5aIz9NaD9Y2R/NnSH7wA5tLEIQk15SXT1wB4X3SOaDZc2mMVnYEB7OKW1t7u8CA+39DEIfGD2wBQP+QoogP0hR5Pn0uXRgO3lsU9cLk8ZfGl0m9uGTu7Ofxumjj0v8jdeQgAxYZzASwXHSOYqltUnPaaAx/OjMVZbziQb5Cgk4GbJ+pw/tEdT/4t3eyGuUHdv/PwXxvcYAyYWqDB/StdsLk4Hj5dD2OGHMy3EtIaJanhtLxsj8rYQNFZDjb7S2XVtI38RAb0d6Z3M4DxRnOp8BKthByi2PAVgDNExyCh7/3E+J/vS0+b0NvzNAp3/+spZVu8C6MCkUugK43m0jdEhyDhr2DR8n/DV7qWBNAL2sdXni2vD5lKFz01NS97Y6MsjxWdI0Q9aioy/Vl0CEI6UrBoeQF8fYLF1yuLQg9pXlp5ueZb4d/zrRKzTsrL0YKxjlefk464AYw1FZl+FR2ERIBiw7UAXhQdgwTPsoT4dX/NSBsvOkc40Hi565aP1B/HbecnsyPbpKwwmktPFRIswkX26tBi62eIohV0i75uw8glrbh1og7D0yXsvjkBa2bHY+mFsbjjKxe2NSg9us4Vx2qxsVrB31a04bgsCYUpEt7e6sG85U5squ7ZNSJdmqqmP1NbXwfOQ+oP5JVp8uT7Lpe3eyXs6cdlVADX0cQhCVHzQT1tSQ/MaLFPSFaUXjee98pMd/scOUNlqA9ELkH+RxOHxI9uBUB9JAJsrLRdaO+rvnqorpFKlXSsHECx4AyEdKq8ZHo5qLetMEOlSiY6AwAYVG4wuj0bRecIM4tp4pD40UsAvhcdggTP9Fb7aHAufPd5OPBqmP7RGfKUe6+Ud7g02HbQl9oAXCcqV6SL7MlDnwWIkm3fJWfEYM8tiXjtFw/WValgzPf8mWeQcMZRMn6t71mFnFgtw5LpsXj5/Fh8UOrFpDwZbgV4YloM7v3OFci3EFYmO9tGT7c7Qq43xG/5bMS1C+WkWgN+7OMlnjWaS9f5NRQh/lJs/R3AP0THIOHhmdr6GHDe6/JwjUks65EZUhX3lZgLdw4A14sOQSJHecn0RgA3iM4R2ThPh7VQdIq+OKmtbVS6V9kgOkcImmcqMlEZJRLqngOwUnSIaJTD6mNFZ9hnUWNTmugMYWQzgIdFhyARpNjK4fvs5hEdhQSHDtANc3u2is4RTn7PYcOvulUevGYEW8l9mwvuN5pLt4vOFakif/Kw2FoD4A7RMQJpW4OCertvbDROCxj0DJuqFTg9vpK0zU6O1bsVjB8kQ1E5bK6elap9ZI0b17f3Q5QlQGJAqzuCy9z2wUP1jZNDcYDEHssMC+ZpJn42jq3ivdultQfA3YHKRYifLIZvBT8hXRrjcg8f5vas7cu5m4ZIo784nkXCqs/7jObSXaJDkMhSXjJ9GYD/iM4RqYaxvRUSQ7LoHH31SH1DjOgMIeY9U5Hpc9EhCOlOecl0DmA2fAuPSBCloCVFdIZ9xrrcxnhVpZ103fMAuNpUZIqExYYklBRbtwJ4XHQMEjxXW2160RnCjSIz7dMXyFPumSV/BeBR0XkiWeRPHgJAsfVlAN+KjhEoGolh7qdtOP01O056xQFjuoRhaRLOfN2BKUvtmP6WAw+epkeuQcLbW7244kNnt9cst6j4fo8XVxyrw9lDNPipUsGkV+24YZwuCO8ofEiA9F5VdZ7EeUiW71p6pjy5+E/yjl6UMb3RaC5tDWgoQvqr2OqEb2Cj1zvKSPR5rra+EJz3aRDs1bPkKXvSw7pszCbQB08SOAtA5UsD4jRpU5XoDP0xoc01coDXS1UsfBoBLBQdgpCeKi+ZXgbgTtE5oo0enizRGQ52tcVmEZ0hDJSYiky9bpFASA/dD2CH6BAkOKbZHaMZ51FRNdHP3Nuz2V3UdiuwGOdRspOs2JALYAuAkFnRRSLHt3Gxm28akD4KjMmis3Qkro1bS15VSrMsmNjFYR8YzaUzghaKkP4qNjwEGtwgPXDbgPSV/4uPm9KXc3Ue7nzpKWV3jAdH+ztXgDkBHG80l5aKDkIiV8Gi5RcB+FB0jkjzju7+VSdI5sk9OXZbg4KrP25DnoHh7RlxAIC7v2nDd+UKOICHT9djaoHmkHO2NyqY+2kbVA44PByLJulxsVELc4OC2R+3gTHglfNjcHS6jFnLnLhxgg4Tsnv3iLs+Rv/b1QMzR/TqpMg0w1Rk+kB0CEJ6o2DRcgZgBYAefR8i/ZMKW9PGmOtTO/u608NxzSdOVFg53ArHOUM0uP/UAxu86+0qbv6yDTuaVCgqcNUYHW6coEOdXcXM95xwejkeOysGk/I0uOfbNozJkjFjRNftaV0MbePzcx2csU5zRbmtAI43FZl6U+WJkN4pNowD8AMA6icdBWYOylpdqtedIjpHmLnHVGR6UHSISBcdOw8BoNi6B8Ac0TFIZDrN4RxzTgj2P9zHEcMMC2/QTFzeeRnTvaDmsiT8/BXoc29PEkUW1zeOlziv6cu5bi2L/fNsOY4D4bYC+1aaOCSBRuVLA2MEq+hxv6mfKhUsPOFAZZBvd3mxuVbFD9fE44OZsbj+0zZ41UMXi97znQs3jNNhxVXx+PTyONz4WRs453hhvQePnqnHo2fq8c8NHqyu8EIvo9cThwAwrs01Isvr/bnXJ0aWf9PEIQlH7eVLrwGVLw2KIayyy138Szd7kBLD8P3sePx4TTy+3OnFpmpl/9fr7Bx3TtLjpzkJWH11PBavcoFzjrdMHlw7Vodll8Th8bVu7GhSsblG7XbiEAD0HDEnOttM/X93EUmBr1wpTRySwCq2rgdwj+gYJDhmW23xojOEmXXA/7N35/FxVeUfxz/PpGm60bSlLYW2EKBAy76vBQqUzSC7iIAMu+wiogT9CRcFDIsioogbAoqAICgaVEBa9goCwgVaoJRQKHRvp0uSZju/P84NDSFptpncWb7v12tenczc5blJenPmPOc8h8q4gygEhZM8BAhSDwG3xx2G5KfKRUv2G9HU9ErccazLXQcX7XfVKUXvNSaY2+rlZuDkSbNmLo0rLpEeCVKNwEnAirhDkew20LlB5y1PvdfT/eePsPG3HpmY7XKnVO5fJ82aqfaO9JWLgB4l5+Xz+tHYMITaCV3d/tQd+jNmiH369b/nNPKlrf1Mw43WS7DJMOPtxZ+9dY0ZnGBxzdq10dcfZJgZg4uhthFqGmBAP59kvO6gni/BcuPCxUN7vHPum4PKlUoOq64snw1UxB1HIZiY+DC1rvfHDDGWr3E0NTtqGqCxGYYPXHvf32Z0EduO9oM8ltQ6xg1tuacbtY1+nyH9jcseq+PGg7t+T79iybJNKZhSZd3y/TAZ/jfuIKRg3Ag8EXcQknlTV9dsb84tiTuOHFEDJMNk2NTpltJrhZU89L6BLzEgklYJSPx53ifjE84tjDuWdZk13iad9fWi0vnDeCF66ZpJs2Y+HWtQIj0VpN4Hzos7DMl+X1u+Yu+Bzc09non37DaJXZ/dxnLhXvkJqrQgfai6snwJcCJ+JL700s727mwzepyxW1TjGDlobafyyEHGoprP9v3+4MASfv1KPdvctoopd9Vwe7kvf/eNvfpzT9jAPWED/RLwxS37cf1z9VxQVUv18u6PndhxTf3EjRoa/9PTa8lhDcBXwmSowU2S06ory28FNHs2wyba3DXrev+YScUMKDI2++kqJty6iuQOxZQN+3xX3up6x6kP1/KbIwcCcMr2xbzySRNXTa9jpzEJNh+e4L43Gji/qvYzMxc7UtbYuPGopqaXe3hZ+epJ4Jq4g5ACEqQccCqwOO5QJLP6Qb9t1tS/FXccOeKcMBmqylIfKbzkYZCqA76CXwtIJK1GNjWP+tHCxfNwLqtnp0RlTPf66x52B34hZpHcFaT+CNwddxiS3QysctGSdXbOdObWLyb2X1hKNneEOyA5adZMfbiUPlVdWf4U8J2448gHU4teWdSb/QcXG6m6tV+n6mD4APvMNl/7ey0Vk0t48/whvPq1wVzwaB2La5oZOSjB744ayPVTS3j6gybW629sMSLBd/cr4arpPbt93rRw8fACnLlyZZgMC71kq+SP04F34g4in22RmGfrev+X/61ncH9jzsVD+OCSIUyrbuKx9xo/s83KNY7jH6jhqv1L2HGMn4U4sNi4rXwgvz1yIH+e2cjkjYuob4KbDx3A96Z17Z5+0bJUod2/12UhcHKYDLO6r0fyUJD6BH8vljx3ZmrFkLhjyAE/C5PhPXEHUUgKL3kIEKTeAC6NOwzJT1Nranc6pKY2a9c/bGXBPQcWfW/SrJmaKSD54ALg3biDkOx2YE3tjhs19GINLjP71hlFkxqKeD+NYaXTDyfNmvl43EFIYaquLL8BeDjuOHLdvomwV5/PDtqsiEfeaQBgcU0zby9pZquRCeqbHDUNvg/47cXNbDbcn2ZEVPruk5Vr+4crnljDDw4ooabBUZSAIoMVa3rWf7xdff2W4xsLavbhP4Hr4w5CJF2qK8tXAscCq+OOJV+Ns0UD1/X+20ua2bjUKEoYA/oZYwYbMxc1fXpfTtU5jr6/hsv3KWH/sn6f2//6Z+s5d1e/zmFRAhIGq+q7dk8/atXqXYqc+6i715SHmvGJQ5Vpl3gEqb8Dt8YdhmTWATW125tzvRpImOeeR/mcPleYyUOAIHU78GDcYUh+unHh4n2HNzW9Gncc69AEnBQmw4/jDkQkLYLUKvz6hw1xhyLZ7bYFC0fjXI9/T2oH2NDvJIuaHaxKZ1xp8CjwvbiDkIJ3GhrI0Sub2ccb9Wb/8i36scHgBHv/djVH/LGWWw4rYUA/46bn67n8cT8l8ZbDBnDBo7Xsf+dq9vjNao6ZWMx2G/iZKi982EhjM+y7ST++sl0xv/tfA0feV8M39uzf45huXLhk/QKZffguvlxpj67VzO40s8PMrN7MpkWPh81sfAfbH2xmz0TbPWlmk9dx7Clmdl9P4hKprix/Ezgn7jjy1XBWDl/X+9/auz9PzGlknztWs8dvVrG0zjFsgHHKQ76Y1rXPrGHW4maC6WuYcudqpty5mnkr/OS46uXNPPdhI6ds35/DJvTjP/OamPy71Zy3a9fu6QlIlK9a3eN1w/PI98JkqHXnJG7fArTeZh4rgqId1tSrHGf7FgBfCpOh+vz6mBXG57gOBKWDgWeBHeMORfLPwqKihVPHb2TObFTcsbTj/8JkeG3cQYikXVB6JvCbuMOQ7HbGmNFPvzRwwH69OcYhLzfPOOux5j3TFVMvvQvsPmnWzOVxByJSVlG1HTADGBR3LLlmCDUrwpKz1jNjnSXsctER4zZ84YPi4r3ijiODVgJ79Gb9FTO7E7gPuNM5NyZ67TjgOOfcSe1s/0r03vtmVgSMcB2MVjezKcC5zrkTexqfSFlF1c+B8+OOI9+8X3LSKjOytlTdkkRi8ZSNxw7FrOejSHLbI8DRPR0YIpJWQelGwEtArwabSfaaPnDgaxeNGbVD3HFkmUZgapgMn4o7kEJUuDMPAYLUauBIQKUHJO1GNzWN/tHCxR9m4fqHfwKuizsIkYwIUr9F5cKkEz9euHh7c65XibbHdkns+crmNj1NIfXGSuBoJQ4lW1RXlofAuXHHkYsmJ954Lx8ThwA3LVw8OgvbxOnigFN6kzhsj5klgAlAR+vYvghcbGbrO+eaWhKHZnalmU03sxlm9tt2jrtLNFPxSTP7l5mNNbPxZvZcNJPxMTPbLJ3XInnjG/jfO0mTEaxYms2JQ4D1m5tHbtbQWKiznd4BkkocStYIUh/j+7Fr4w5FMmO/2trtEs4tiDuOLHO5EofxKezkIUCQ+hA4CqiLOxTJPwfX1O48NbvWP3wONX4l/12BylLLOgxrbh725ZWrXu/tcW44PrHv8sG8nI6YesgBp06aNfOtGGMQ+ZzqyvLfAz+LO45cc3DRyyvijiFTJtY3bL5pQ+OMuOPIkKvCZPhIGo83wsymA9OA0fh2TXvOB14F/mpmt5nZetHrfwYOxK9Td5CZjW6z393AWc65A/HrJ10JbIkfULsfcByQSt/lSL6oriyvB45Hg6/TZoLNy4kO4m8tXbZe51vlnUXA4WEy7NEAPZWilowJUi8DSfxnQckzCUjsVLdmVtxxZJE/hcnwx3EHUciUPAQIUi/i12gRSbsfLVy877Cmpv/FHQcwGzgqTIZKlEt+C1IOOBX4T9yhSPb69pJlexU7V92bYzQnrOibZxVt2pTgozSF1V3BpFkz/xLTuUU683VAv5/dsLvNGhB3DJl008LFG+JcU9xxpNlDwDVpOpbhOwKXOuemOOf2d8590zm3ur2NnXPNzrm7nXOT8bNjbjGzAcAlwM3Al/ADZD8tIWxmI4HxwB1RgrICGO6c+zfwK+An+JnDK9N0TZJnqivLPwS+gH5H0mJi4sOcSNRPrq3bbkBz89txx9GHaoEvhslwThqOtdQ5d4Bz7gDgD3RcJed64NRou4OBQvp+S3cFqQeAIO4wJDPOTK0YEXcMWSIEzow7iEKn5GGLIHU/cHXcYUj+SUDiwXnzN7QO1iDpI4vxo+aWxBiDSN8JUrX4WeUfxB2KZKdiKP7OkqULe3uclYNsRHBS0UrX9xUMfj1p1szv9/E5RbqsurK8GfgKvuqBdMFGtmSTuGPIpC0bGjad0NCQT7MPZwCnprGix+b4mS5dYmYHtvoyBIYBhwPOOfd1/PqJ67fZbQlQDRzrnJsC7A9cZmZlwJPRfsOAs3p0BVIQqivLX8XPbG2IO5ZcN9Hmrok7hq46ecXKXrebc0QzvhR1WgeiqhS1pF2Q+j5wb9xhSPpNrq3bNuHcJ3HHEbM5wKFhMlwVdyCFTsnDz7oauD/uICT/bNDUtMENi5bMjWmtlzr8jMPZMZxbJD5BagFQjkpvSQeOX7l693TMDH97vE26f79EX64F8whwXh+eT6RHqivL6/DrsqR1Lbh8tBGL5xdZ85i448i0mxYuHpsnsw/fAsrDZNjurMDuMLPfmtlzwH/xZUi76jgz+4+ZTcOXNv0OPqG5k5nNAH4EfKbjyTnn8H8/Hor2mwZMArYGpkevTQb+2cvLkjxXXVn+BHAGKpvXK1sk5uXMOrfnLF+xM87lbXntVi4Lk+FDaTyeSlFLJp2BKi7lHQPbtW7NO3HHEaP5wCFhMiz0BGpWMP/5QT4VlA4A/gZMjTsUyT8Xjx45fdrgQVP68JQOODFMhn/qw3OKZJeg9GDgUaBf3KFI9vlfSf9ZX91wgy3xo4F75Qd3Nz691Tz2S0dc6/A8MHXSrJm1GT6PSNqUVVRtDLwAbBR3LNnqpKInZlxXfMeeccfRF47baMxz75T03yfuOHphLrBPmAzjKlktkjXKKqq+TcdlGKUTL5Rc+NKGtnS3uOPoquSGo59+ZcCATLd143RrmAwvTseBzOwu4I/AXc65bg0OMrNLgO3xCcVbgRr8LJzzgMOAMnyJ6Quj11+Jdu0HfOycO8HMDsWXGP4IuMU5V9/ba5IsFZSOAp4Btoo7FEmfGQNK3jh7ww22jTuOGCwH9guTYRh3IOJp5mFbQaoOX+rumbhDkfxz88LF+5Y2Nb3Wh6e8XIlDKXhB6nHga2hktLRjxzX1E7esb3ghHccKTi7aa3UJmWzkvgUcocSh5JrqyvK5+A6sQpix0CNTE6/kTOm63vrRwsXjca4x7jh6aDF+JHSfJg7N7KGobF3L4+C+PL9IR6ory28Afhp3HLlqOCuHxx1Dd1yxZNnYuGPIoIfxa8ami0pRS98IUovwE2C0ZEse2bNuzbZFzhXaQLUa4AglDrOLkoftCVI1+FJ3L8YdiuSXIih6cN78Dcy5jurcp9P3w2R4Yx+cRyT7Bak7gIviDkOy088XLNoc52p6e5ymIiv+5llFo5uNTKwJ8yFw2KRZM5dl4NgiGVddWf4acDSgke/t2CHxXmncMfSVssbGjSfV5+Tah6uAL4TJ8O2+PrFz7ljn3JRWj8f7OgaRdfgG8EDcQeSiEhpyqlz1xPqGzdNR8j8LPQJ8OUyGvV5mRqWoJRZB6iN8AnF+3KFI+uxRW/de3DH0oQbg+DAZPhd3IPJZKlu6LkHpcOBJYMe4Q5H88ujgQf+9fNT6u2CWqTUOfhgmw+9k6NgiuSsovQS4Oe4wJPtcOnrkU48PHrR/Oo6143vNr1/xp+ZJBsXpOB5+FOkBk2bNfD9NxxOJTVlF1RH49Xv6xx1LtjCam+eUnLLKjKFxx9JX5vbr91H5uA03wCxd98lMqwWODJPhE3EHIpKNyiqq+uNnRh0Tdyy5YgQrlr4y4NwRccfRXfcMHTKjcv0R+VRm+2/4DmsNbpLcF5Rug08ij4o7FOm9lwaUvHXGhhtsHXccfaAZOCVMhvfGHYh8nmYerkuQWgYcDLwZdyiSX76wumbX/Wrrns7Q4X+kxKFIB4LUT4Bvxx2GZJ9rFi3ZNeFcWkZq/m/zxPaP7mbPp+NY+MThFCUOJV9UV5b/HTgWKJgynZ2ZZHPfL6TEIcDGjY3jtq2vz5XZh6uBciUORTpWXVleD5wA3B93LLligs1bEHcMPfHlFat2TTiXk7G3o4oYEocqRS0ZE6TeBA7Cl7SVHLdb3Zqt+zk3N+44+sBFShxmLyUPOxOkFuOnfr8bdyiSX366YNHkoU1Nr6f5sDeEyfCyNB9TJL8EqRuBb8UdhmSXQc4NPnd5ana6jnfX1KL9PxjFs708TDWw/6RZM6t7H5FI9qiuLK9CCcRPHZR4pSBLTN24cPFmOJftMz1WAoeFyXBa3IGIZLvqyvJG4GTg7rhjyQUTEx+m4o6hJ/pBv4NqamfGHUcaPAocF8eMQ5WilowKUiE+gbg07lCk9/aqrcvnQcTNwPlhMrwt7kCkY0oedkWQmg9MwS9aLJIWRVD0wMfzR5lz6RoRdE2YDC9P07FE8luQugm/BqJqd8unvrZ8xd4Dm5tnpet4300W7VJXTE+P9z4+caiF7yUvVVeWPwocAfR6vdFcN6Xotaa4Y4jDuMamsduvqf9P3HGsw3Lg4DAZ9nYgiEjBqK4sbwJOB34ddyzZbqLNzdkBNN9esmwizjXGHUcv/AM4NkyGOfszEFmnIPUacCBt1smU3HPO8tQGcceQIfXAiWEy/EXcgci6KXnYVUHqY2A/IFOlJqUAbdTYtOF1i5a8T+8XH/1emAy/l5agRApFkPoZcA5+tJMICUj8cNGS2nQdr77YBn7rjKIhDpZ1c9e38YnDQihRIgWsurL8CeAQICdnX6TLVvZhwa5Lc+OixRNwLhs7b5cAB4XJMJuTmyJZqbqyvBn4GvCzuGPJZlsk5lncMfTUmKamMeMbG/8bdxw99BBwjBKHkvd8AnFv4J24Q5Ge23FN/cRi56rjjiPNVgFfCJPhA3EHIp1T8rA7gtRy4FDg4bhDkfxxxOqaXSf3fP3DRuCsMBlek86YRApGkPoNcAp+1JMIB9XU7rRhY+OL6TreghE27pajEnNc15PUzwP7TJo188N0xSCSzaory5/Dj4xeHHcscSihvm4wdRPijiMuGzU2bbjTmjXZlqD7BDggTIavxB2ISK6qrix31ZXlFwE/ijuWbDXOFg2MO4beuHTp8gFxx9ADPwW+pMShtMfMysxsRZv1KC81s/vabDfdzCZ2cIyTzOw5M5tmZo91tF207WlmVpnu6/iMIFUN7AOk7fOt9L3JNbXVcceQRovx7ex/xx2IdI2Sh90VpOqALwG/jDsUyR+3Lli0z3pNzd1d/3AFfqTGbzMRk0jBCFL34tcEKMiOa/m82+YvGoVzDek63vNbJ3Z5elvryiCRh4GDJs2aqQXupaBUV5a/AuyFn3VbUHZLvD3bjOK444jTDQuXbIlzdXHHEXkd2CNMhlquQiQNqivLLwMuR0sFfM5wVg6PO4bemFpTu2N/5+bEHUcXOeCyMBl+PUyGqjoj6/JW6/Uoge4OJLoRONg5dwDwRWBBugPstiC1GD9Q7x9xhyI9c/byFWPjjiFNPgAmh8kwV2euFyQlD3siSDURpM4Fvh93KJIf+kG/Bz7+ZKQ519XSdh8C+4TJsFcLa5vZnWZ2mJnVRyOjppnZw2Y2voPtDzazZ6LtnjSzyes49pS2I7QkP+TpiLxngT2AmRk9j+SECQ0Nm+5at+aFdB7z518smrJgGDPWtQlw/KRZM7OlA12kT1VXls8G9gQKahTq1MTLS+OOIW5jmprG7Fq3JhtGxP8T36Ghmd8iaVRdWX4DcAKgNk4rJTSMiTuG3jp+xaqP4o6hC9YAXwmToWbBSl94HbjQzIY459a4qI/PzG6P+tBeNrOr2+5kZoe06mt72MyGmtlOZvaSmT1tZn8zs54POAhSq4Ejgbt6fAyJzXb19Vvk0GCNjryJ78cuuMGiuU7Jw94IUlcB5+FLR4r0ytjGpo2+v3jpu11Y//AV/IjoN9J4+qXOuQOi0VF/AK7vYLvrgVOj7Q6mAGcIyKfycUTeHPzMl8fiDkXid/PCxduZc8vTecxvn1G0TUMRbRv9DqiYNGvmhZNmzdRIaClo1ZXly4HDKKAKH/sk3uwXdwzZ4PpFSybiXNrWnO2B24EjwmS4MsYYRPJWdWX5g8ABwMK4Y8kGI1ix1IwhccfRWxcsX74Dzq2OO451WAYcEibD++MORHLG1q0HSQP7d3P/o4Fa4Ekzu8bMWqpL3IrvQ/sScGHrHcxsKPAT4Oiof+TfwAXAzsAzzrn9gBLqjEEAACAASURBVDPo7VIrQaqRIHUakNmB2ZIR+9XUzo07hl54Htg3TIbz4g5Euk/Jw94KUrcDU1EjWNLg6FWrd9973esf/h3YL0yGn2Ti/GaWACbQcfnGF4GLzWx951yTc25RtN+VUeNqhpl9royqme0SjbJ60sz+ZWZjzWx8NPPsmWjm2WaZuCbJWtk6Ii8FfAG4rcfHkLwwrLl5+AkrV72WzmPWlth6V5xWhIOWzulVwJcmzZrZ0YANkYJTXVneWF1Zfi5wKV1fKzRnbWLz86UMUa+MbmoavUc8sw+b8aXszguTYVMM5xcpGNWV5TOA3YG0tq9y0QSbNz/uGNJhaLMr3ba+PlvXh52Dn03elaUDRFq0HST9T2BQm20GATXt7Rz1bdyKr2o0GLjCzEYCFfjB+F/g8+3bLYGRwJ+jhOUpwCjgDuA/ZnYrcGxH5+y2IHUFkMQnOSVHnL081W6FuBzwG+DAMBl2tdKeZBklD9MhSD2FHxGyrnJkIl3y8wWL9hnS1NzeOiu3AEeHyTATI/tGRI2UacBo4IoOtjsfeBX4q5ndZmbrRa//GV9D/VjgIDMb3Wa/u4GznHMH4kdcXYlvIM0H9gOOA1LpuxzpA/k8Iq+JIHUBcDGgjsQCdvmSZXsXO1edzmPOHW2b/frQxJsOZgN7TZo188/pPL5IvqiuLL8ZOIq1yfa8U8qq5f2taZO448gWlYsWb41z6ekY65rlwDEqZSfSd6oryz8A9gYejDuWOE1KzF0RdwzpcsWSZW0/+2eDR4BdwmT4VtyBSM57G9jezEYBmNmm+MTe5wb0m9kAM9sLwPmKYm8Aw4CvAjOdc5cBjwOlbXadg18L7rAoYbk/vlLT5sCfnHMX4fvNDk/bVQWpu/FVl95L2zElo7aub9i8pLl5dtxxdEM9cG6YDM8Ok+GauIORnlPyMF2C1Dz8Df72uEOR3Batfzii1fqHK4Evh8nwkgyMiDZ8ybyl0ciq/Z1z33QdlB5xzjU75+52zk0G3gFuMbMBwCXAzfiETx2tRmZFo6zGA3dESaYKYLhz7t/Ar/DJoHPJ487BPFUII/JuBY5Aie2CVQzFFUuWpb2k7hM7JxbfcUhit0mzZqaz/LRI3qmuLP87sA++zZF39ku8rg6bVkY2NY/au7bupT463Sv4juVH+uh8IhKpriyvwa+B+D0KYIZ5eybZ3LzpSN1+Tf1W6zU1Z0ubtgn/efLoMBmmdfkBKRhtB0mfAZwN/NPMngfuA053zjW0s28zcImZvWBm04Bj8H0bjwNfMbPngIvwg5c+5ZxbCvwAeCLa7x/AhsC+wHNRHOuT7gkrQeo1YFd8hTPJAQfU1OZK2c9PgClhMiyYpSjymXW+vJp0W1B6GvALYEDMkUgOe3jI4BevHLX+QOBLmVpQ1syexc+uetQ51+mC7WZ2oHPuyej5QfhZX78HDnfOnWNmG+BHV+0GlOGTgl/Bl6aZ4pxbamZFwFj84IV5zrkGM7s2eq5SkTnAzMqA+5xze7Z6bRjwP2A359yiaETek8CWbRvWUcJ5J+fcC9HXZwLbAB8CA51z15nZVkDonOtvZqcBE4EbgH8B+zrn6sysBBiBTz6+55xzZnYPcI9z7tG0XXBQWoZfC3SftB1Tcsrkjcf+L1VUtGMaDtWE7yirDJOhGmAiXVRWUTUE+Bm+xFLeuKX41qeOKnqhuzP389qSRGLxlI3HDsRscAZP8wvgGxoFLRK/soqq/fHt7HFxx9KXHuwfPL1r4p394o4jXX5bOvT5n4wYtnfMYSwAvhImw2kxxyGSW4JSA74LXI0mGWW1d4qL3z9u3Iabxh1HJ54ATgmTYdoHYUs8lDzMlKB0Z3wpx7KYI5Hc9ds/rTfkohO+OS/tdcijdQknAi8B3wA+6WLy8Of4kUk1+E7wC/Gzsh6Jvp4NbA8cSZQ8dM6daGb7ANfiZzkWRc+L8A2UenwD5XTn3Jz0XaVkSpQ8fB0/ar/FI0CIX3x7Df7ne7lzbno7+/fHJ503xs9UXQ2ciZ9FeC+wAl8e9wTn3OiW5KFzrsLMjgS+DTTgf58uA3bAjwasj453UjR6L32C0pbf1yuja5MC8kpJ/5nJDTeYiJn14jAL8R0aT6YrLpFCU1ZRdRK+ysd6nW2bC54vufDFjWzp7nHHkW3O32DUU88MGpiJpOoq4JwwGd6bgWOLSA+VVVSNwK+JdEzcsfSVF0oueGlDW7Zb3HGkSz2s2bVs/ErnK8nE4Vl8taaPYzq/FJioT+OxNi9f5Jxrbwmi3BCUHgL8ET/LUbLUbpuMe6cukdgy7jja0YxPQF8TJsOCrCqQr5Q8zKSgtGV9rtPjDkVySgr4GkHq/rgDEZE2gtK9gHuAbB/tJWl27Ngxz73bv39PZ59WAWeFyXB+OmMSKURlFVWb4wea5Hyn65ySkxclzI2KO45ssyyRWLrfxmOLWbu2djqEZLCah4j0XllF1dfwS2EMjDuWTJtVknxvgDVsHncc6ZTBgR/r0gTcBPxfmAwb+/jcIvknKN0Y+B1wYNyhSPuuGLX+9L8PGTwl7jjamA+cpJnf+UnTkTMpSK0gSJ2Bn4WlDkPpiueAnbIhcWhmD7Wu9W5mB8cdk+QeM+vf5vdoupltF3dcPRakXgB2xJdXkgLy8/mLNsO57q6n2TLL5QglDkXSo7qy/D18Gekb8TPQc9ImNn+eEoftG97cPGJKTe0rnW/ZJU3AdcCuShyKZLfqyvJf4qvcvB53LJlWQkOnVX9yTcWSZZvjXF/ONnkbmBwmwwolDkXSJEjNBabilyhaHXM00o6zl6eybSD7PcC2ShzmL8087CtB6frAbfiFwUXaWglcAdxGkNJ/SpFcEJR+Bb9uUmncoUjfuHT0yKceHzyoqyOqnwWSYTJUOWaRDCmrqDoE+DW+DHZOOa3ony8ExXfvFXcc2SqVSCyfvPHYBGZDe3GYt4DTwmT4UrriEpHMK6uoGoBf6/xCoDcl47PS+qSWvDzgvLwsCzh1/EYvLejXL9OVAZrxFb6+GybDugyfS6RwBaWbAXcAWp87y+y+ybiZtYnEpJjD+BA4N0yGj8Ych2SYZh72lSC1hCD1ZeBEYEnc4UhWeRTYhiD1cyUORXJIkLoXv97iv+MORfrGNYuW7JpwrrMZhKuAi4D9lDgUyazqyvLHgK2BH+NnmOWMAxOv1scdQzYrbW4eNrWm9tUe7t6EX4N5ZyUORXJPdWV5XXVl+cXAvsAbcceTbhNs3oK4Y8iUry9bnulk77v4NvY3lTgUybAgNQc4APg60N0KPJJBh66uWRjj6R1+EP02ShwWBs08jENQOgY/C7FgFgSXdi0GLiFI3RN3ICLSS0Hpl/Cd1+PiDkUy6xfDhj572/Bhkzt4+zF8mdIP+jImEYGyiqqdgF/hS95lvVdLzn59uK3ePu44slkqYanJG4+zbs4+fAs4PUyGL2YqLhHpO2UVVcXApcCVwKCYw0mLZNG/ZlxdfNeecceRCc3QvEvZ+I8azdJdEaAZuBX4TpgMlcQQ6WtB6QTgTvzSARKzD/r1+/CI8RuNj+HU7wBnhcnwmXQczMzuBO4DHsEv4wWwHLjYOfdhO9sfjG8PNOKTmFc6557t4NhTgHOdcyemI9ZCppmHcQhS8wlSxwKHADPjDkdi8UdgkhKHInkiSD0ATMTPdNBskjz2teUr9h7Y3Dyrzcvz8SVKD1XiUCQe1ZXlrwJ7ApfgZwBnrQTNTcNYvXnccWS70mZXeujqmq7OPlwBfBPYUYlDkfxRXVneUF1Zfj2wDVAVdzzpMMnmrok7hkxJQOKLq1a/n+bDPgfsHibDS5Q4FIlJkJoN7AecCeTt7OlcsUlj4/jBzc1v9eEpG4HrgR3SlThsY6lz7gDn3AHAH6Jzted64NRou4Pxa99Khil5GKcg9TiwPfANIBVzNNI3XgMOIUidTJBaHHcwIpJGQWo1QeoKYDv8DDTJQwlI/HDRktroy3p8A3bLMBneHWNYIgJUV5Y3VVeW3wJMAv4adzwd2c7mvGfG4LjjyAVXLV66kzm3fB2bOPx6PFuEyfDHYTJs6KPQRKQPVVeWV1dXlh8BHAfMizue3piQmJd36zi29o2ly7fDuXSUFP0IOClMhpPDZPhyGo4nIr0RpJoJUncAW+A/A+ftQIhccPiq1Yv66FTPAXuEybAi0+WizSwBTMBX6mvPi8DFZra+c67JObco2u9KM5tuZjPM7LftHHcXM3syevzLzMaa2Xgze87MnjGzx8xss8xdWW5T8jBuQaqRIPUT/M33N/hyDJJ/5gGnAztHSWMRyVdB6h2C1KH4zo25cYcj6XdQTe1O26xZcxu+zn9FmAxXxh2TiKxVXVn+UXVl+dH4Kh9Z1+F4cNHLGrHdRes5N/Tw1TWvdfD2DHxnxplhMoxz7RcR6SPVleUP4QeIXE+OrsE11hYNjDuGTBre3Dxii4aG3vztrQN+AGwVJsN70xSWiKRLkFpJkKrArzv+cNzhFKozUysmkNm16N4EjowGcLySwfMAjDCz6cA0YDRwRQfbnQ+8CvzVzG4zs/Wi1/8MHAgcCxxkZqPb7Hc3cJZz7kB8CewrgS3xFaT2w/fdaVJXB7TmYbYJSncBbkF1pPPFSnwZw5sJUrWdbSwieSYoHQRU4MvordfJ1pIb/gN8iyCViXIdIpJmZRVVBhwPXIP/kBi7R/p/95ntE+/vG3ccuWKV2cq9NxnX4MxGRC/NBf4P+EOYDPVhVqRAlVVUbYi/F5wNFMccTpfNKkm+N8Aa8rp09YwBJW+eveEG2/Rg1weBy7QMgEgOCUoPAH6Cr6wnfWivTca9sSqR2DbNh52LT679PkyGGZ3gZGZ34Zf1uss5N6ab+16C/507H58QrAHmAOcBhwFlwLnAhdHrLQnQfsDHzrkTzOxQ4Av4me63OOe0BFE7lDzMVkHpF4CrgV3jDkV6pBH4FXA1QUojoUUKXVA6Al+i+mJgaMzRSM/MBr4TrW+ZFlogXKTvlFVU9QPOAK4CNoozlpklp70z0OqzIpGZK747csRTj6w3ZCvgOuCXYTLUh3sRAaCsompTIABOIQeqa71fctLqQihdvfsm42bWJhKTurj534Dvh8nwv5mMSUQyJCgtApL4GWMTYo6mYFy7/vCn7hu63v5pOtwSfDv752Ey7JOStGb2LL6P7NGuJA/N7EDn3JPR84OAC4DfA4c7584xsw2AN4DdWJs8/Ap+CbEpzrmlZlYEjMW3F+Y55xrM7Nro+W1pv8g8oORhtgtKj8I3hHeMORLpmnr8jesGgtQ7cQcjIlkmKB2Gn4X4dWBYzNFI17wB3AT8kSCV1rW0WiUP72xpLJvZccBxzrmT2tn+lei996NG74iWOv/tbDsFJQ9FPqesomog/kPq5cDwvj7/QNbUvFVyeokZRX197hw2f2kiUbn/JuN+HSbDnCxTKCKZV1ZRtTW+3OWxccfSkfVJLXl5wHnrxx1HX7h1WOmzvxpeOnkdmzj8+sTfD5Phq30Ulohkkk8ingh8B1/WVDLok6KiTw4Zv9EYzHqzlm4NcDNwY5gM+6R0Z7Qu4UTgJfwg+0+6mDz8OX6SVQ3QhJ9VmMIPxm7CD/jeHjiSKHnonDvRzPYBrsX/3SmKnhcB38X34yeA051zc9J3lflDycNcEZSW43+p94o7FGnXCuCXwE8IUh/HHYyIZLmgtBTfeX0JMKKTrSUeTwE3AP8gSGWksdQ2eRgtEP4tYKxz7uJ2tr8dqAWucc4tafX6lfga/wOAN51zZ7ZOHprZLsCN0eYN+NlXiejczdExz1VjWQpJWUXVUOAs/L14k7467wGJV1//Xf8bVdapaz7C34d/TZCqizsYEckNZRVVu+KXDTgasmugxh721lv3l1xTEB3qtWY1u28yrgGz0jZvOeAh4AdhMuxoTVsRyWVBqeEHcnwX2CnmaPLaPhuPfX1FUVFPPlsswVfM+2mYDOenOSzJI0oe5hpfS/pbwKHkQEmOAjAfv0blLwhSWlxVRLonKF0PP1rqUmBkzNGIT6Q9BNxIkHox0ydrU7b0ecCA/+LLka5uZ/sEviTXOcDrwOXOuZVmtg0wExgTHWd3/EjPluThm8AXnXNzzOwI4IvAn/DrAxwPDAH6t05IihSKsoqqIvz/g0vx/3cy6tp+v3nq5H5Ppqu8UL56A/gZ8DuClMqTikiPlFVUbQJcBJxJllT8SBb9a8bVxXftGXccfeXMMaOfenHggJa/efX49uf1YTJ8I8awRKQv+ckw/wcUzL2vL10/YtjTfygdul83dnkD3499T5gMazMUVq+Z2UN8dqD9tc65x+OKp5ApeZirgtJNga/hZw+MijmaQjQLP637LoJUn9SCFpE8FpSWAMcBZwNT4g2mINUBdwI/IkjN7quTaoFwkexSVlG1D/BN4CgyNEjvyf6XvrBZYr4qiXxeHfAA8EuC1HOdbSwi0lVlFVWDgdPwM81jXW+2st+vnzqx37SCGUAyu7j4/WPGjinB7Jf49WoXxB2TiMQkKN0TPwj2y8CgmKPJGwuKihZMHb/RKPxA4440A38HbgmT4ZN9FJrkCSUPc53vcD4e31m4T8zR5LuV+JFydxCkno87GBHJU0HplvgkYhINDsm014G7gbsJUu2uHZhJWiBcJDuVVVRthv//dTKwQTqP/W7JVz8qtqZx6TxmjnsbX/r/LoLU0riDEZH8VVZRZcDh+LXHD8ZXfOhTD/YPnt418U53ZojkKgc8CfwyWH/Ew8FF7zfGHZCIZAm/hMvJ+AkxKuWfBvtuPPa15UVFO7Tz1grgDuBnYTJ8r4/Dkjyh5GE+CUq3xycRvwwMjzmafPIM/mb7AEHqc2XkREQyIijtj1+r5Rz8enZ93sGRpz4B7gF+T5B6PY4AtEC4SG6ISpoeAnwVfz8e2JvjjWT5ov8OOF+DQvx95yHgdoLUU3EHIyKFp6yiamP8AKuT6MPO6xdKLnhpQ1u2W1+dLwYf4Evy/6Yvq3mISI4KSvfA93eciGYj9tiPhg97+s5hn5YudcDT+D6P+8JkuDK+yCQfKHmYj4LSYmAqcAK+7JISid1XjW/03kGQejfmWESk0AWlmwOnA8fg17KT7qkBHsbP0nuCINUUczwikmPKKqrWw1f7+Cq+vHS3B3QcX/TUSzcV/zKfO43XpQk/IO8vwB/jmO0tItKesoqqbfFJxJOATTJ5rlklyfcGWMPmmTxHDD7Gl52+H5hBkFIno4h0T1A6FN/XcSx+4N6AeAPKLYuLEosOGD92Lmb34ROGH8Udk+QPJQ/znRKJXeWAl/GzN/4a12wUEZFOBaUT8DPLjgQm42eQyeetBqYDDwIPEqRWxRtO92iBcJHsVVZRNR5f6aMcv2xAcVf2+0XxzU8dXvRSwax1BawC/gX8FahSWVIRyWZRWdO98eX0jgG6tR51V7xfctJqMwan+7gxWIhvY98PPEuQao45HhHJF0HpEHyJ6WPxbe314g0oq/0X+DPwZ018kUwpqOShmZXh1zd6pdXLjwC7O+dObLXddHypr1ntHOMk/Boo9UADcHF720XbngZMdM5VpOcKemltIvEw4CBgm3gDil09vg7/I8AjBKl5MccjItI9QekIfIP6SPy9fUi8AcXK4df2+1f0eI4gVR9vSCKS78oqqobi29eHR4+xHW37n5LzX97Alu/SV7HF5BPgb/iE4b8JUmtijkdEpNuiROL2+Bkwh+IH7JX05pjrk1ry8oDz1k9DeHFoBF4EHo8eM1TJQ0QyLigtwbezWxKJaV2LPActxQ+Q/jd+YN4H8YYjhaAQk4f3Oef2bPXaFKI1gVq9Np2Ok4fzgC2cczVmVgIMcs4t6+B8p5FNycO2gtINgAPwa2kdBGwWb0AZtwa/vtSzwHPAUwQp1X4WkfzgG9YHRI898Wvj5fu6AQvwHRj/Ah4nSC2IOR4RKXBlFVXb45OIhwF70GqdxDklJy1LWN5VAVkM/AeYgb8fv6iSdSKSb8oqqgYC++MTiYfQg2UE9rC33rq/5JpcWn7gHdYmC6cRpFbEHI+IFLqgdBt8H/aB+HtyvrWr21qNL/v/b/zkl/9pprf0NSUPu588/AcwDbjNObeq1eu3A1sCpcDfnXNXtU4emtkhwPfwI7aWA0lgc+BXQC2QAk7tKBHZJ4LSTfA34D2AHYHtyO2O5yXA8/hk4bPAyxr9LCIFIyjthx8xvWerxxaxxtQ7q/AzC1+NHv8FQnVSi0i2KquoKsa3qffa2BZs93TJNw7AD9br9nqJWaIBfx+eQUvCMEjNjjckEZG+V1ZRtRGwG7BLq8c6Z8Qki/414+riu/Zc1zYxWopfxuVlfBv7RYLUh/GGJCKyDkGpAZPwSwjsA+wFTAAScYbVCw6YA/wP39/xFPAfglRDrFFJwSvE5GHbsqXTgEndSB6WAOcAXwUeA652zjWY2TbALPwC2y8559ZvSR4C1+E/ZO/rnFtiZhfiazYvBLZxzl1qZqOAGufc6vRedS8EpQl8R/OOrR47ABvGGVY7VgAzo8dbrZ7PUaeyiEgrQen6+CTi7viG9pb4+3y2DRRZxNokYctjtkbZiUjOC0pLgZ3wHc074+/DZcDIGKNqzzLgXfzMk//hP8u8TJCqizUqEZEsFSUUWycTtwPGE3VkV/b79VMn9psW97q3zcAHrL23+2RhkHo/1qhERNIhKB2Inxm+DbBtq383jjOsdtQBb+Dvwy2P11UdT7JRISYP28483AP4rnPuyFavvQgc75ybu45jGfBj/Afr24Cb8eXTqoGrnHOjWiUPHwQexSe2AAbgZ8R9EzgBXz//DeBXLhd+IL7TY2N8Q3jjVo+Wr8cCxWk6WzN+FNxC/BoqHwPzgI+At4GZWqtQRKQX/Ii9cfgk4iZtHuPwM+qH4v92pcMq/D285TGvzdcfEaQWp+lcIiK5ISgdjE8itjw2afP1qDSerQFYiW9Xz40eH0b/zgbeJUgtSeP5REQKUllFVX/8PXzzW4p/Nvqooue3Zm2/yUbAMHw7uygNp2vE908tjR4f4xOF1dFjNn6AtaoxiUhhCUrXwycSN8Pfezds5zE0jWdcxNr2dcuj9dcfa91YyRVKHpoNw2f4d3POLTKzTfF1hLd0zjW02X8AsJNz7oXo6zPxN58PgYHOuevMbCsgdM71b5U8vAG/HtO+zrm6aPbiCGAw8J5zzpnZPcA9zrlHM/gt6Dt+7a0hHTwGR1s1APXRo6HNv6vxa6gs1UwTEZEs4MugDo0e67V6PhQowa8r29ljOUEq1eexi4jkOj/QY1AHj8GtnhcDNfiBGqujfz/7XOWPRESyS1A6BJ9ILI0ew/Br5ro2j+ZWz2tpnSzUjBURkZ4LSgcBY/D33pJ1PMC3q9s+Vn36XIlBySOFmDxsW7b0ESAEKvEdm0XA5c656e3s3x/4PX6UWB3+pnAmfiTwvfjyma8CJzjnRrdZ8/BI4Nv45JgDLsOXAD0bnyyrA05yzi1N5zWLiIiIiIiIiIiIiIiIdFVBJQ9FREREREREREREREREpGP94g4gW0WzDB9r8/JFzrkwjnhEREREREREREREREREMk0zD0VEREREREREREREREQEgETcAYiIiIiIiIiIiIiIiIhIdlDyUEREREREREREREREREQAJQ9FREREREREREREREREJKLkoYiIiIiIiHzKzMrMbIWZTW/1uNTM7muz3XQzm9jBMU4ys+fMbJqZPdbRdtG2p5lZZbqvQ0REPkv3dxEREemqfnEHICIiIiIiIlnnLefclJYvzGwKsHs39r8R2MI5V2NmJcCg9IYnIiI9pPu7iIiIdEozD0VERERERCTdXgcuNLMhzrk1zrllAGZ2u5k9aWYvm9nVbXcys0PM7JloRsvDZjbUzHYys5fM7Gkz+5uZDe/zqxERkRa6v4uIiBQAzTwUERERERGRtrY2s+mtvp7Wzf2PBs4BnjSzx4CrnXMNwK3ALGAT4CXgqpYdzGwo8BNgX+fcEjO7ELgAWAg845y71MxGAfU9vCYREdH9XURERLpAyUMRERERERFpq21Zuz2AXdpsMwioaW9n59wa4FYz+xnwY+AKM7sNqAAWANVAc5vdtgRGAn82M4ABwPNAJXCCmd0KvAH8qjcXJiJS4HR/FxERkU6pbKmIiIiIiIh05m1g+2hmCGa2KTAK+KTthmY2wMz2AnDOOXyH8DDgq8BM59xlwONAaZtd5wAfAIdFHdv749fW2hz4k3PuImA/4PC0X52ISOHS/V1EREQ+RzMPRUREREREpK22Ze0eAc4G/mlma4Ai4PSoVF1bzcAlZvZjoA5YDZyJ74y+18zKgVeB5a13cs4tNbMfAE+YWQPggMuAHYC7zaw+Ot6M9F2miEjB0f1dREREOmV+oJCIiIiIiIiIiIiIiIiIFDrNPBQREREREZEeMbP+wGNtXr7IORfGEY+IiKSH7u8iIiKFTTMPRURERERERERERERERASARNwBiIiIiIiIiIiIiIiIiEh2UPJQRERERERERERERERERAAlD0VEREREREREREREREQkouShiIiIiIiIiIiIiIiIiABKHoqIiIiIiIiIiIiIiIhIRMlDEREREREREREREREREQGUPBQRERERERERERERERGRiJKHIiIiIiIiIiIiIiIiIgIoeSgiIiIiIiIiIiIiIiIiESUPRURERERERERERERERARQ8lBEREREREREREREREREIkoeioiIiIiIiIiIiIiIiAig5KGIiIiIiIiIiIiIiIiIRJQ8FBERERERERERERERERFAyUMRERERERERERERERERiSh5KCIiIiIiIiIiIiIiIiKAkociIiIiIiIiIiIiIiIiElHyUEREREREREREREREREQAJQ9FREREREREREREREREJKLkoYiIiIiIiIiIiIiIiIgASh6KiIiIiIiIiIiIiIiISETJQxERERERBXRXngAAIABJREFUEREREREREREBlDwUERERERERERERERERkYiShyIiIiIiIiIiIiIiIiICKHkoIiIiIiIiIiIiIiIiIhElD0VEREREREREREREREQEUPJQRERERETkM8ysKO4YpHv0MxMREREpXGoLiqSfkoc5xMxONrN3zWy1mf3HzDZbx7bXm9kaM+sXfd3fzOrNbH6rbTYwM2dml5hZhZnNNbMRrZ+3OWbCzK4xsw/NrM7MXjKzL2TuirvOzKZH1+LMbLmZ3WlmI+OOS0RERKTQmVm5mb1qZqvM7BUzO7yL++1oZv+M9ltiZs+Y2f6d7BNE7cEBrZ93I9ZiM3sEWGNmz7Z5r6W92WRmi6PY+rQt3CqGc9q8vllLW7gHx5wS7XtY+iL9zPHPi46/cavXqqPv46Do60T0GecnPTh+hz+zdDGzcWZ2v5mtNLOFZvZrM1svE+cSETCzSWb2Yqt+h527sE91dK85uNVrd5rZ9AzElzV9I2ZWFl13vZkNbvPe96P37uzBcbeM/tad1I19TmvVL+OifqWTu3tuEek7ZnZM1Ca7r83rY83scTOrNbM3zGxyF4+n9vvn42vdZ11vZk9a1Kffk+ttc+zqtj+7DrYbaGY3mdn86GfzDzOb1JNzdhZHV2OS3KDkYY4ws6OAPwCPAacBbwJj17HLi0B/YGL09TZAMbCBmY2JXtuh1bZF0cPaPG/tfKAC+ClwEvA+cEZPr6kjZjbVzIIe7DoLOBz4BlAOPJDOuDpiZhOim31ZX5xPRHon6kRw7TxO62S/6lbbfmJm37VORra1+jB/blovIo1adRo7M2s0s7fM7LgeHKels2Bim9evM7O50fNC+B46M1tgZt9s9b4zs8o4YxSJi5ltCTwMzAdOBxYAfzGzCZ3stxPwLLA+cC5wMeDw7bxMOgT4InAF8P123p+Fb2d+A2gCqsysSzGZ2Vmd/a1pte1wMytexyZT23x9cLtbZYcXo3+3B39twCb4z6LbR+9NAAa12rY7OvuZpUMFUAKcCdyI/12+NkPnEiloUQfqY6z9P1cD/N2iwQZdkPY+inb0Sd9INxUDbTvoe/O3IYHvE+rXg33PBo4EXgbuNrMdOtleRGJgZqcDdwP17bx9L7At/n6XAh4xs2GdHE/t947b7y191mcAW9FHfdat3If/mVTi/7aOAZ5RX7Z0pieNAInHDcAfnHMXRF93dpNp/SH9DWAn4CNgZPT8H9F7jcArzrnnWfsB+Fra/zA8FXjTOXdj9PVDZrZLD66lM1OBy4Ggm/ulnHP/hE87JX5kZps45z5Ic3xtTQCuAqYD1Rk+l4j03o/wDacWOwHX4Tu2O/MUcBMwmbWN0nzpPPw/4H/4DpAHzexA59y0NBz3YODfrb4uhO/hUcBNZvaOc+5vMcckErcj8B2aZzrnPjaz5/Ft0nLglnXsdwvwMTDFObcawMzuBU7McLwtlSsecM5Vt/P+p+1N4Pdm9nvgejO7zzn3SSfHPguoA+5c10ZmtikwE5iG72Ro6xPgQDMz51zLTMOp+O/XRp3EEIfX8de9PfB3/N/dRvzvwU7ADNYmEXuSPOzsZ5YOtzjn3m35IhpBn80JW5FcVg6MA05yzj1jZtOAD/F/T/7Uyb4fAceY2Qjn3NIMxthXfSPd8Qk+rkcBzGwosBv+b0O3Oedm4RMAPfGsc26Wmb0AHA0cBrzWw2OJSOakgF3wAzY+Fc1I2xc4xzn3OzN7DngbOAH41TqOp/Z7x+331n3WY4AbzWyDTs6dFuarixwJnOCceyB67QngLXxfjGaIS4c08zAHmNmOwJb4jsgiM2s7I/BznHMf4jvCWz6I74RPIr4dPSd6L3TO1VnXpojXAFuZ2V6tzvNyFGPLPj+MZly8Z2antrqGK8zsYzOrMbOHWm6Q5qduvxn922Bmj+MThy0zNaZH13y7mS01P736djMb2Mm3oOXD/ejoWKeYL5mxPDr/yOj1o81stvkp209Ho2Raymu9Zb4EyYtmtnub6/yl+anmV+ATsQDTrAelokSkbznnQufcP1se+I7WJXw2wdWR+c65vzvnKoC/4UfV5ouXnXNV+NntS4BT171556KBHDvz2e9tIXwPzwNWAFlR2lskZi2DFVe3+bekox3MbDy+w+LnLR0PAM65ZufcH82sn5ldZmah+VKXL1s3yu6Y2RDzs9BXmC9f1NLGDljbMfC+da0SRiU+OXqktSn/GbWrXdR+nA7sAewfvXavtZlVbWZXm1kt0Iy/D8/r4JwvAsOJ2vRmlgAOBF5oc53ttmej9y6Lrn0+vlOk9X6bmtlTUbv9dTObGr3ett2+T/T8RTO7w8yWmdlrZrZt6+M55xrwAytafy6Zje9Ibv25ZKlzbraZDTaza81sVvTznW5mG3YQw+O0+ZmZn7F+t/lygikz+130PWr5fFFlZu+bWV302kgz+0t0vW9bOyX2WicOI834jiQRSb/No39fB3DOfQwsBrpyn38U/3en3Y7Q9voFovtGnUXVMMxsppm9GD0fYL4yx+VtDrWuvpE77bPLxZwb3XvKbG2ljh9H96iPzOzbrbbdyXx579VmNqNV/0S1+dJ/r0X9EOPbubwX+Oys9AOAZfj7bcvxu3x/tDbVP8xsT/PlWeui+3BXSpA3RP82tfob+fvo3C2d6Ge0Oue/zWyL6PUhZvaA+b/Vc83sui6cT0S6wTn3kHPunXbeahkM8Uy03TvAQvyAhHaZ2u+dtd9b+/Te2OYaR5nZz8xsjvl+6r+a2ZDovf7R346F0T30YTMb1Wb/SvPlWY9qc74T8dVfHmp5wTm3BD+o/pjo2B3+fbKe9ctLnlDyMDfshO9oOTP6d4WZXdSF/V4Etmt1jFejR8uH9B3o3ujeu/ClUJ+ObmYj2tnmaPw08DeBO81sC/MfwK8FfgOcg+9IvqvVPlvjRwieAVzI2tGEhwPfBr4CfA34IX424mGsu2QrwAb4afezo0bt74EH8R26OwM/N7MSfCnY2fjSQ8uA48yPFnkYCPGd5yuAR1tu2JFd8B9I3sPPNAGf9OzSGj4ikh2iToIT8CPUGjrbvo1ZwDjztjKzadGH3jlmlmznXMXmBykstLX17Tsa2FAdfbD/S9SwvsnMJpvZO1FDuaLVcTsa7NDSCL7GfAfsMjO7sW1cbUXfhw9YO/ii3U7V6Lpvihqu1fjR4G0diG9rPFlg38Mm/IeHprbvWZsSpuY7hqZHz4vMr1m8zPyAm+tNi75L7vszPslylfkE0JVALb5d1pEdo387aqeOBL6OL7N0JrAxcE03YroZP/r2Unwb9QLgW/h24Y+jbU6Lvu7MW/jr66zz49v4e16Iby9+D1/O7ZhW23wB+Jdz7gPn3Fjn3FmfPwwAy4FXWDvzbWdgKH5mN/Dp6Od227Nmdii+9ObfgMuA/VrtV4KvpjEQSEbX9xdbu5Z463b74ui13fDJzAuBDVn7PWytK59LXoqebxd9X/6fvfsOj6rK/zj+PikkIBCagIp67b1XrLh2Z+2uFZXVtXd/lrvWuOo6trX3hnXt/doLKrrYsWJ3xEKR3kPK+f1xbmAyJCGBJGfK5/U890nmzr0z3zuQM+ee8j034v5tBsZx1su8d8j8NzsQ93/kXODmeH8i7fxdcaPm/xk/fh63xMORuJH39xtj1mzkGjDGdDNunZwdgdsaO0ZEFtu0+GdPAGNMBe5vuiUzNMYAL+H+nhtoql0AN/u5DFjBuIbYVYEN4vv/VXFLuozIeLmWtI005yBcO8LLuNkv2xtj+uLK8XG48ncG8IwxplN8zla4AXkn4r5HM70BrGPmz2TZMd6XPsC5teUj4Mo+XMfsVNx3yhe474blaFwXY0xvXBvJLNIarHHfdScBDxq3htpd8WsPwf2bP2OMMcCpwD647/vrgKOMMcqeJtIx6jNZpM/KG4Or5zVF9ffm6+9FcT18FVwb9MvW2gkZx2yP+266DPcdsUd8LLhrPgW4Fff5VeDqrwAYYw7ElbmnWWufyXjddYBRcTtFus9wdf5V0/Yt8P3EorXLS76w1mrL8g2XS9/i8kYngLvjxwMXct45uPQeBpgO/A2Xb/oH3AiLKuDv8bGV8WuWp//eyGsegmsosMQzGzPO3zx+3D9+HALvAa+lvcbg+LlVcI0TU9PfCzcCxKY9PiU+fqf4cQ9giYy4huG+oLriCs8vgEvj596MP7uu8RbiUiVVxK97H1AcH7sMLn3h9PqYcClTLG52TP11bpH23rvE+wb5/r+iTZu21m1pf79bt+DYFPBw2uMnceubFOFmdX+KuyG/sb6MBoL492OBW3A3z5vF5+8aP/cfXGUsBTyS9l51cXl0ZXzc77gK22O4TqkBwAq4gRKP4DpBX4vL6K7AoPi8aXH5dWdm+RW/V/1xu6Tt+xW4Iv59BG4290HADXFca8axWFxa7X/gBmBYYPW017kF+LqAPsO9cN9Rx8evv2X8vAWSmb+nfb7D4t8vxzUUnYRrGKoCjvP9d6JN2+JuuDpobfz/vxY4YCHH19cV12zi+TKgT/z70rjG1lHx40qaqdPGf9tVwHlp++4Efo9/HxKfEzTyvsOAEY3s/xO4g4zyNI7BApXx43l/7/Hj0+LypwduwEYdcMhCPpthuNHVlwOvxvtC3IyTIcR1aJqvzz6CSylVFD93ZH3cuAZri1vjpmvaeUfQeL19WFxudY0f34ybQZgZ98G4UdZluEGGZ+IaRGbjZgn9DFwUH9sD6BL/HuC+g15Me7/MGBr8mwFLxz9LcKPFLXB2vM8Cr6Sdu228b7f4ervhOmf/1cTn/1F8/AOA8f23pU1bPm64+/m6uDwZEP+0wLULOS+FK/f3jo/fKC4vh8XPN9UusGT8frvjOqt+wA1Q2BFXL62uL5My3q+ptpGhuEwb9ccdW19GpZVXB8bPdYrLnFtxS6HMwnWSdgW2jI/9S3xt3zVx3UF83KA4jkPi/d/g6r3DgKHxvtaUj/WveyxuELgFBsTPdcZ9x1yaEUv99aVv/4qfGxQ/Pift+IeA79MebxUfsyOuo6AaWCs9dm3atLX9xoL36RfEf4ud0/Z9ALzezGuo/t70ZzMso1ycCmzQyLX3ww1YKcJ16E3HtYF0xtWZb017zRJcu3YK1wk4E7imiff/AXiikf17xO+9Jc1/P7WkXX7e/6HM/0/acnvTzMPccrx16dCOxxWaey3k+A9wle1NcQVt/QjfFXEVxU60cl0Ra+2D8fnX4Aq1zBEdH8XHjQUmAcviRnJ8nXbMqPhn/QiPH6y1zaX9qW/geMkY8zjQ06ZNgU+zCa5g/RL4wFp7brx/HVxBOD3eLsMVxj1xHbGHAqOMMftYa3+P4/q5PiZr7W+4RpH0ESlfNBOviOSOg4HRuIaEligxxvQ2xhyJW9fuUVx6oFWBk6y1D1trT8TNSj4x7bzDcTfdg62178f7zgLexVXMn8NVyvY18xfY/tpaew6uARhc5es23HqBRbjZGkfhvg8Ot9Y+iqvw9cZ1pNW7xlp7B25ACcDGTVxbeXxtp+EqojcYt6bTZrjK4nPxa0zDNaQcAbxvrT3LWnsnrsMv0w4smA42nz/Dp3CdqDfhRra/18RxCzAuVfhJuA7ae3ANT69lxCGSc+IZcLcAz+A6aO4G7jTNrw01Pf7ZrYnna4FTjTG/4QYFbIO7qW6JlXB14My66dLGrQ/VKsale+uO+9tvrYdxddIEbjDEXFxZhjGmZ1pZ1pg3gK3isqOxsra5+uxawEhrbV187E9p59XPDvwC9+/wa/y4fnZJY/X27621M+LfpxHPFsrwAe67ZSNgNebfl5QDmwPLM/++pBq3XMMEXKfiyjT8913YvUO5Meb5OP762ULp56fX4+uvN4qPn4ZriGlqNs0xuIb0XdHMQ5F2Ya39CteRdiyuDNocV19v6dp9z+PS62XOPmyqXWAJ4Dtgddz3yQjg/fj3NXBLvcxqJM6FtY00p77dZC6uzrtsHF9nXAfgdObfn9SXRy1pg3gT2MEYMwBX1mZ+N7SmfEy3BjA9/i7BWjsb1zjc1KydQ3CdnhcD55u0FH8Z77EG89uHoGFb0V24ztSRxpg7mJ/mT0TaX309q1Pavk40n7Jd9ffm6+9f49K6/hWXzv91Y0zmWuV1uHaEKbjB1V1xn9HKuDrzm/UHWmtrrLVT44f1SwNc1MR7T6fx+nl9ZpFpafsa+35qabu85CF1HuaG8bhC9guA+GZ5MvP/yJvyIW5kwGG4guJH5i9SfWi8b1TjpzbNWjvNWns6rsF3nTgdRb30KdBdcCMjMtdotPHP+v3NVgLjjsj1getxhezHxpjGpkfXF8SjgN3M/PzLxbiUWVtnbONwjcZD6o8xxhzXSLz1MafvV8VVJMfFZcTeuA4lu7DjY/viRhjfiWuYuIT5N82ZFdn0m+nNcaPd0lP2NNWAUV++fRv/nJLx+vUVxJ60bLDDJ/HPBimgGvFUfG1X4ma2/0rzjaprpb02NGx8xhizPK6Sm9lokc+f4Rm4kYtn4DpYL2viuMbUN46HadezG003YIvkiqNwjQiHWGtfxA0CmIwbtduU+vrpOk08fwquM/8KXMPtfa2Ip6l6XlPPLcyGuMaM+hlp6ToteHjam1o7BtcJuDfzUx5NiztcxwDPNnP6O7h7uR1w5WBmWdtcfbYM19BRrzjj91ksWG++J36+sTpwVTNxuje29gfcwMJD4vf4NP6emYi7LzHM7zxM4urnp+EGQr6V8XILq4c/gxuQsjuNl9fp59dfe4KG19to+W2t/TgehHIDLoVeUw1kIrIYrLUX4wYVbIRbu28p3KzllpxbjfteOJiG6+s21y4wAlf32wY3Q+Rt5nceNlhPNuO9Gmsbacl3QWPtJsW4+nRmfC/Fx7WkDeJ13PfCjsDouOxN15ryMV1L2kjSfWKtfdNaewFuMNzxTbxHk21F1tovcSmtH8INWhxhjFmiifcTkbZVn640PU3pUjRMY5pJ9ffm6+/TrbXD40lBB+PK4AMzjrkbV4YfipvV+Eu8v77sq6NxX+PaMBpbOgBcf8IacadpunVwHcLp614u8P3UinZ5yUPqPMwNn+AqkmuAW0AVl1rj5/hxj8ZOikcgfIeboTjSOtNwnYi7Ax+njTheKGPMYRm7/sAVsumND0F87Nq4URHf4r5A1k47pv73FlX+jTGBtfZPa+2p8bX0xDXOZppurR2Oa3DojxsZDC5dR9+4kB4eHzMaN8qkzFp7L64R/BdcmpJRwIrGmC7x+y+Ha/T6siXxikjO2AM3kuuhVpzzOi6dzirW2j2ttdNp2c30W8DAjHK0uQYMiG+s0zo2M/PTF7XwvTMbdZuqXJ+BSyNXzPwc/s01qjbX+Ayu0aIO1wCTLp8/w6+stW9Za6/GjRg8ronj0tXfnNR/fufR8Fr2b8FriGSzLsxPV1r/91hDfBNsjOmeeSNrrf0OV+86Kn3dT+MchWtI/tJae7219mca1jMX5idc2ZVZN/0tbfRui8SxXYSbJfIc8wcq1HcordXYeRkexJWXg3AplcF13k3EjcpuVDwL5n1c2W1ZcKZzc/XZP3AzbOqtl/b7N7h/sz/S6s2fMX/QxeL4EFeX/9VaOzHe9ynuviRlrf0z3rcdbsmD+3EppVZr6RvEazOujUvr9BputHRzvol/zkm73vfJuN54vZdMtbj/yyLSDqy1v1prP8Glx59GvIZ2U+0fGe7CDXjbKm1fo+0C8Sy6EbiZG+vi6pxv4TIbrc6C6x0urG1kCtA1XrcPGv8uCOLX6YmbUfNtHF8/4PO0+L7HDbxoqTdwgy4OJ2NQySKUj+lGAd3q1ziMv1tWpOVtJE2VlaNo+PnUfzd/GbcDpay1h+PWNlsRWN+4NdC7tiJ2EWm9j+KfWwMYY1bFdWZ9GD9W/X0R6u+NyCwbt8MNbn8GV8+sn5n4bfx4YNp1mLTJPF/g2nL+bozZo5H3eQTXTp5IO78rLsvRM9ba9PaOIH5+3vdTK9rlJQ+p8zAHWGtH4m6sHzDGHIRLh1EN3GeM2QKYaIw5s4nTP8AVNp+m7fsUN2KkVSlLgdONMY8aY/Y1xhyNm9H4VNzwW+9uY8wBuEW2p+FG4N0IDDLGXGyMGYxLXfFSI6Pg6k0BMMacaYw5BbjGGPOwMWYfYGdcpby5jseHcCk0zo5nFl0NbG2MuckYs7cx5jLcbJeBuBQYR+E6DXvgvujuwK0Jea8xZn9c6rgJuMK2yXiBwfE1NpdiSkSyxyG4tJafpe9cSIPEBGvtuxnlV/0Iu/SK7Fo0vJl+GFeWXG+Mqb9Rb64Bo6XacrDDV7i0Sz8AZ8XlZ3ONqs01PoMbMfeJtXZKxv58/gwzNdZQMiV+/fpUpSvF+3+Mjy/LuJ6xbRCHiE8v4wYbPGiM2ccYcwturdGXjDEBrrP/hkbOOxU3KvhFY8z+cR1yGG72wjhgJWPMYfHrbdjSYOKBdPcBpxljjjLGnI4b/dtY6uXGVBhjdjHGHI5LHfQX4LC43PkeV/893hizJ250bropwJrGmKONMfvF+57EDSLoQTxS2Vo7zlq7jLX2HwuJ5Q3cmn3vZtz0Q/P12fuA1YwxV8f14HPTznsQ9/k+bow5KH7+ExqW94uqpfcl44BNjDEH4ur1/VvxHtNwI6j3iu9JHlzI8a/iGlzuNMYcbow5FDfLaFDGcVcZY54yxhxgXPq9U3H3Qa35vhGRFjAuvf2Tcdn/T9zg4AuttbNb0P4BgLX2G9ygigFpu5tqFwDXQbghMN5a+z3wOW7w2No0PvOwubaRj3EDZM5Ney7TdXEZdy9uUNpQ3NqOxcCTxpj9jDEn4wZv9GruWjOu+yfcoOhtWXBGemvLx3T/xXViDk37TinBZRJpzFbGmN2MMZfi7gmaeq+bgRWMMTfHn8f1uBk0b+AyQ91ijNkL14FRhbtPeRb4yWgWoki7sdaOwi0P8i9jzN9xGSimAI+q/g4sWv29PoZ9cPXbWbjsT+nGAdsbY/6GGyRdGr/2ZFy6/BOMMefFr/EUcedufMx9uHTXdxg36Yi05yLcLPahxpgT4td/CXePln4fAI1/P7W2XV7yiDoPc8cBuFQWQ3HpO3az1o7GLYg6labzNNevC5V5kw6t7zy8DJdW7V5cB+CzuNRT6d7FjfLrG8c41bq1AE7DjRi8HTdSJXNqdrqHcRXGSlyj6i24UXH34mbDHBd3qDbKWluDmwbfHzjGWvt4HOeeuJkgOwOX424mPgD+hau0voi7KfkJ2AV3o3A/rpF3Wzt/LZdMH8bnHgLsxIJT3kUkyxhjeuH+zh/K2N+iBokMr+JGgt1gjDnQGHMzbrTWzRnHnY2biTfUGGNovgGjpVo72KFZ1tpaXPlYP3u7uUbV+4AdjTH/jCvvR9W/Tnx9f2HBRoum5MtnuFF8Q3AmLtVIY7NaP8Y12uyN+07sDhB/x9wG/J8x5qy4MeoR5q+zKJKT7PxUpWvhBsDthJthezuuIXAKbpRu5nmv48rprrg64JW4eu9xuHVMv8L9zayA+7ttjROBx3Gpfc6NX/uKFp67Oi6V8+W4kcWbWmtfjWOehVuja2Vcg+rrNBxEUN/IkiROpRc3hnwKvBL/3hr1ZewbmU8spD47FHe9h+LqwbelnTcDV8bPxjUU/TN+n89bGVtjWnpfEuLube7B/R+JWvoG1q3PcjywCm4d3P/iZi82dXwd7nP6Jj7+37hGpNcyDj0a93/xLtxn9xju3kZE2t4s3KzBobgZZ2dYa2+Kn1tY+0e6u9IfNNMuAK6+O4s4TXJcNgwHJjYx6Lm5tpFH49c/E9cO0thaiC/i2jk2Ava31n5vXSrn7XFtKQ/gvqvuxi1j0xqNfje0tnzMOHca7ruhAndt6wA7WWt/aeKUO3Bl95G47/xrm3jdd3AzX3bD/XtPjF/X4r6jN8N1PG4EHGStHRfHPAnN/BZpbwfh6tu34Gaa7Rl3Yqn+vmj199VxZf8juM9np7jcT3cSLgPIPbjBI+l15tOB63DpX+/FDVLJbNc/Hjfg5PZG3n9fXPl9Ae6znwVsba39MeO4Bb6faGW7vOQZa602bYu94Tr6LFDuOxZt2rRpW9iG6xizwAoZ+9fD3Yz+o5FzUrgUEo293rK4EWxzcCml94v3B/H7HBs/Pi5+fEr8+Cigfo29T3Brgi3wXvE5Q+LfV894vB1u9lwVbjDDmvH+QfFxu8SPy+PHlRmxZx7XCfgVl6+/M26WyAu4huRfcQ0NfXCV2rtwjTc/4RoFbBzf+vHvOxbYZ1i/TcLd1JSnvXcy/n1d3ALp03ANTSOAYfFzZbgbgvqbsdeBjXz/vWjTpq39NtyN/xxgsO9YtGnTpk1b+2649VwtsLrvWLRp06ZN26Jt+Vh/1/eTtqY2Y60mScniM8ZUAhcCna21czyHIyIiHhljzgAuAXpapXQTEWlUnDppW2BXYEWVlyIi+c0YMwQ3o2QN61KriohIDsnX+ru+n6QpJb4DEBERkbzzM3BqvlSkRUTayU24dHQHqrwUEREREcl6qr9LQdHMQxEREREREREREREREREBoMh3ACIiIiIiIiIiIiIiIiKSHdR5KCIiIiIiIiIiIiIiIiKAOg9FREREREREREREREREJKbOQxEREREREREREREREREB1HkoIiIiIiIiIiIiIiIiIjF1HoqIiIiIiIiIiIiIiIgIoM5DEREREREREREREREREYmp81BEREREREREREREREREAHUeioiIiIiIiIiIiIiIiEhMnYciIiIiIiIiIiIiIiIiAqjzUERERERERERERERERERi6jwUEREREREREREREREREUCdhyIiIiIiIiIiIiIiIiISU+ehiIiIiIiIiIiIiIiIiADqPBQRERERERERERERERGRmDoPRUREREREGmGMCYwxc4wxp6btG2qMGRT/foIx5jNjTJ9mXsMYYy43xrxrjBlmjHncGFO+ASiPAAAgAElEQVTazPFDjTG7tOmFiIiIiIiIiLSCOg8lJ6jhRkREREQ8eQ440hjTrZHndgAuAA5q5vx1gM2stVtaawcBxwN1bR6liIiIiIhkBbVlSz5Q56HkEjXciIiIiEhHmwncDpyRvtMYszrwG/AisEcz548G+hlj9jLGFFlrx1tra40x/YwxTxtj3jTGfGqMWeA1jDFnxI0Fw40xyXjf4caYT4wxbxljbmyzqxQRERERkbaktmzJaeo8lFyihhsRERER8eE2YG9jTN+0fYcBT1pr5wKjjTFrNXaitXYKsB0wEPjAGDM4fqoaOA7YFbgUODb9vHhU8iBgG2vtVsDKxpiBuIaGi6y12wJXtc3liYiIiIhIG1NbtuQ0dR5KrlHDjYiIiIh0qLieeSVwfryrCNgXOM0Y8zSwGnB4M+ePtdaejauLHmOM2QZYCbgWOAdYFeiScdrG8f7XjTHDgJWBZXF11ZWMMTfEryEiIiIiItlJbdmSs0p8ByDSGtbaucaYxhpu1jbGnAL0wTXcnNXE+WOBs+Pp4i8YY0YDs3EjQL4F5tB8ww1AD+Y33BwTN9w8DaTa6DJFREREJPs8CJwKTAUM8LK19mQAY0wR8JExpthaW5t+kjFmNWC6tfYPa+10Y0wKV5/8P+Bya+17xpgjGnm/L4F3rLVHxq/TD5gODLDW/id+zx+NMetZa6e1yxWLiIiIiMgiU1u25DJ1HkouUsONiIiIiHQoa22dMeZC3NolK5E20zB+7kNgR+CljFNrgfuNMWXx45FABHQFhhpjfgc+b+T9XjLGbGKMeReYC0zDjVI+yRizAa4e/ILqnyIiIiIiWU1t2ZKT1HkoOUcNNyIiIiLSEay1KWBI2uPncXW/xo49pon9PwDbN/LUQ/GWeXz6+10MXJxxyEnNRy0iIiIiItlCbdmSq4y11ncMIiIiIiIiOc8YsylwRdquWmttYx2HIiIiIiIiIllLnYeSl9RwIyIiIiIiIiIiIiLZTm3Zko3UeSgiIiIiIiIiIiLtyhgTAN8AobX22njfUGCotXaYMeYE4Ghge2vthCZewwBJYCugGpgAHGStrW7i+KHAw9bazHSAIiIi0owi3wGIiIiIiIiIiIhIQXgOONIY062R53YALgAOaub8dYDNrLVbWmsHAccDdW0epYiISIFT56GIiIiIiIiIiIh0hJnA7cAZ6TuNMasDvwEvAns0c/5ooJ8xZi9jTJG1dry1ttYY088Y87Qx5k1jzKfGmAVewxhzhjHmXWPMcGNMMt53uDHmE2PMW8aYG9vsKkVERHKcOg9FREREWsEYExhj5hhjTk3bN9QYMyj+/QRjzGfGmD7NvIYxxlweN14MM8Y8bowpbeb4ocaYXdr0QkRERERE/LgN2NsY0zdt32HAk9baucBoY8xajZ1orZ0CbAcMBD4wxgyOn6oGjgN2BS4Fjk0/L66rDwK2sdZuBaxsjBmIm+14kbV2W+Cqtrk8ERGR3FfiOwARERGRHFSfbukua+30jOfS0y3d0MT589ItAcQNJ0q3JCIiIiJ5z1o71xhzJXB+vKsI2BdY2xhzCtAHOBw4q4nzxwJnx6lPXzDGjAZm42YzfgvMAbpknLYxsCrwuls2kR7AsrhOxmOMMTcATwOpNrpMERGRnKaZhyIiIiKtp3RLIiIiIiKL7kFgC2A5wAAvW2v3sNbuBWwD7GCMKc48yRizmjFmaYB4EF8K1xF4HnCdtfYCYGwj7/cl8I61dlC8VuLOwPPAMtba/wCnAHcaY7q37WWKiIjkJs08lMUShFERsDSuspe+LQt0B0qBTk1s6c8BTEvbpsbbZGAcMD5tGwv8kEomZrb7BYqIFJAgjDoBA3Bl+IB4648rz7s1sxXh0gQ1tc0B/sSV501uqWQi12be3QZ8ZIy5KW3fvHRLxpjRxpi1rLVfZZ5orZ1ijNkOOA04zxhzrbX2AeanW5oM/BU3EvrZ+vMy0i3VxulO09MtPWOMCdrhWkWkgwRhVIorh9Pr1fU/ewPlQOeMn03d183Elb/12/jmHqeSidp2uSgRkQIXl+0rAisBSwG9gJ6NbPX7O+GyUtj4Z+ZWy4JlfOY2HvgllUxM6YhrbC1rbZ0x5kJcRo+VcDMN05/7ENgReCnj1FrgfmNMWfx4JBABXYGhxpjfgc8beb+XjDGbGGPeBebi2p4OA04yxmyA68B8wVo7rS2vU0SyRxBGZbh27GXSfi6T9rgXrl5dBBSnbY09BleOTM7YJgBj4u2P+p+pZGJWu1+gSBsz1lrfMUiWC8KoBJdebUNcZTe9k3AZXCdgR7PAL8BXGdsoFcYiIs0LwqgXrkzfAFiN+Q0ZA/CXlWA2LsXQKODrtJ8/pJKJak8xNSrunKu01g4xxhwKbIrrRL0PuAV3HXW4dEvvWWsbTbeU9nrdgBeAc1kw3dJO1tpBxpihwMPA2sDRuJsQcKOs/41rMDkGWAF42lr7ehtdroi0gyCMKoBNgLVYcABeP/yUxRY3c/qzeBsZ//wxBwd3iIh0uLiDcCVgZWCVjJ/L4RqcfRgHfBNvo9J+H51KJtQoKCJ5JQijYmB1YKN4W4X5HYS9PYY2BjewoX77AteOPddjTCLNUuehLCAIo+WBzeJtU1wDc2au+GxVh0tZ8TXzOxRHpJKJ730GJSLiSxBG/XAV5g3TtuW9BtU61cAPuIr1/4DhwKc+Z8dkdB4WAR/iZstfCuxprT05Pq4I+AjYxFpbm/EaqwHTrbV/xI/vBx4DjgQut9a+Z4w5Ajgso/MQ4G/W2iPj8/oB04EB1trv4vf8EVhPo6ZFskPcgLEWsHnatjpuhkMumIkrg9M7Fb9IJRMzvEYlIuJREEYGNwhvU9xgkE2A9XCzwXPFLNyAtY9wdezhqWTiJ78hNWSM2RS4Im1XrbV2e1/xiEh2ievZazC/o3AjYH1ypx27GlcOf0Fax2IqmfjNa1QiMXUeFri0Uc/pnYX9vAbVPkYDrwOvAa+lkonxnuMREWkXQRgtg0vvswMuveUyXgNqHzOAEcSNHLhBIh2Wyjq98zB+/FdcuqXRwOHW2mFpx94GPGWtfSnjNVbGpT1NT7d0CnAAUAnUp1taL73zME63dD6wCw3TLV2Cm0lqgJHW2hPa+LJFpIXiQRvpHYUb41Kp5ROLG6jwNm7m9KupZEIDFkQkb8WzCjcFtoq3LXDp7fLNGOBd5tezRyqltYhki7gdeydga3Kvo7A1fgNeibdXU8nEJM/xSIFS52EBCsJoBWCveNsSf6kzfLG4hbJfi7e3tH6iiOSqIIy64joJd4y3NbwG5EcN8CmuAfuZVDLxqed4RKSAxCOetwH2BXbDpQ8uNNW4xuYXgBdSycQCa72KiOSaIIz64Mr13XGN1d39RuTFDOA9XIr8p1PJxGjP8YhIgQnCaBVcOfxX3OANH8tn+VSHmyH+Mq4zcUQqmajxG5IUCnUeFoggjDZgfofhup7DyTbVuBksrwFPppKJLz3HIyLSrCCMBuBmqO2Jm9VSaJXnhfkFeBZ4Gnjbd8Va6ZZE8k88A2V7XIfhXrg1TmW+X4AXcZ2Jr2tNchHJFUEYrYVrpN4dV8/2tR54tvoEeArXkai2ExFpc0EYleAG5v013lbxG1HWmQq8getMfDmVTKT8hiP5TJ2HeSoeAb018zsMc2l9K99GAvcCDym9qYhki3jk89+Ag3Cj7XJlrSzfJhOPlMbNhpntOR4RyVFBGJUDO+M6DHcHeviNKGdUAW/h0js/nEomJniOR0SkgSCMNgYGA3tQmLPHF9UPuDr2U8D/UsmEGhhFZJEEYdQNNzh6d1x9u8JvRDnlY+AeXDv2ZN/BSH5R52GeCcJoI+BYYG+gt+dwcl0NbhTHvcCzqWSiynM8IlJggjDqjivPD8LNcCnxG1HOmwo8BNyh1KYi0hJBGC0BJJifkjTf1i7saHOB54G7gZe0jpaI+BIPzDsU+Duwjudw8sFvwH3A3alk4kffwYhIbogHbxyNa/NQPXvxVOEGdNyDWyexznM8kgfUeZgHgjAqA/YHTgA28xxOvpoCPALcl0om3vMdjIjktyCMNgdOwjVWl3kOJ199CtyJG503xXcwIpJdgjBaHVe3PozCXOOqI4zBNTTfmUomfvAdjIjkvzhD0y7AEbhUeJ38RpSXLPA2cBfwWCqZmOM5HhHJMkEYdQUOBo4BNvQcTr6qH9Bxj+rZsjjUeZjDgjBaDjfL8B/Akp7DKSQ/AEOBW1PJxETPsYhIngjCqBNuHcOTgE08h1NIZgNP4Bqv3/IdjIj4Ezcq74HrNNS6pB3HAq8ANwGRRkmLSFsLwijANVIfBiztN5qCMhE3A+aWVDLxk+9gRMSvIIw2xJXFB6NZhh1pOK4sfjSVTMzwHYzkFnUe5pggjAyuMeNE3Ei5Yr8RFbQZwO3AValkYozvYEQkNwVhtDRuIMjRQD/P4RS6z4ErcWty1fgORkQ6Rpwi+mjgZGBZz+EUuhRwC3CXBumJyOIKwmhtIMQN0FP6f38sbkmYy1PJxDDPsYhIB4qXAKifZbiR53AK3VTgRuAa1bOlpdR5mCOCMOoCHIkbCb2a53CkoSrcTMTLU8nEz55jEZEcEYTRusA/calJSz2HIw2NBq7BrY0403cwItI+4sEbp+IaM5SaNLvMBm4GkqlkYoLvYEQktwRhtCWunr0bYDyHIw0NBy5OJROv+A5ERNpP3I59EnAm0NtzONLQDFw9++pUMjHedzCS3dR5mOWCMCoBjgLOB5byHI40rwZ4GLgslUx87TsYEclOQRitAVwE7IcaM7LdBOA/wI2pZGK672BEpG0EYbQabibKwWi9q2w3HbgWl+ljmu9gRCS7BWG0G67TcCvfschCvQ9ckkomnvcdiIi0nSCMynGZlUKUWSnbzcJl1LtCGfWkKeo8zFJxetIDgIuBlT2HI61jgaeBS1PJxMe+gxGR7BCE0cpAJXAQUOQ3GmmlycB1uJF5WiNAJEcFYbQkbvDGUSh9Xa6ZBFwB3JBKJmb5DkZEsksQRvsCFwDr+o5FWu1T4BLgqVQyoQZKkRwVhFEnXMa8c4FlPIcjrTMHuAuXUe9X38FIdlHnYRYKwmhn4N/Ahr5jkcX2MnB2Kpn4zHcgIuJHEEbL4xozDkON1bluLC4TwN2pZKLOdzAi0jJBGJUBpwDnABWew5HFMxa4FLg9lUzM9R2MiPgVhNEmuFTzW/qORRbbl0CYSiYi34GISMvFGfMOw90nB36jkcU0F7gXl1FPy3IJoM7DrBKE0aZAEtjOdyzSpmpxuaTPTyUTU30HIyIdIwijnsC/gKNRWrx88zlweiqZeN13ICLSvCCM9sfVr1fwHYu0qV9w37H3ppKJWt/BiEjHCsJoAHAZcAhaBiDfvACclkomvvMdiIg0LQijIlxWpQuBVTyHI21rLnAVLrX0bN/BiF/qPMwCQRitjhtBu4/vWKRdjQfOxjVy6A9PJE/FaaeHAJcDS/qNRtrZ88AZqWTiW9+BiEhDQRhthluzdAvfsUi7+g74ZyqZeNJ3ICLS/oIwWgK3jtb/AZ09hyPtZy5uyYCLte64SPaJZ33fDqzvOxZpVyngJK1NW9jUeehRvIjsv4DTgWLP4UjHeQ84IZVMjPQdiIi0rSCM1gNuQqmTCkkNcAtQmUomJvkORqTQBWG0HG6m4YFoNkoheQo4PpVMjPUdiIi0vXiGy+G4QddLeQ5HOs5YXGfxfRqALeJfPIDjEuAk1I5dSJ4FTk4lE7/4DkQ6njoPPQnCaAvgbmA137GIF7XArcB5qWRiiu9gRGTxBGHUHTcY5ERUiS5U43AN15r9IuJBEEadgfNwg/LKPYcjfkzGpZQe6jsQEWk7QRitBtwDDPQdi3jzPm72y4e+AxEpVEEY7YobNLu871jEi1m4juOrUslEte9gpOOo87CDBWHUBTda7mSgyHM44t943Ei6oRpJJ5KbgjA6CLgajYIW51HgxFQy8afvQEQKRRBGGwAPAmv4jkWywsvA0alkYrTvQERk0cWzDU/DNVZqUIjUAdcA56aSiSrfwYgUiiCMlsSlET7IdyySFUbhsum96TsQ6RjqPOxAQRhtA9wFrOw7Fsk67wKDU8lEyncgItIyQRj1Bu4A9vYdi2SdCbgOxEd8ByKSz+KG5bOBi4BSz+FIdpmBG6B3swboieQezTaUZnwJHKplYETaXxBGQ3ADpXt5DkWyz0PAaalkYrzvQKR9qfOwA8Q5oZPACWjtFWnaVOAfqWTicd+BiEjzgjDaCRiKZhtK857EpTId5zsQkXwThFEA3Ads7TkUyW5v4+rX3/sOREQWTrMNpYWqcQOHkqlkotZ3MCL5JgijlXBLLe3gOxbJamNxE2Fe9x2ItB91HrazIIz+AtwJrOA7FskZtwOnppKJ2b4DEZGGgjAqxw0GORkNBpGWmYTrQNQsRJE2EoTR4cD1QHffsUhOmA1cAFyjRmaR7KXZhrIIRgCHaYCISNsJwugYXIrgzr5jkZxQh1ue7SLVs/OTOg/bSRBGnYD/AMejBmZpva+AA1LJxFe+AxERJwijdXFraq3tOxbJSTfj0nrM9R2ISK4KwqgXcBuwn+9YJCf9D9gvlUz84TsQEWkoCKPBuPK9i+9YJOfMAs5MJRM3+w5EJJcFYdQVN5lBaxvKongLOFj17PyjzsN2EITRssDjwKa+Y5GcNhs3A/F234GIFLIgjAxwKnAZUOY5HMltHwJ/SyUTv/gORCTXBGG0Iy5d9NKeQ5HcNgbYN5VM/M93ICICQRiVAtfiBl2LLI5ncGshTvcdiEiuiQdKPwas6jsWyWl/4srhl30HIm1HnYdtLAij7YGHgT6+Y5G88RhwVCqZmOo7EJFCE4++uxfYx3cskjcm4SrUL/gORCQXBGFUAlwJnIKyeUjbmAuckEom7vQdiEghC8JoGdy9rtKUSlsZBeypNKYiLReE0RHAjShNqbQNC1wBnJdKJmp8ByOLT52HbSSemRICFwPFnsOR/JMCDkolEyN8ByJSKIIwWgV4GljTdyySdyzwb+CCVDJR5zsYkWwVhFF3XDaPHX3HInnpVuDkVDJR7TsQkUIThNF2uEHXfX3HInlnKi51ngbqiTQjnvl9A3CM71gkL72La8f+1XcgsniKfAeQD4Iw6gI8imsIVMehtIcAeDsIo0N9ByJSCD67YIMdDHUjUMehtA8DnAu8EoTRkr6DEclGQRgth7vpVMehtJdjgTeCMOrnOxCRQhKE0VnAq6jjUNpHBfBcEEbn+A5EJFvFdZ83UMehtJ8tgZFBGO3sOxBZPJp5uJjiVBvPABv5jkUKxjmpZOIy30GI5K3KitOAK1+r3eCdf1SfOch3OJL3fgR2SSUTP/gORCRbBGG0MfAc0N93LFIQfgP2TiUTH/kORCSfxYOu7wP29R2LFIzHgSGpZGKm70BEskUQRpsCTwLL+I5FCkINcGQqmbjPdyCyaNR5uBiCMNoE13G4lO9YpODchEuzpHR3Im2lsqIEuBk4qn7XxdWD37urdrct/AUlBWIC8NdUMvG+70BEfAvCaC/gQaCL71ikoMwBjlHDhkj7CMKoF/A8Wt9QOt4XuHUQf/YdiIhvQRjti6tnl/mORQqKBf6ZSiYu9x2ItJ46DxdREEZ/A+5FC8qKP0/hcvnP8R2ISM6rrOgMPAYk0ndby+z9516Q+tCuvoafwKSAzAIOTCUTz/kORMSXIIxOB65ESyuIP9cB/5dKJmp9ByKSL4IwWhZ4GVB9WnwZA+yYSia+8h2IiC9BGA0B7kTLbYk/1wGnpZIJdUblEHUeLoIgjA4H7kYNG+Lfu8AeqWRiku9ARHJWZUVPXHq8LRt7usYWjdmi6oaS8fTU2nTS3mqBE1PJxK2+AxHpSEEYFQPXA8f7jkUEt5b94FQyUe07EJFcF4TRmriOwwG+Y5GCNwnYNZVMfOA7EJGOFoTRycC1gPEdixS8R4DDUsnEXN+BSMuo86uVgjA6CrgHfXaSHbYE3g3CaHnfgYjkpMqKpYG3aaLjEKDE1C31atmZY0upUeVG2lsxcEsQRpf6DkSkowRh1BV4FnUcSvbYH3gyCKNy34GI5LIgjAYC76COQ8kOvYDXgzD6i+9ARDpSEEYX4GZ8qeNQssEBwItBGHX3HYi0jGYetkIQRscDN6ICV7LPGGC3VDIx0ncgIjmjsmIV4BUgaMnhX9UtPzwx97Kt2jUmkfmG4hYW19q2kreCMFoSVw6v7zsWkUa8gcvwMdN3ICK5JgijBG4Wr9avlWxThVsq4GnfgYi0tyCMrgZO9x2HSCNG4maDj/UdiDRPnYctFITRqcA1vuMQacZ0YK9UMvGG70BEsl5lxVq4RsG+rTnt3pqd3rqwZsi27ROUyALuwXUgqrImeScIo97Am8A6vmMRacZ7uAF6U30HIpIrgjA6FLfMS4nvWESaUAsckUom7vMdiEh7CMKoCLgN+IfvWESa8TOwcyqZ+N53INI0pd5sgSCMzkYdh5L9ugHPBWG0te9ARLJaZcXqwOu0suMQ4LDiV7ZKFI34uO2DEmnU34HbgjBSxgPJK0EY9cKVw+o4lGy3BfBqEEYVvgMRyQVxx+FQ1HEo2a0YGBqE0Um+AxFpa0EYlQL/RR2Hkv1WAIYHYbS670Ckaeo8XIg4N3TSdxwiLdQFiIIw2tR3ICJZyaUqfQPotyinG0PxDaXXr7SS+f2Xtg1MpElHATf5DkKkrQRh1BN4DVjPdywiLbQJ8FIQRt18ByKSzYIw2h+XNUHtTJILDHB9EEbH+g5EpK0EYdQZeBq3frNILugLvBaEUeA7EGmc0pY2Iwiji4HzfMchsggmA9ulkonPfAcikjUqK1YE3gIGLO5LzbGlP25UdWvfmXRWQ6J0lBtSycTJvoMQWRzx7K3XgI19xyKyCN4FdkklEzN8ByKSbYIw2gt4DM04lNxTBxyUSiYe9R2IyOIIwqgYeAZI+I5FZBH8BGydSib+8B2INKQRYU0Iwugy1HEouasnLsXSGr4DEckKlRXL4WYcLnbHIUC5qV7p1bIzRxnq6tri9URa4KR4wXuRnBSPhH4OdRxK7toSl+Gji+9ARLJKZcVOH5cdc25XZs3yHYrIIigC7g/CaCffgYgspptRx6HkrhVxMxD7+A5EGlLnYSOCMDoeCH3HIbKYlgReCcKoTTpLRHJWZUUf3EyX5dvyZZc2kza9o/Tqt9vyNUUW4vQgjC71HYRIawVhVAI8AmhdZsl12wBPxf+nRaSyYiDwZG8zfeMRZSf+1oPpk32HJLIIOgFPBmG0ue9ARBZFEEbnAUf7jkNkMa0BvKylArKLOg8zBGG0M3C97zhE2sgAXMHb03cgIl5UVpQDzwKrtMfL71D86aAji194rz1eW6QJ5wRhdJTvIERaKggjA9wN7O47FpE2shNwre8gRLyrrFgLiIAlALqaOWuOKDtxQj8mjfcbmMgiWQI3u3wt34GItEYQRocDF/uOQ6SNbAg8EYRRqe9AxFHnYZq4kvAoUOw7FpE2tCbwXJwuTKRwVFYUAQ8AA9vzbc4reWCDTcw3o9rzPUQy3ByE0fa+gxBpoauBQ30HIdLGTgjC6DjfQYh4U1nRF9dx2GCQarmpXuWdslNmL2vG/+4nMJHF0guXvSnwHYhISwRhtCNwh+84RNrYjsBd8SBU8Uydh7EgjPoCzwPdfcci0g62BB6OF1AWKRRXAfu295sYQ+f/drqkR18m/9ne7yUSKwEe17q2ku2CMDoFOM13HCLt5HoN5JCCVFlRBjxFE0sCdDK1y7/Z6XSzivkt1aFxibSNpXEdiL19ByLSnCCM1gOeADRDS/LRocBlvoMQdR4CEIRROfAMEHgORaQ97QFc7jsIkQ5RWXESHdhgXWLqlnq17MyxpdTM7aj3lILXA3g+CKMlfQci0pggjLbCDeIQyVclwGNBGLVLanSRLHYnsEVzB5SYuqVf6nT2EuuaH7/voJhE2tIqaPC1ZLEgjJYFXgC0Npzks7OV6cM/Y631HYNX8RTYh4ADfceSj6y1jH/kfIq79aa4a0+qfv9m3nPVf6ZYasj1lFT0nbdvQnQtNVPHzns8d+z3LHf6E1RP/JWJL1wHxtB711Mo7T2ACc9fTbcN/0rZ0qt16DXlgX1TycSTvoMQaTeVFbvg0ih1+ACZr+qWH56Ye9lWHf2+UtDeA/6SSiaqfAciUi8Io/7Ap0B/37HkqtHXHkCnvivMe9x3vwuZ8cVrzPx6GFjovsmeLLHGNg3OqZk6jjH3/x+lvQYAUNSpM333uxBbM5c/n/o3tbOn0X3TfVhi9a2Y/tnL1M2ZScVm+3TkZeWrb4HNU8nEFN+BiLS7yopzgEtbenidZfJBc88b875dc812jEqkvVyRSibO9h2ESLogjHoAwwGtz9lOWtuWXa921lTG3HMSPbY5jK7r7KC27LZRDWydSibe9x1IoSrxHUAWuAh1HLabGZ9GlC65PHVzZtBz2yHz9tfOmsqfT1xMcfeGEyb6JE6d9/vcCaOZ8ta9AEz/9EV6bHcEYJg+8kW6rDoQU1yqwnbR3BOE0eepZOIH34GItLnKigB4EE8z69cq+mWri0qGvnVhzZBtfby/FKQtgHuAg30HIgIQhFEJbg1xdRwuhk59V6D/wcl5j6snj2HmF6/R/9CrsDXVjLnvdMpX2JDi8q4Nzuu8wkb0STSceD/7p48pW2YNum+2D+MeOZ/yYH1mfvkG/Q5scfu/NG814NEgjHZLJRM1voMRaTeVFfsCl7TmlCJDz4c7XVJyZPUZn71Rt+F67RSZSHs5Kwijj1LJxGO+AxEBiGfDPoE6DttVa9uy60167Xa6rDp/Yr7asttEKa6evUEqmZjkO5hCVNBpS4MwGgyc7zuOfFUzdRyzf/yIbhvtvsBz0z56lm4b7Y4xTa99Ou1/j1Kx+X4AmE7l2Jq52JoqTEknprzzAD22PftPGJUAACAASURBVLzdYs9z3YEngjDq7DsQkTZVWVGOq0j38hnGYcWvbJUoGvGxzxik4BwUhNGZvoMQiV0BbO07iFxXPWE0Yx88m7EPns30z15hzi+f0XnlTTHFpRSVdaF82bWp+n3UAufN+eUzxj5wFmP/ew6zvncDdE1pOXU1c7E11a4e/fb9VGx5EKZY40jb0I7ANb6DEGk3lRXrAPcBTd/AN8EYut1VetWqexa9+1HbBybS7u4OwkgdNZItzgf+4juIfLaobdkzvxlOSY/+dOq/8rx9astuM8sB98fZI6WDFWznYRBGG+Jy9Us7sNYy6bXb6LnDMQsUqnVVM5nz88d0Wb3pzH7Vk8dQO3MKZcusAUD3jfdk5lfDmPnVMExRMZ1X2pRpIx5n4iu3UDN1XLteS55aF7jZdxAibewmYEPfQRhD8Q2l16+0kvn9F9+xSEG5NAijzXwHIYUtCKO/0YHrzeazASc9QP9DLmfJfc5lxmcvUzdrKkWdu897vqhLd+pmTW1wTnH3vixz3D30H3wFfRKnMnnY3VRP/I3yYH2oq2XiSzfQZdUtqJs9jeo/f2HiK7cw++dPO/rS8tmJQRgd6zsIkTZXWdEFeATosqgvYQydry29ad1Di18Z0XaBiXSIrsBTQRhV+A5EClsQRtsA5/mOI58talt27aypzBj5Ij22bJjYUG3ZbWo3IPQdRCEqyM7DeMbVg0CZ71jy1YyRL9J5hQ0p7bnUAs9N//h5uq63C6ao6bWnp414jO6b7TvvcXGXCvokTqXnoCHM+fVLiso6U9JraSoG7s+U4Q+2yzUUgCFBGP3DdxAibaKy4ijgCN9h1Csy9Ig6nVPTlVnTfMciBaMU+K8aNsSXIIzWAO72HUe+MMbdphV37k6X1bbA1tViq2bNe95WzaQoI2WpMWZeQ0dJ976UL78+1RNGY4yh56Ah9NnjLGZ9M5yu6+9C1Zjv6LXjsUz7QMtgt7Eb4sY9kXxyE7DG4r6IMXT6V8nQTU4ofnp4G8Qk0pFWAR7UrBfxJQijXrh27KYbUmWxLWpb9uQ37qTndkdgiksb7Fdbdpu7OAgjLRHUwQo1V82VwOq+g8hnVWO+w1ZXMefXr6irmkn1pN+Z8u5/6b7J3sz8djhLHfafecfa2mpsXS1FpeUA1Ez7k+qJv9F5hQ0WeN3Jbw2lx9aDmTv2B0ynzpiiIurSGlKk1W4IwujjVDKhYeeSuyorNgBu8B1GpnJTvdIrZWd9sGXV9RtbigpysI50uBVwWRX+5jsQKSxBGHUDnsSNzpfFVDN1PEVlXSgq70pddRWzf/iAHtscypS37qX75vtha2uYM/oLKgYe6DoVq6soKutC9aTfKe7Wh6LSMmrnzKDqt6/mLQEAMPPLNyhbbm2Ky7vO62i0c2d7vNK8VALcG4TRuqlkYrrvYEQWW2XFocCQtno5Yyg+o+TRLSvMjLf/XTNYHe3tqG7ODCa+dCM10/8EC0usvhW1s6dS9fs3846p/jPFUkOup6Si7/zzqmYx8aUbqJ0+EVtbTe9dT6JT3xWpnvgrE1+4Doyh966nUNp7ABOev5puG/61UNbvSgAXABf5DkQK0t3AAN9B5LtFbcuunvQbU0c8DkDN5D+gqBhTWs4S8SxFtWW3mWLg4SCM1k8lE5q62UGMtdZ3DB0qCKNdgBd9x1FI5oz+nBlfvE6fxGlM++ApMIbum+w17/mp/3uU2hmT6LWjy/Iz6bXbKF9unQaLzAJU/T6K6Z++QJ+//h+1Mybz59P/xtbV0nO7Iyhfdu0OvaY88xOwUSqZmOI7EJFWc+scfkIbjIZuL6/XbvDWkdVnanSUdKTjUsnErb6DkMIRhNFjwH4LPVBaZO6fKSa9dhvU1WHraui67s50W28npv7vUWZ9PwIwdFt/Z7quuxMzvnqTWd+8Q999L2DO6M+Z8vYDUFQEtTV0H/g3uqzsshnXVc1k/GOV9Dvw31BcwoRnLqdm+p8ssdpWdN90b78XnJ9uTyUTx/gOQmSxVFasBnxEOw0MebRmm2Fn1Rw7qD1eW6B25mRqZ0+nU5/lsHW1/HHnsfQffBXFXVySitpZU/nziYvpN/jKBun5Jr91L8Wdu9F9032onvQ7E567iqUOv4ZJr90ep+szzPp2OF1WHcjML9+g964ne7pCL2qBbVPJxLu+A5HCEYTRCcCNvuMoNK1ty643ZfiDlFT0o+s6OwBqy24nbwI7ppKJWt+BFIKC6jwMwqgP8Dmw4PxjkcL2LLBXKpkonAJB8kNlxXVA1t+xXlp9yHt31Ca2WPiR0tgo6S6rbcGY+/+P0l5usGVRp8703e/CBufZulomvXIz1RN+pa56Dj23O4LOwfrUzpzCn88ksTVz6fmXIykfsBaT376fTn1XmDcSMA/NATZNJRNf+A5E8l8QRqcB/1nogSKFZ5dUMvGy7yBEFokboDcCWK893+bV2g2HHVV9xqD2fA+BmhmTGPffc1hqyHUUlbrVeya/fT+d+izHEms2HOM4/rFKemxzGJ36rQjA77f9g/6HX8u0D56kfLl1AZjzy2dU/T6KJff657zOyALyE7BeKpmY4TsQyX9BGK0LvA+U+45FJMtcmkomtAZoByi0NGq3o45DkcbsARy70KNEskllxQ7ASb7DaIlzSh7cYBPzzSjfceQCW1tNxVYHs9ShV9N/8BVMH/kCtbOm0XmFjeh/cJL+BycX6DgEmPH5q5jiUvoPvoJ+B1zMpFdvxdZWM/Prt+i63s4sufe5TPvwaaon/0H1+J/yueMQ3M3lI0EYdfEdiOS3IIxWBS7zHYdIlrorCKMevoMQWUSX0c4dhwA7Fn8y6OFOF78FBTSqvYNNHjaUMXcdT/dN9prXcVhXNZM5P38czyRsqLT3ssz++WMA5vz6JTXTJ0JdLd033pOZXw1j5lfDMEXFdF5pU6aNeJyJr9xCzdSCyh63InCt7yAk/8X3co+gjkORxpwThNFOvoMoBAXTeRiE0d8B5eQRadplQRipc11yQ2VFD+AeICcWrTeGzv/tdEmPfkwa7zuWbFe8RE869VkOcOmUMMUUlZYz55fPGPvAWYz97znM+v79Bc6bO/5nypd3bVzFXSoo6daL6gmjMaVl2Jq52JoqikrLmfzm3fQcdESHXpMnawCX+w5C8t6tQJnvIESy1DLAdb6DEGm1yoqBdGBmj82LRm0bdTrnXUNdXUe9ZyHpOWgIyxw3lJlfvUHVH98CMP3j5+m63i6YouIFju8+cH+q//yFsQ+FzEmNpLTXMhR3qaC4SwV9EqfSc9AQ5vz6JUVlnSnptTQVA/dnyvAHO/qyfDsyCKPdfQchee96YHXfQYhkKQPcpgHT7a8gOg+DMFoR3biJLEwFrnIikgtuJscWDC8xdUu9WnbWuFJq5vqOJRekj5Iu6T2AZY67h/6Dr6BP4lQmD7ub6om/NTi+tPcAZv/8CQDVk35n7tgfsXV1LLHWdswd9yNThj9Ip34rUdKjPzNHvc3EV25m7rgffVxaRzo+CKMtfQch+SkemLed7zhEstxhQRjt4TsIkRarrCgD7qKD24rWKvplq9c7nfF+CTXVHfm++ax64m9uIB5gSssoKluCujkzqJs7h5nfDqfrOtvPO9bWVlNXPQeAorIu9Nn9DPofnKR4iZ50XnHjBq87+a2h9Nh6MLa6CkwRpqiIuqpZHXdh2eNWzS6X9hKE0b7Akb7jEMlyAbBgWippU3nfeRiEUTFwP9DNdywiOWC/IIz+6jsIkWZVVuwBHOQ7jEXR3cxa5+lO53/gO45ckD5Keu6Y7zDGTTIt6d6X8uXXp3rC6AbHd1tvZzCGsQ+exfSPn6W097KU9OhPUWkZvXc6nj67nsKsb9+jfMCa2Lpqev3lKKa884CPS+tIRcCdQRhpZpi0qSCMlgSu8h2HSI64PQij3r6DEGmh83HZCzrcikVjB75TdurIMubO8fH+eaeomIkv38i4h89h7ANnUNp7WcpX2JAZI1+k69rbY4pL5x067YOnmDJsKACzf/6EsQ+cxZj7TqN60m/02ObQecdV/T4K6mopX3ZtllhjW2Z+8Rrjn7iY7pvs1dFXlw2WBq7xHYTknyCMuqGB/SItdXoQRuv4DiKfGZvnqeWDMArRWiwirTEaWDOVTMz0HYjIAiorlgC+BpbzHcriuLdmx7cvrPn7Nr7jyEbVE3+jqHM3irtUYK3lzyf+ReeVN2WJtf5CUWkZtXNmMO6hkL77XUhx117Y6iqKyrpg62rnpV6a9eOHzPzqTZbc46x5rztl+EOU9FyKotIyqsb+SI8tD2LcI+fR/+Ckr0vtSFpMXNpUEEb3A4N9xyGSQx5NJRMH+A5CpFmVFesDHwIlPsOYaLt9uk3VtavMpHNXn3GItNCuqWTiJd9BSP4IwuhK4AzfcYjkkP8BW6aSifzu5PIkrzsPgzBaBvgOUP5bkda5JpVMnO47CJEFVFZcAZzpO4zFZS21J1afPDKq23wj37Fkm+rJY5g87G5s1UzqqqsoH7AWnVfc2M0S/H/27jw8qur+H/j7c++dmWSyTHYSksCQECBssu+QuFtxrWvdd+suKnS0VmO1ltbWrxVbrdXa2qptbX9q61grLiyKgCCrEGRLAgRCyL7Ods/vjwlbDASynXvvfF7Pw/Mks74TJveeez5nURQgFET81MvgHDwZjd98hubipUi75DH49m1DzcKXICBgS8hA0tl3Q7GH95YP1lWg6sMX0O+KJ6EHfKj815PQ/c2In3gRYvIjooYbADCmZP7sTbKDMPNze7xnAvhIdg7GTOiKkvmz/yE7BGMdKnJpAFYCGCs7CgDUi+iNM3y/ya5HrEt2FsY6UQZgWMn82S2ygzDzc3u8+QDWAbB19ljG2FHuKJk/+yXZIazI6sXD1wFc2+kDGWPthQBMLpk/e7XsIIwdUuQaCWANJI+G7im6QO2Z/mfqtovMgbKzsIiwpGT+7ALZIZi5uT3eaAAbAeTIzsKYCVUBGFoyf3aV7CCMfUeR6yEAz8iOcaRmYd8yy/dc0gEkpMrOwlgnHiuZP/tJ2SGY+bk93o8BnN7pAxlj7dUiPJCjQnYQq7Hsnoduj3cieDklxrpKRXh/FlV2EMYAAEUuAvASLFI4BACFkOC1PxKMRXO97CwsIsxye7w3yA7BTO8xcOGQsa5KBsBLSDPjKXKlIbzXoaE4yT/0C8e9jZmo3Cs7C2Od+FHbymeMdZnb470MXDhkrKsSwPvQ9grLFg8BPAeAZIdgzMTGAbhXdgjG2twIYLrsED0tigK5HznmFRN0XXYWFhF+6fZ442WHYObUthE977/CWPfc6fZ43bJDMNbOkwAM2T5wUHDQIscDoUFUXiY7C2PHEQMgIjZSZ73D7fHGAPi17ByMmdwP3B7vWbJDWI0li4duj/dKANNk52DMAp50e7wDZIdgEa7IFQPgadkxekt/qp70iu3XS2XnYBEhFcA82SGY+bg9XgXAH2Ch2d+MSWIH8JTsEIwdUuQaBeBm2TGOx0ahrI/tc+3DqWS77CyMHcfVbo93suwQzLR+DCBbdgjGLOB3bo83SnYIK7Fc8bDtA/IL2TkYs4gYAI/LDsEi3oMA+skO0ZtOV9cU3Kp6l8nOwSLCHLfHmy47BDOdKwBwhxhjPeMqt8c7RnYIxto8i/CWFYamkkh/3/7jhAm0ZbPsLIwdAwH4jdvj5RXQ2Elxe7xDEO7zYIx1Xy7476lHWa54iPAHhGdKMdZzrnN7vLmyQ7AIFd6DJSKWyXtEe2PsRCrmDhHW25zgQSHsJLTNOjTcXliMmRiBB7syIyhyXQDgDNkxTpRCIvlt+xP9Zynr1svOwtgxTAZwtewQzHSeR3hlAsZYz3iAt2vpOZYqHro93gwAHtk5GLMYDdxpyOT5CYA42SH6AhGi37I/ldAP1ftlZ2GWd4vb482THYKZxhUA8mWHYMxiznJ7vKYp2jALKnJpAJ6RHeNkEcH1Z9svBp+rrPhadhbGjmF+2/51jHXK7fGeDeBs2TkYs5gkAPfKDmEVlioeAvgZgFjZIRizoGu4o5n1uSJXLoDbZcfoSxrpGQsd8ypsCPplZ2GWpsHC+4iynsOzDhnrVb/g5e2YRNcBGCI7RFcQwflb229GXKl+ukJ2FsY6kAngHtkhmGk8KjsAYxY1h2cf9gzLFA/dHu8oANfLzsGYRangzkPW954CYJMdoq/FU/Ood+0/WSk7B7O8S90e70TZIZjh8axDxnrPOABXyg7BIlCRSwXwiOwY3UEEx8+1V8bfpr7/hewsjHVgjtvjjZYdghmb2+OdCWCG7ByMWRTPPuwhlikeApgHa/08jBnNVW6Pd6jsECxCFLmGI9xpHZFGKKUzntBeWyI7B7M83nOLHRPPOmSsTzzl9nh5nyPW164GYPo97YmgPay9OfUh7e9LZWdhrJ00ALfIDsEMz9SDOBgzAd77sAdYotjm9ngzEcGdzIz1ERXAY7JDsIjxCICIXsrrOnXh9NnK8tWyczBLO9Xt8U6THYIZFs86ZKz35QD4oewQLIIUuRQAP5Ydo6cQQblbe2/mU9qri2VnYayduW6PN+JW0WEnxu3xjgNwjuwcjFlcIoD7ZIcwO0sUDxH+IPBJmbHed6Xb4+WORNa7wnsdRvwyXkRQF9iez82lPaWyszBLe1B2AGY8POuQsT71iNvjdcgOwSLGlTDpXofHc432ScELtt8skp2DsSNkA7hWdghmWDzrkLG+wXsfdpPpi4dujzcOwG2yczAWIRQAj8sOwSzvIYRnukY8hZDwgf2RYCya62VnYZZ1kdvjNf3SZazH8axDxvpOPwA/kB2CRQCLzTps7zx1ReFfbD/nGYjMSDxtA7IYO8Tt8Q4DcLHsHIxFCJ592E1WOIndAsAlOwRjEeQyt8c7UnYIZlFFrjQAN8iOYSQOCuR+5JhXTNB12VmYJSkA7pcdghkHzzpkTAru1GB94UIAw2WH6E0z1Q0F79p/spTbzcwg8gBcJjsEMxwPrNEfz5hZ8OzDbjD1wcrt8WrgCy3G+poC4F7ZIZhl3Q0gSnYIo+lP1ZNesf16iewczLJudHu8ibJDMMO4HDzrkLG+Nsbt8RbKDsEs727ZAfrCGGX7zP/Zf/SlilBQdhbGwMtTsiO4Pd6BAK6WnYOxCJMI3mO8y0xdPER4BM9A2SEYi0A/cHu8sbJDMIspctnBJ/RjOl1dU3ir6l0mOwezpBjw3x47jAcIMSbHHNkBmIUVufIBnCY7Rl8ZouyZvsg+Z7UdAZ/sLCzijXZ7vGfJDsEMYx4ATXYIxiLQLbIDmJXZi4cPyg7AWISKRXg/JMZ60vcBpMoOYWSPaG+MnUjFm2XnYJZ0j9vjtcsOweRqW5Z8quwcjEWo83gPWtaL7pIdoK9lKwcmf+G4d2M0fM2ys7CId6vsAEw+t8ebBOAm2TkYi1B5bo+3QHYIMzJt8bBtWZfxsnMwFsG4Acx62u2yAxgdEaLfsj+V0A/V+2VnYZaTAeBK2SGYdHwcZkweBcBtskMwCypyxQG4TnYMGVKpbvxyx13b4tBUJzsLi2gXuD1eHiTLrgRv0cKYTDfLDmBGpi0egmcdMibbZLfHO0p2CGYRRa6hAAplxzADjfSMhY55FbwME+sFvJRHBHN7vNEArpWdg7EId4Pb47XJDsEs5zoAcbJDyOKi5tHLHXeXJ6GuSnYWFrHsiNACPjvK9bIDMBbhLnV7vC7ZIczGlMVDt8ebDuBc2TkYYzz7kPUYnu1yEuKpedQ79se+kp2DWc4Mt8c7SHYIJs0VAPhiijG50gBcLDsEs5w7ZQeQLYZ8+csc99amo7pCdhYWsXjGSwRze7xDAUySnYOxCBcN4GrZIczGlMVDAJfBvNkZs5Jr3B4vL7vAuqfIFQUehXfSRiilM36qvbZYdg5mKQSeeRbJeOYpY8bAS5eynlPkmgpguOwYRhBFgdyljvtaB1DFbtlZWETKd3u802WHYNLwzFPGjIGveU+SWQtwvCcPY8aQCOAS2SGY6V0EIEl2CDO6Vl04Y7ayfLXsHMxSuHgYgdwebw4A7tBizBhOc3u8ubJDMMu4SnYAI7FRaOCn9gfVoVS2U3YWFpG40zoCuT1eAnCN7ByMMQDAWLfHO052CDMxXfHQ7fEOADBVdg7G2CG8dCnrLh4Q0kVEUBfYns/NpT2lsrMwyxjMo6IjEndoMGYcBF6RgfWEIpcK4HLZMYxGIz3jv/aHY0+hbd/KzsIizmVujzdedgjW504FMEB2CMbYITyQ4ySYrniI8H4sJDsEY+yQArfHmyc7BDOpIpcLwDmyY5iZQkj4wP5IMBbN9bKzMMvgZXUiD884ZcxYLpIdgFnC6Qjvo8naUUikvmN/LG2asvEb2VlYRIkBD5yNRHxtxZixXOX2eKNlhzALMxYP+UTLmPHcKDsAM62LADhkhzA7BwVyP3LMKybouuwszBIud3u8/HcZIdwe7xQAg2XnYIwdZZTb43XLDsFMj5csPQ6FkPCG7emBZylfrZGdhUUU3vYlgrg9Xif4/5wxo3EBuFR2CLMwVfGwbXYTr0vLmPGcLzsAM60rZAewiv5UPekV26+XyM7BLCEBfFyPJLxkKWPGdKHsAMzEilxRAC6WHcPoiBD7e9v/5V+sLP1KdhYWMQp56dKI8n0AsbJDMMa+g1f5OEGmKh6CZx0yZlQj3R5vtuwQzGSKXEkAzpAdw0pOV9cU3qp6l8nOwSyBG9ORgzuXGTOmC2QHYKY2GwAXKE4AEaKetb045nr1wy9lZ2ERwQ7ge7JDsD7DexgzZkxnuD1em+wQZsDFQ8ZYTzlXdgBmOhcD4JN1D3tEe2PsRCreLDsHM72z3R6v2dqJ7CS5Pd6RAPrLzsEY69Ast8ebIDsEM63vyw5gJkSwFWmvT7pP/dfnsrOwiMCDQyKA2+N1AThVdg7GWIfiAUyXHcIMTNMp5PZ4RwEYLjsHY+yYuHjITtZ5sgNYERGi37I/ldAP1ftlZ2GmlgJgkuwQrNedKTsAY+yYNHD7mnVFkUsFcI7sGGZDBPV+7V/TH9NeXyw7C7O8c90eryY7BOt1pwJQZYdgjB0Tt7NPgGmKhwAukx2AMXZcp7s9XrvsEMwkilwagNNkx7AqjfSMhY55FXYEfLKzMFObLTsA63VnyQ7AGDsu3veQdcVUAEmyQ5gREegm7cOCZ22/WyQ7C7O0BACzZIdgvY63aGHM2HgJ6RNgpuLh6bIDMMaOKwZAgewQzDSmgfdh6VXx1DzqHftjX8nOwUyNR+JZmNvjdYA7rhgzunN4cB7rAj5/d9P31c8LX7U9s0h2DmZpPDjE+rh4yJixjXR7vNmyQxidKYqHbo83GsAE2TkYY53iC1V2os6WHSASjFBKZ/xUe42XXmJdNdbt8abLDsF6zXQATtkhGGPHFQ+gUHYIZjrczu4Bp6trCt+2Fy0BhJCdhVkS73toYW6PNwvAUNk5GGOd4tmHnTBF8RDAFAA84pIx4+PiITtRvA9LH7lWXThjtrJ8tewczJQI3Ji2Mt7vkDFz4Nkp7MQVuVIAjJUdwyomKt/O+sD+8BcK9JDsLMxy3G6PN192CNZreNYhY+bA/didMEvxcKbsAIyxEzLE7fHmyg7BDK7IlQbu1OgzRFAX2J7PzaU9pbKzMFPifQ+ti/c7ZMwczpcdgJnKGQgP/mE9ZLhSNuNT+4MrNQQDsrMwy5khOwDrNVw8ZMwcTuctAo7PLMVD3o+FMfPgURusM6eCOzX6lEJI+MD+SDAWzfWyszDT4b1sLcjt8fLMFMbMI9vt8bplh2CmUSg7gBW5lYqpnzvuWxcFX4vsLMxSpskOwHrN6bIDMMZOSCx40tpxGb546PZ4bQCmys7BGDthPMKKdYaP6RI4KJC70DFvC0HXZWdhppLi9nhzZIdgPY5npjBmLuNlB2Cmwe3sXpJONRO+dNyzJQYtDbKzMMvg4qEFuT3ekQB433jGzIP3ij4OwxcPEb5QcsoOwRg7Ydy5wTozRXaASJVB1RNftf1qqewczHQmyw7Aehzvd8iYuUyQHYCZQJErFsAI2TGsLJEaxyx33F3mQmOt7CzMEoa0rQbBrIUH1DNmLhNlBzAyMxQPeclSxswlkxvA7JiKXA7wUnlSnaauLbhNff8L2TmYqXDx0Hq4U4Mxc+HBeexETASgyg5hdXHUMmK54+7KNNRUys7CLIFnH1oPt7MZM5dTZAcwMi4eMsZ6AxeH2LGMB8CbEUv2sPbmuEm0eZPsHMw0uHhoIW6PNxnAANk5GGMnhYuH7ETw6h59JJr8eZ877mvMospy2VmY6XHx0Hp4+WjGzCWR9xc/NkMXD90erwJguuwcjLGTxsVDdizcqWEARIh+y/6zxH6o3i87CzOFsW6Pl4v+1sFL2jFmPkluj3eQ7BDM8Lid3YfsFBy0yD5Hz6U9pbKzMFPj4qGFuD3eLABJsnMwxk7aGNkBjMrQxUMAIwEkyA7BGDtpXDxkx8KdGgahkp6x0DF3vx0Bn+wszPAc4KU8rGS47ACMsS7h2YesM7xSQB/TSM/6yD4vehTt2Co7CzOtiW6P1yY7BOsxfM3EmDlx8fAYjF48HC07AGOsS7h4yI6FG9MGEk8tI9+1/+Qr2TmYKXCHpHXwzEPGzGmC7ADMwIpc2QD6yY4RiVQSae/Zf5LMWwKwLooCD+yyEu7vYMycuB/7GIxePMyXHYAx1iV5bo83RnYIZjBFLjuAXNkx2NGGK2Uzfqq9tlh2DmZ4POPFOrh4yJg58XGYHQ/3nUikkEj6u/3JrFOVNetkZ2GmNFR2ANZjuHjImDnxzMNj4OIhY6w3KOCZw+y7hgJQZYdg33WtunDGbGX5atk5mKHlyQ7AegwXDxkzJy4esuMZJjtApCNC/B9tz+Sdp3zJbWp2sobIDsB6xvXq/2wjaOd2DcGA7CyMsZMywO3x8n6lHdBkB+gEFw8ZQ1458AAAIABJREFUM6+xAL6UHYIZCh/TDYoI6gLb87nF/uzS7SJzoOw8zJC4eGgBbo83BUCa7ByMsS5JdHu8OSXzZ++QHYQZEhcPDYAIzgW2BaPig03L3wydwXu9sxPFMw+toMhle8KG8wFoQiDgg237XpG0/xvh9q3Uhzm+0oelfSuyBoagGr0vnrFINQbAp7JDGI1hD1htGwYPlp2DMdZlvF40a4/3cjAwhZDwgf2RqvG+F+sb4YyXnYcZTprb440rmT+7QXYQ1i18HGbM3MYB4OIh6wgXDw2CCPafaX+cEI/mL14KXTBddh5mClw8tIZctPWzE8EWhUDuIKrIHYQKnKeuAAC0FRW3lYvkyraiYtRX+rC0rSJzABcVGZOOi4cdMOyB6Q3bz9wtsH++UQzS1um5cZv0gRkVSOKR0oyZBy9bytrjTmuDc1Agd6Fj3lfTfM+PF1CMvrQ563uDAayRHYJ1Cy9Zypi58eoA7Fi4eGggRNB+pP1tWgI1LpkfvGqW7DzM8HjZUmvo9DjcVlQcnEP7BudgH85XlwMAhIC/Fbate0VK5Ubh9oeLikP7bRVZA3QovPULY32D9yztgGGLh9PVb/IAFJ5xRB+VEGhogWNPhUis2Sb6+zboOdpakRu/SR+YcQAJqfLSMsY6kCU7ADMcHlFpAhlUPfFV268W3xSYVyA7CzOcPHDx0Oy4eMiYufWXHYAZUJErHkCG7BjsaESgH2rvz3KhafHDwVu5Xc2Ox+X2ePuVzJ9dITsI65YuD+Iggj0agbwc2puXg724QA3vACQEfK2wb98jUg5sFO7ASn2YY5U+tN82kclFRcZ63gDZAYzIsMVDADntbyBCnBO+YYNoHwZhH85Uvz50nxCob4ZjT4VIqtkqMv3r9RxtvchJ2KQPTK+CK6VPkzPGgPASd0rJ/Nm67CDMMLJlB2An5jR1bcFt+vtfvBw6j5daYkfi5eTNj4uHjJkbF4hYR3jWkoH9QPusIJEaF/0wMKdQdhZmaEMAcPHQ3Hp8dQAiOKLhHzKYyocMRjkuUpcBAIRAawvs2/aIlAMbRE5gpT4sepU+JH276J/NKwgx1mXpsgMYkamKh8dDhPgY+OJzaC9ysBdnq6sO3ScE6poQtWefSKrdKjIDG/QcbZ3IdW3SB/SvQXxSjydnjAHh40sKgP2ygzADKHJFA0iUHYOduIe1N8et1XM3rRT5vNwsOyhPdgDWbbysHWPmxsVD1pFM2QHY8Z2jflX4Jp5afFXgUZ6ByI5lKIClskOwbumzczQRopzwD82j8qF5KMf31c8BHCwqOkp3txUVV+jDnKv0of12inQuKjLWOS4edsDIxcMeG7FBBFcsWl2DqRyDUY7vqV8duk8XqG1C9J59IqnuW5HlX6/n2NaJnITN+sDMOsQm9FQGxiJUOrh4yMK4U8NkiBD9lv1nidN8z+/nPYdZG555aGJuj5cA8DL/jJkbL1vKOsKdXSYwTd1U8G/68dIL/U9O50581gFeLs/8+skOEC4q+oYOoT1Dh2APLlHD9Wgh0NICR+kukVp1uKg4JH2nyMgGiCTHZswoEtwer6Nk/myf7CBGYuTiYZ90biiEhDi0JMTRHuRhD2arKw7dpwvUNCG6vFwk134rsgLr9Vz7en1QwmYxILMesa6+yMeYyaUDWC87BDME3gPThFTSMxY65m6c4HvJ5YfNITsPk447J80tDgDvjcKYufHMQ9YRPj+bxGhl58yP7XOXneX/5aQQVCP3x7G+lyw7AOs2wx6LiRDthG/YUNqNodiNS9UlAAAh0NwMR9lukVq1Ts8JrBT5zlX6kIwSkZ7FRUUWodIBlMoOYSRGbqxI36dQISTGoSXx4MH1fHX5oft0QVWN4cJi3RaRFVqv59rW6zmJm8WAzEY44yXGZsxIuIODHcQzD00qnlpGvmv/yefn+ufPkJ2FScdLvZsbLx3NmPnFuT3e2JL5sxtlB2GGwtdcJpKr7J22xHH/ylN9z57Cg/PYEbh4aH7SZx6eLCI4Yw4WFZXduByHiopNTYgq3SXSqtfrOaGV+jDnKjEko1T0y+SiIrM4Lh62Y+TioaFPnAqJ5Hg0J8dTM4ZhFy5Uvzx0ny6osgHR+8pFSl2xyA6u13Mc6/TcxC0iO6sJ0bESYzPW1ww78or1OZ55aGLDlbIZT2p/XPyT4E28T0tkS3B7vErJ/Nm67CCsS7h4yJg1ZADYKjsEMxS+5jKZTKqatMxxz9ezfM8NbUZUjOw8zBCkT6Bg3VDkcgGIlh2jpxAhJhatw/OpDPlKGa7AIgCAEGhsQlRZmUirXqfnhlbqw2JWiyHpZSKNi4rMKnhAVjvGLB4WuQgmHt2ukEh1oTnVRWXIRxkuVr84dF9IUGUDnHv3iJT6YjEguE7PcWzQc5K3iOxMbjQyC+ILWXYQ77NlcteoH89Yoeevfl+fOl52FiaNAiABQLXsIKxLuHjImDX0BxcP2dH4msuEUqh+3JeOuzfM8P1mQANieFscZugJFKxTEXEcJkJsLFqHD6cyDFfK8AN8BiBcVGxEdGmZSKtZp+eGVuj5MV+LvP67RBrv1czMJiL+lk+GMYuH4Y4po2brFpVEagKaUhOoCSNQemjzWgAICaqoR8y+3SKlvlgfoK8XOY71ek7StyI7qwUOp8TYjHUVH3TZQbycs8kRQX3etiB3iz+7ZKvIcsvOw6RJAhcPzYqLh4xZA4+IZu3xNZdJuah51ArH3cUzfM8Fq+Hi4lFk4/9/czPdkqU9iQixcWgZMYJKMUIpxVX4FAAgBBoaEV1WKvpVr9Vz9RV6fszXel7mHqRyW4YZFbep2jFqgS4ip+urJPolorFfIjVilFKCyw6vNS10KHvr4Ny/W6TWb9YHhNaJ3KgNek7yVpGZ1QqHZabGM8vhgy47KE52ANZ9CiHhffsj1eN9L9Xz/r4Ry7QrQzAuHjJmETyKn7XHs9ZMzEm+YV867t1e6Hs2sBfJfP0cubh4aG4RXTw8FiLExaFlxEgqwUilBNfgEwCAEKhvCBcVa9bqg/UVen7s13pe/3KkcFGRycbn4XaMWjzkk+YRiEAq9IwkNGYkUSNGKztxBRYDCBcWQ1D21iFm3y6R1rg5PGMxer2ek7RNZGb5YI+SHJ9FNj7xs4O4eGgRDgrmLHTM+2qa7/nxAooiOw/rc1w8NC/+v2PMGrhTg7XH1/wm56BA7hLH/bvO9P9yV4nIyJadh0nhdHu80SXzZ7fIDsK6hPs7TgIR4uPRMnIUlWCUUoJr8TEAQAjU1cNZVir61R5RVMzkgRWsD/FnrR2jFg8TZAcwCyKQBj0jGQ0ZydSAMcr2I9ec1kNQ9tQitmKXSGvarA/Q14rc6A16TvJ20T/LD5tDcnxmfdyAYgfxZ8FCMqh64qu2Xy26KTCvUHYW1ue4AGVePPOQMWvgVWfYYUUuAhcPLcFGoexP7HP3zvY/vaNYDMiRnYdJkQxgt+wQrEtssgNYARFcLjSPGk07MVrZieuwEMChomLpTpFRt1bPFSvbior7kMQzPllP4xW22jFq8dCouUyFCIoGPTMF9ZkpVI+xyrYj153Wg1B31yJ2f5lIa9ykDxTrRG70Bn1Q6nbRPysIjU98rCfw3zI7iIuHFnOaurbwNv39L14OnTdddhbWp3hpNPPi4iFj1sDta3YkLhxaiEp6xgf2hw9c4i/askbkDZWdh/U5vmY2L+5D7UVtRcXRY2g7xijbcQM+AgDoArX1iCnbKdJr1+h5YqU+LH6NPjizAklpkiMz8+J2djtG/YWosgNYHREUG0JZqajLSqU6jFe2HjlNPBSEuqsGsftLRb+mTbpbrNNznBvFoJQdIoMLi+xkGPUYw/qeYS6EmvwCcxe2YlV5CALAmTka5kyx48b3WlHvE2gOCNw81o47JtqPet66fSHM+V8r/CFAF8BPT3XgjBwNxQdCuOm9VhABf7wgCkNTVFz3TgvunmTHpExrn84e1t4cv1bP3bRS5A+XnYX1GT6umxcXDxmzBr4WY0fimagWo5BI+X/2x23XBh7e8Lk+apTsPKxPWfvi0dr43CyBQkhIQFPCWNqOscp23IQPAQC6QE09Ysp2iIy6NXqeWBEuKmZXIjFFcmRmfNzf0Y5RfyF8wpSICKoNoew01GWnUR0mKt8euk8IBINQS6sRV1kq+jV/o7vFOj03ZoMYlFoi0jNDUI36mWJy8OehC4jIDWA9gK+PuPnfACYJIa484nGLAPxQCFHcwWtcBeAuAH4AAQD3dvS4tsfeAGCYEMLTMz9Bh+ydP6Rv1LYKXDXKht/NjoYuBPJ/24SqZoGCgSrmTnegOSAw/LeNuHyEhmTn4S39iIB/Xu5EUjShtFbH7DebsfHOWLy0KoBnznSACPj96gAuHibgUGH5wiEAECHqLfvPEqf5nt/Po/sihvU/2NbFs0YZswZuX7Mj8cxDCyKC6y+2n+fcEbjv6w/1yeNk52F9htvZ5sXFQwNRCIkJaEocR9swTtmGm/FfAIAuqKoOMbvbiopYoQ+L/1rPy6qCi4uK7CBuZ7dj1F8InzANigiaDaGB/VA7sB/VYpKy5dB9QiAYgFpajfjKEpHe9I3uxlo9N2ajcKeVivRMHQr/v0Yeox5jzGCTEKLw4DdEVAhg0kk8/xkAeUKIZiJyAHD2bDzzyoxXkBkfLgo2+QG7CrgTFFS1CABAvU/AaSNEaXTU80b3O3wI+7ZKx8CE8GvE2ICWYPj2KA149DMf/nlZ5AwCV0nPWOiYu3GC7yUX76UbEfhcbl7U+UMYYybA7Wt2pMhpdEYYIsS8aPvNiHnB21a+HSo8metAZl7czjYvLh6agEIiORGNyeNpK8YrW3ELPgAA6IIO1CJmzw7Rv+5rfTBW6Pnxa/TB2dVwJUuOzPoet7PbMeovhE+YJkQEzY7QwHTUDEynGkxRNh+6TwgEAtDKqhB/YKee3vyNcNNntUO1mCrBJ1hrCwKzZWeIVOsB3E1EvxNCNALwAQARvQRgCMIzUN4XQjx+5JOI6CwAPwEQBFAL4HoAuQBeBtACoA7AdUKImpPMY7hO65AucN27LXjmzCickaNi9pvNGLKgEbWtAi/OjkKMvePIhX9qwpYqHf++MlyPnTPVjrkLfQCA7HjC+UM0/OILP1oCAnOnO+BOUDp8HSuJp5aRC6Kf+PgXNd+PG7Q/RIoQhvv/Zj2jRXM083HdtIKyA7DusSHoj4KvNRp+XzT5/NHw+6Ph88dQa8AJX9CJ1mDdbkdQCwi+lrIwv2o7wMdhdgT+e7cwIjh+qb08zh6oWrh/V3aC7DysdzXaosHHd9Pivk0TU0ikJKExJYm+xQTlW9x2uKhYWYPY3TtE/4av9cFYsSfPprYatpbCekCI1F18HD6aUT/w3AC2GCLY7AgOykD1oAy1GtOwCeT+fElrZVzgtHViIvGsKKvyAU/IzmBWw9uWJT3os5N8/kUAbgPwKRF9BOAJIUQAwAIAxQAGAvgKwKHiIRHFA3gOwEwhRBUR3Y3w0qf7ASwVQjxARKkIL4VqaoFQuHB45Qgbzhms4eGPW3HGIA1zr3Gg3idw7hvNyE9VMDz1u6ejRTfEoKRWxxmvN2HjnbFIcSp47cJo7G/ScfnbLfjBSBvikgjnD9Xw8Cc+/Pki6w8IbyFqfnSAP7vV/Y+hjT7RMLxM7Bi3TdQOLxO2tFpkajoGkAELyKxL/gE8IjsD6xouHvYABXooCr7WKPhbneT3R8Hnd8Lndx4q4PkCMdQSioEv5ERrKIZahROtIoZ8uhOtFA2fcJJPiYKfouBXHAiodgqqdgRUG0I2FSFNQ8imQrcrEHaC7qDwsoQOItjRyTLgO5KiVjZ/lJim6jSwb34jTIJtwKOyMzDjMH27nB0fEbSF+SuyzqldUXXlEn00AfGyM7FeowC9uZMI60VcPLQghURqMhpSk2kLJipbUBgf/WXoy8Q8Angwh3XZgMdkZzAULh4yaa5papg48Xsu/3tTUPXEX0ObEpswQXYm1uNCsgOYWPtlSycDGN/uMU4AzR09WQjhA7CAiF4A8CyAh4nodwhfjVQAKAGgt3vaEAApAP5FREC4s3IZgPkALieiBQA2IjwL8WQZ5rPgDwn84F8tuDTfhitGhtv4W6p0XDUq/HWcHXBFEbZX6xicpCCoA04b4as9IZySrsCuEpKiCf4QEDziN+j52IcnT3VgVXkIcQ6CSuElUCPB5f3T17YqyjQAaHFQ3Oo8OmV13uH7Y1pE3chSsWPcdlE/bJdwpNYhS9ORJSsv6xYuQJlXQHaAniNEFPw+BwKtTvh8UdQ2Aw+tgWjyBZxoDcRSa8jZVsCLpRbdCZ9wolV3ko+caBVO+CiK/EoU/ORAQHVQQLUjqNgQtGlHFfAOFvFEFIAoImgAYtr+GU5OQuukT6+o+9L5XsIBV/N32g3MGgzTpmKGwMVDi/syKmpji6KMfGc6sGw47X76z6EdcS0YIzsX6xXczjYvo/avsx40NLFl6guzYz84zWsrIINeC7Bu4+NwO0Y9uLXv0GYWFCVE9PhW38rVSVEFt9+rZZ+/XF929SI9TxFIlZ2N9Rju3Og5WwCMJqJUIUQlEQ0CkApgb/sHElEUgLFCiC+FEIKINgIYAeBaAJuFEE8T0VCEi4pH2gGgFMA5QojWtr0SkxBetvQfQoi/E9EbAHYBbes4nDjDfBZe+TqARSUhVDUL/H51uL/lZ6c58PAnPjy/wo/mgMCkTBXfy9Pwyy/82NugY8G50ahuETj/rWYEQkBzAPj56VGIbVva9MtdQQR1YOZADXnJCi75Rwv+8LUfz5wZJfNH7ROPpyQtKrHbCo/3mKZocq0YRmNXDDt8W1yzqB5VInaO2yYah+0WUcn1GKAKZPRyXNZ9FipARZwevxCyIRhwwN8SDZ8/mvy+6PAsvICzrYAXg9agk1pDMfCFYsIFPD08C68VTvhENHwUTX6Kgo+iEFDtCCgOCqg2BG22cAFPUxGyKxAHi3gHZ+A5EB7gYv2DbBecJpqn/uUq9fPoj+IWjShDoew8rMdxpwY7kk92ANa7fpGcWHfw64pEyrrlPrX/rR/qi09fK6YQwPuNW4thrpnZSWuVHYD1jetcB6YXnZfx1S3vYxp1siIIMyXu72jHqMXDRtkBWN+YV12TeUVmuK/4P1OUaZ+NpppH/xZamlOBmZKjsZ7Bjd+ua79s6b8B3ArgQyLyITxD+8a2pUjb0wHcT0TPItyIbQJwM8LFxreIaDaANQjvaXiIEKKaiJ4E8DERBQAIAA8BOAXA60Tkb3u95V34eQxzAr5zoh13TvxuG2/Jjd89JT4y8/D1+NmDNZw9uOPT5tRsDVOzw/elxyr44qbIGIT2YYxz9f+LjenS8brBSUnLhlPSsuGHb0toFJWjd4qScdtE85A9wpnUiIGKQFpP5e0N9aEQHq/Yh32BAASAc+LicUNS0qH7q4NB/Hz/fpQF/NAFcJHLhasTE1EVDOKB8j1oFQLzUtMw3unEbyorMSzKgbPjDL0aFXdam9SV6qe7U1D3hZN8egxadSda4SSfcKK1rYB3aBlNxR6ehafZENTaZuHZFeh2FcJG0KPaOiujiGADL9NkSNc2NsxYcK6ydMM3sUuvWComcQezpfBxmB2Ji4cWdkBVKrfbtIlH3iaIlJe/pxZ8MkZsLfprSDiCGCIrH+tx3H9iXvWyA7C+Ea8L1zlpNfGvnpW0+uaPxCTi1ROthtvZ7Ri1eMgH3Qgx3B8YHBfS1zeoymgAaHRSoucmbeaEb/W1c97VXbYQBsnOyLqlSXYAMxJClODYe1ksPIHn+wFc0cFdFQBGHfH93W2P/9MRz/03woXKI30N4LXO3rcTPCjEYko0rWxeanIOiHqssVwbS6lLRlHqkiM+pcl1Yt8pO0XZ2O2iJa9cxCQ0wq2El9c1BL8QuCs5BYMdDgSFwHk7d+DC+HgkauEmVlUohNuSk5HncKBV13Hmju24KiEB3vp6XJqQgMlOJ56qqECKpqHY14r7Ug0/+Z4b0yY13/ZKPIDpsnOwvnNPbd3Mp0cri3+aHbP10bf0FFUgXXYm1iO4c5kdiZcttbBfJSVuAlFBR/dtz6C8Gx9Q/XP/qS8as0PMIkDp63ysx/FgAPNqkB2A9Z2zmlvG/WVEcMnbzbYvL/tcn04Ayc7Eegz3d7TDxUMm3Y119Q3PJx291+yqIcqY6x8g333v6YsnfSumEY9qN6tq2QGsjojsAD5qd/M9QogNMvIcR23nD2Fm0UzUdFlmeqsgGtDb71XlovRPx1D6p0fs7JJWK8pP2SF2jd0uWgfvFXGuJgwiILG3s3QkRdOQ0lYorAmFoBEhWjncd5PnODzZpzYUQrpmA7U9xqcLtOgCTkXBM5X78VCqoSdZHmSYWcTspPEgjgj0SFVNgSdVWXTXnc7UX78S2hjjw0jZmVi31XX+EBYxiur8KHIJcMel5YSA0IcxzrzjPSaokv3nV6iFY7fp6+b+S0/mPcVNr0p2ANZl3I8dYV7et3/CtBlZla4mWnL2GtHhIA9mStzf0Q4XD5l019XXj1+Q6KoRREd1/AY1cvz6ErVg0D6x7bE3Qy0xvqNmTDFz4OJhL2ubZVgoO8cJ4I4uC7ksM319q6JMlfX++xOo/8Jx1H/huMO3ZVSJXWN2iN1jdgh/7l7himvBIAJcfZXp2cr9+EdtLR5MTUOU8t2B3826jof37cVP08MTf86Pj8cvK/djRXMzRkZFYV8wgA8a6lFTG8KlrgQMjzLsVm48EMC8eDWACDW/sqrw7n606NZ7o6c+/efQ5+79mCE7E+uW/bIDMMNpBRAtOwTrWf+Mi10VIpp8Io9dM1g55eb7qeGJv/Ix3sSC4GtmM+N+7AgTLYTzhYrK+h+enTozsUlfNOlbUSg7E+sR3N/RjlGXNeCDbgRxCERNbPWtP9b9O9Np8I1z1JHvTaElghtTZsPFQ3YQn4At4icpSYvKbDZphcNj2ZtM2f+dqEz9+RVqwS33a2Ou8KjxD9yilvzlVGXZhoG0uCEK60Uvzrx6IDUNn+YOxnv1dVjf0nLUfU16CPeX78GdySnIbysKRikKHuuXjqfS07GwsQHjo50ICAFPahoWHKjsrZg9wdDh2HFx8TCCvVBxoPCUgG/5vJu1Gf8dT0sEL8ljZlw8ZO3xbCUL+m2i67ubtB9Hi4Pi5t2szXj5bGW5zp8JM6rOL94sZIdgXcbLlkag6S2to2a0tC751SVq4eYsLJadh/WIctkBjIaLh8wQ5lXVZB/3AUT0xqnqrDvuUlv3JWB5H8Vi3cfFQ3YQFw8t4IMY56p3Y2Nmyc5xQohodyq5/zNFmfbkVWrBzXO00Vd6VOe8G9XtbxUoX2zKxpImBzYKoKXzFzu2nX4fqoPhPvhoIsQpCur1EBpD4S2pGkIh3L1nD25JSsJEp/M7z3+luhqXu8JLd6sgEBGadb07kXobd1qbF3ckRrjX9u2fle/zL33tLHXWsxcr6wVQIzsT6xI+DrP2+DNhMcV22/YaVR3bled+PE6Z8sN7VL0qDl/1dC7Wq7idZm7cjx2hflNROdWh61sfv0adtSsFX8jOw7ptj+wARmPM4mFRXTN4I/iIMjQQyHGFQus6e1x1PPW79w5tyovnKitDhL19kY11CxcP2UE8a9jkdtq0Uk9q8mAQGbPtcAIEkVKSTrnvTFOmF12jzbrxAW3kD36k2h++Xt369gz6fEsmljTb8Y0AfCf6mioIRRX7cOOuMlxVVoocuwM1oRB+tDd8ivp9VRV2+v347YEDuL6sFNeXlaIiEF5Gf0/AjzUtzbjA5cKMmBisb23BNWWluDJByvaNJ+qkZx4S0VgiWkxEy4loDRHd03Z7IRFNaPvaTUQ9NjiIiBxE9CoRLSWiz4jo5U4ev4iIhvXU+xsUXwhFOALob+X7prv9gWUrhinj7r9NbfBp2Co7FztpXChi7fFnwmKeTk7s1jm7NpZS77hbm/jOVFoqeOUBs+Dioblx8TBC2QHHK/v2hwAE596sTq6Mx0rZmVi38MzDdoy65yEQPnGmyQ7B+s7NdfWNzyadWIfpZ6cok5YPo4Z5b4cWD9+FmWTUQjjjBjA7iD8LJtZE1HhZ/3S/IEqQnaWn6Qqp2/sjb3t/Ne/tmeHb1JAI5O7FlnHb9f2jdgpkHUBqVAC5BNjaP3+A3Y7nM7O+87rnx4e3W3woLQ0PpXXcnMm02fFK9gAA4WVMX2372sB8+cWbT+rCmIjSAfwVwAVCiO1EZAPwRyK6HUAGgH0AVvV8VJwNQBNCzGzLkdEL72E2XDxkUADlnT17J52b3X/l3mRt0q33qY3PvBpa3q8WU2RnYyeMl49m7RmqeFjbKnDbf1qwq15ACODyERoemOrAjz9pxWclIQgAPz/dgUL30d1RW6tCuP39VugCaA4IeGY48P18G4oPhHDTe60gAv54QRSGpqi47p0W3D3JjkmZqpwfshc1EjWscTi6NOuwvbcK1ZlLRorSp14P7YjxYVRPvCbrNQdkB2DdwoOlI9gYn3/Y95qaF/03Nqbw/tvV0S++EFob34IxsnOxLuFr5naMXDwsAxcPI8rVdQ0T/i8xoVoQJZ3I41scFPfENVrBiFL9G88/dM0RxNDezshOGs88ZAfxCdjELstM3+BTFMPtc9hbQirZvs3C0G+z1KF/KwjfpgWFb0g5No3dpleNKhGUWYU0exA5ZOy2VE/rSof1dQD+JITYDgBCiAARPQhgMYBoAH4imgzgCQAaEb0IYCSAAIDzALQC+CWAyQj/rt8UQiwgoj8hPHCoP4C3hBCvtnvfbwDMJ6JCIcQiIcReAGibXfgcAAcAF4A7hBArDj6JwjNrO3q/hwFcAqAZwP+EED/rwu9CNj4OMwCABmjv7yo/5azszNVVdnX8PT9UJ9//rr54arGYRQDJzsc6ZahCETMEQ30mfEGBokIHhqeqCOoC+b/BjrWvAAAgAElEQVRtQla8grUVOpbdHIPyBh2n/bkZG++MgaYcPuQ8+pkPd0yw47IRNuxv0jHmpSZcPEzDS6sCeOZMB4iA368O4OJhAg4VliwcAsCLia41IOqxbQL2pNDAm+9XQ3f9R188Y5OY1tFgOGYIPNjWzIrqqlHkagIQIzsKk+PpyqoZS5zRm5o0Zfg9d6i5L70Q2hTtx3DZudhJ45mH7Rh5tlap7ACsb9kBx5TW1g0n+7xvBiojrn9Qzf1sNC3u7t5VrMfx6Dl2UJnsAKxrHklJWrTLZouYwuGxBDVybBpAw984TZ3puUmbce1cbci1D6mBJ69UNnon0JLSVHzhV7FdAIbesLCbulJ8cgPYduQNQoj9CBfu/gTgWSHEjW13jQDwXNtswZ0Avodw8TGm7bbpAH5ARAeneh4QQpzRQeEQbcXK8wFc3rZc6jltdzUAuALhwuRfAFzf7qnHer9zAdwshJgF4I0u/B7kK6qrQrgYyxjsgOO/u8vz40Oh9SCi5y5WC14+R1kpgEbZ2dhx1eUXb/bLDsEMx1DFw36xCoanhgt7lU0CmgKs2B3CZcPD4636xykYmEDYcuDoJlN6jIIDzQIAUNMikOwM7wUdYwNagkBzAIjSwkXGp0939O0P1Yf+FheX2dOvqSukLrhQLXj8GnWbX8X2nn591iO478T8uB87gmmA9ufyiigI0drioLi771DT+XhrSlw8bMfIo+W5ozkCzauqHXBxVvRJP09XSHtxtlrw7hRRVvRGqDKxCeN7IR47eTtkB2CGwcd0E3o/xrnqP7ExPTby2Wr8NoreMIhGbhh0+DaHXzQNLxPbx20XNSNKha1fLTK0ENwWmc3Tlb/jUgA5R95ARCnoeHT1N0KILW1f7wKQAmAUgOlEtKjt9ngAB9d3/fh4b9xWQLyTiNIAfEZE3wIYinCBcBPCBUxnu6dNOMb7XQTgDiK6CcDrAEqO994GVo52/x8sckUL4fxwV7n7zAGZm5oUZfgnY5XJO9Np61OvhxyaDsOvoxyhDFUkYoZRITtARzwft+Ll1X784owofFUeQorzcFMoxUmobCsUHvTkaQ4U/qkJL3zlR3WLwD8vC/cLzJlqx9yF4e2os+MJ5w/R8Isv/GgJCMyd7oA7wchj4k/Ox87otX6Fem2pu+Jsyr9pjtryyN9DS/LD279YoX1qFbwktfntBHimWSQbGgjkXNHQuPjv8XEFDU5Kuu921bfgpdBuTcd39zlhRlSXX7yZ9wlux8itLB6xEYEGBwKDEkOhNV19/t5kGnD7vdr4NwqVZTqP3DKCbZ0/hEWE8IwXPgmbyA6bVvpwanIewss4shPks1PMmsHK6FfPVgseuE2bdvU8bdANc9SGZy5R1n5yCi0uT8KyoGLaYvquLjzndQA3EZEbAIhIA/AMgN8BEO0eG2z3PQHYCOBtIUShEKIQ4RmDX7bdf8xZnkQ0johcwKGZjlUAYgHMB/CgEOJJhJcgba+j91sBIEEI8RSAHwN4r9Of2rh4JCU7SpwQ8R/uKs9w6PpWANiRQXm33aPG1TnxtexsrENcPGQdMWTfyfwzorBrThxeXx/A1moddUfMfa9rBRKjjq5b3f5+CzwzHPjmzlisuT0Gd33QigPNOlKcCl67MBq/OMOBJaUhxNkJeUkKfjzLgccX+fr4p+pdv05K7PUVAvw2ii66Rpv1fxcpa0KEvb39fuyEbZUdgHVbiewATL4fV9XMcoVCawGgykUZc29WQzpx+80k+Fq5A0buEDRkA5j1vltr67u99Oh7U5Vpt96nKiVp+LwnMrEu2ccjNlg7XSk8MAmaiBov758eQFvxhXVPSxTFfzVEGfP7c9WC+2/Xpl31I23ATfertc9erKxZNIoW70vA8pBiiv3oTrro2bbX4HUA/kREXyJciFsH4CUAywD8kIjew7FXw/gDgDQiWto2G/DnJ/jWGgBv2/OWAVgohFiPcDHzMyL6BEC/k3i/p4loCcKzHV88wQxGZIbPGetjCbqe+N/d5Qk2IXYCQKOTEm+/Rz1l4wBaIjsb+w5uS7GOfCs7wJG2HAihsik8vsdpA1wOwv2T7fj3twEAwIFmHVuqdAxNUeAPCTQHRNvzdOQkhruokqLDhcW9DYfHGXk+9uHJUx1oDgioCqASUO9rPw7JvMo1de9uTZ3YV++3PF8Zd+t9avSeJCzrq/dkx7Wl84cwgyuRHYDJRwC9UV6RDCEagfC+sz++Tq0VQK3sbKxTXDzsAAlh0MZWkWscgNWyY7C+5wf8E9zZ9SK8rFm3Tdqir7nvXT3RpsPdE6/XVc8fqMTypma0CB03JibhAtfRffLPVVZiZXMzBATmpKZikjMGVcEgHijfg1YhMC81DeOdTvymshLDohw4Oy5e0k9ywpbmF2/m5Q7ZYUWu/wE4S3YMdnwCEOdm9V+x26ZNkZ0l0sQ3iapRJaJk3DbROHSPiE6uxwBVIF12riN8P7948zuyQ7BuKHL9CsCDsmMwYyrX1L3nZvUPhQ7vK4pLPtc/v3ypPpEA624wZi4/yS/e/JTsEMyAilz1AOJkxwCA7dU65i5sRZ1PoDkAzMhW8cszHbjvQx9WlYegC+CxAjvOzbPh6aU+7G3QseDcaCwtDeKhha2I0gj1PoGLhtrweGH40PPlriBeXBXA6xdHY1+jjkv+0YKgLvDMmVGYNdDIu/GcuHvTUhZ/FuMskPHe563Ql137qT6cgAQZ788QBODML94ckB2EdUOR6xIA/5QdgxnD84mupX9IcM08+P2onfqGR/+m5xAQIzMXO67X84s3Xy87hNEYuXiYDF52MmLd0S910efO6MKeej1bULTe/66+YsJWMY0AW0+97on6oqkJb9bU4IXMTLQKgavKSvFKVjaStfCFzvKmJvypphovZWVjfzCAG3ftwnvuQXizpgaJmorJTieeqqjAg6lpmL+/Ai9mZff1j9AVr+UXb75JdghmIEWu3wG4Q3YMdnye1ORF3tiYQtk5WFhig9g/eqcoHbddNA/ZI5yJjXArAqmS4kzIL95suIFdRHQBgAeOuGmPEOJqWXkMrch1K4CXZcdgxlWiaWUXZmXYdaJDAxdGlujfPPo3PUURHc7WZX3r4vzize/KDsEMqMi1GsA42TFY17QNoK4TRLLaeEipE3uf/lNob0Kz/M/R8QZeP1u5H+taDi9WtcXnw7/cgxBFZOaB19/mF28eKjsE66Yi13gAq2THYMZxWnb/VZWaNuHg99M26avve08fRYBdZi52TPPzizc/LDuE0Rh3iFZRXRWKXNUAkmRHYX1vXnXNoM+jowSIemQD74BGUc9cqhbk7BVbf/JWqDXGh1E98bonqtjXislOJ4gI0UQYERWFNS0tOCMuPDh0eXMzzm77Ok2zob9mw06/H9GKAp8u0KILOBUFz1Tux0OpaX0ZvTt4v0PW3kbZAdjxvRcb85U3xskzhg2kJo7SFo+mtMWjD9+WUif2nbJDlI3dLlryykWsqwluBUju5SgCBl1OSQjxbwD/lp3DJNbLDsCMzR0MDvh7+b7tl/dPP3BwFZCNbmXEXXfSvl//IfSN048RsjNGOG5LsWP5Flw8NK2/uuJWCaJpMjMccFHGbfeq6Tcu1Befs1pMIiBaRo4vmpqwpdWHNwYMODTwenpMzKGB1w8c0R9SEwzirj170F/T8JeaGlyakHBo4HWKpqHY14r7UqXVY0+GIdvY7KSVyA7AjOXN8oqss7L71wqiBABYNlwZH9uC5Td/pE8kQJWdj31HiewARmTkPQ+B8J44LAINCgQHJun6mp5+3R0ZlHfTHHXEvyfREgHU9/TrH0uu3YEvm5sQEgIHgkGsaG5GCIdn/daEgkhUD9fyE1QVNaEgzo+PxyZfK144cAD5jihk22z4oKEeP63Yh02tvb6Xendx8ZC1xx1eBrbNZtv5aErSEBAZvW0Q8Q64KP2TscqkX12qFtx+rzb+yoe15Ht+qO559Sxl+de5tLjWia97YU+F7fnFmxt7+DVZ39sIQJcdghnbMH8g9y97K6ogRN3B26riKf2W+9TBpbyfuEzNAHbIDsEMy1D7HrKT8weXyxBLzoKIXjtLLZh3k1reasNmGRGOGnitKIcGXnfk9ZoaXJ2YeOixJh54XSw7AOsBRXVVAGpkx2DGkR4KpT9QXbvpyNs+Gq9M+ecMWiYAgy4FGdF45nAHjN5BuFZ2ACbPD2vq/L3xuoJI+evp6qw771KbK1xY0Rvv0V5BTAyGOaJw/a4y/KpyP/Lsdgy0HZ6lHq0oaNBDh75v1EOIV1REKQoe65eOp9LTsbCxAeOjnQgIAU9qGhYcqOyL6N2xVXYAZjgbZAdgHWskariif7oOIlfnj2ZGVJFImf8br0yZf7lacNt92rgrHtYS7r9NLfvT6cqXawfR4vporO3moBluk1lBUV0TuPjATsApPv/QP+zbvwtCHBo0ENTIMfdmbcaH42iJAELHe35v2On34arSUjxYvufQbc9VVuKq0lL8oLQEK5ubvvOcxlAID5TvwTVlpbi8tATFbYPvdvjCr3V1aSl2+n0AAM/ecqw/Rge1QWzKL97MxX92LFw8NKm1Dntxo6r06cpInSntR7k3zlEHr8yjxX19vO9s4PVBDaEQPm9qwjltKziZfOA1zzy0jq9lB2DGckN9w7QBgcCXR9729kx15sKxtERWJtYhH3iVng4ZvXjIMw8j2GUNjRMUIfb31utXxVP6PXdqk39/jrIiRNjbW+8DhIeT3JuSgr8OGIjrEpPQpOvIczjQGAq3w6c4Y/BZY7hvpiYYxE6/H4Psh4uLr1RX43JXeO9yFQQiQrNu6L6DIHj0HGuvqK4GQLnsGOxoAhCXZGZs8iuUKzsL61nlyTTgg0nK1KevVAtuuV8bc4VHjXvwZnXnX09Vlm0cSIsbo7BeAN/tbe8Yt8msgwdysBMypdU3csH+A9sgxFEVtT+erc76v4uUdaKPR9evb2nFNYmJh75f3tSEYl8r3hw4EL/JzMQTFRUIiqM7mP9QXY1RUVH464CB+GVGfzxWsQ8A8Pe6WjyUmoqH0lLxj9parGpuhp0Io6OlrNJ3ongFB3Y838gOwLrm6eSkA7IzdCSkku1Xl6oFT12pbAoqKO2r9+1s4PVBb9TW4PKEBKhtO92YfOA1Fw+tw3D7wzP5/lJeMYSEOOpA9Mo5asFXebRIUiT2XevyizcHZIcwIqMXD3mUewTTAG1Wc8umzh/ZPZ+MVSbfNEeN3ZyFxaKXlvKqCoVwdVkZriotxW8PHMCz/TPxQUM9frQ3XLMsiIlBsqrhqtJS3LFnNx5O6weHEv7z3BPwY01LMy5wuTAjJgbrW1twTVkprkxIPN5byrY+v3izoYduM2m409pg5qUmLym3aZNl52B9gIh2pdGgf09Rpv30KrXgpjna6Cs9avSPblS3/22W8sXmbCxpcmCjADo6fnObzDp4RCU7YYXNLWN+Xln1DYQ4akWQ5fnKuDm3qfV+re+Wqb/Q5UKKdnh7mGPtGX6kLb5WTHHGAADcdjvqQiHUhUKIJgWtIry8nZ0UPH+gEvenGH5fLC4esuP5BuFR88xEahWlZrPdNl52juPZMEgZdeMcNWVbBpb2xft1NvAaAJp1Hf9raMCFru8ummLCgdcAD7y2El72kH1Hkq4nP3Ggemf725+5VC0szgLPQDSGlbIDGJXW+UOk2gTAD+C7w4xYRJhbXTt4kTNa7+09uFocFPf4tVrByBL9mx+9rdsdQeT15OunahreHDjwqNvOj3fh/PhwY5eI8ON+/Tp8bqbNjleyBwAIj6Z7te1rg+uT5WCZKW0AcLbsECzsndiYlR/GOGfJzsHkEUTKznTk7kyn3P83PXyqVXQRzNmLb8dt1/eP3ilE9gEkR/vR4/sQM2m4eMhOynlNzROaFGX5U8mJE0F0qHpXnkwDb7lPbfzVK6EVaXXo80EoNaEgxqiHZwoe3DMccBy6LcfuwOdNTciPisKq5mZUBIPQhcD1iYl4pjI8ADzDpqEwNhavVFfDJ3TclJSEzA5muRgAFw/ZsRXVBVDkWg9gouwo7MQ9l5iwHkQFsnN0xmenmEdu0GYWbNC/usOruxWBXhttURUK4b494eWpE1X10MDrD+sb8NusLADAP2prcVG8C/a2WYcHHRx4fVfKALTqOt6qrcE1ZaW4ITGpt+L2hB35xZsNOfuUdQkXD1mHLm5smvRGfNznW/4/e/cdHlWV/gH8+947yaRPeqWj4oAoiALSbeuqC5ZV1F0lCAh2AXV3Xdu49nX1t669I2svy7qrLgooHRVQYJQZektPSDJpk0y55/fHDS2kZ2bOlPfzPHkemNx7z3eiTGbuOed9jdHjjn78gWvV8U+/7l3TuwJjZWVjAID1sgMEq+DeeWhxuKFPILII1cfj6ZXh9QasZvjP/ZQh0+er/VecQisEEPSF8YMYTx6ytvBqniCxPSpqzwPpqSeDWnzqZhFPU8iwM49O+miCOu6+fMP4/DsNaWa7rbDjM1mI4B3grMuuqq0bPbfK8R2EOGb7RmM0Jdx6kzryu0G0QqCVplR+1FbP8KPNTkvDjqYmTNu/D+sa6tEvKhopBgNSDAY8lpODOzMysKGhAfGKgr7RUZiTlobnK4L2Hi5PHvoYEfUjohoiWn7U13wi+qDFccuJ6OQ2rvE7IlpDRN8S0ddtHdd87HQiesLXz+MofNM6hGiA9llifH/ZObpixVDlzNm3qUqpCd/5a4xDC6/f69sXL/TqhTSDAZOTTIcnDgFgemoq8lOPnxBsbeH1h3374cKkJH/F9YXVsgMwH7I49gColB2DBae3iktPVYU49nM1Ed09Ux1VkSTvXlnLvuJFbjduLDiA3+3bh6v37cXnNY5Wz1tdX4dJu3big+ojnQxCtK84wJOHbQruyUMdr3SPcDdVOwLaoNurkuGFyerEebPV0uo4bnbcTTx5yNqyRnYABtQS1VyTly1AFNSfpFnQ4Nf08LILQI3sECz0zHTUjJ3lqDn+9zgRPXO5OvH1C5TvBVAXqDxt9Qx3CQFnc4m6BEXBX3NzsbBPX6SrBkxIiD/mGs+Ul+O29Aw0agIqCAoIdcFZ3q6CF3H4zVYhxKRDX0CXP/89BeB8IcTZACYDKPV1wC7g39ch5POE+I0eopAoK3S0mnhKu+1mw+iPxiurBVArO08Y4M/H4Yf7HrJWJQqR9FRZRSnEsU26NYUMd8xRT62JldMqpGVfcY8QeDArG+/17Ys3evfGU2XlLSMDAPa4XJjSYnFGiPYVrwH3nm1TKEwerpMdgMl1WW39CEWIkkCPW5RGfWffYTj9/YnKGg04GOjxQ1g1+EWXtcXiKAKwV3aMSCYA8dteOXYX0QDZWVjI4JuR4cTi0ADurcG6544qx/irampXtPa9Jacro/88XS32KDgQiCxt9Qx/q/Igni4vAwCsqa/Htfv34ap9e7HH5cLtR/U13OR0wguBM+LicFFSEhY5HLilsAD5wVne7lvZAVibtgC4lYgShBBNQogqACCil4noGyLaSEQPtTyJiH5FRKuadywuIqIkIhpOROuJaCUR/ZeIutrk3m+7wZjv/T3FFNLVPz4Zp4y7fY7qqI3BZtlZQhxPHoYfnjxkbTq/wXn66U1Nx30Wcxso5rab1IHO6MBXYGzZV7xPdDRyoqIAACVuD1INaqsFq65LST2ufHSI9hXfaLbbgnL1YDAI9p6HAH9QingGwHB2g9O+LD4uW8b4i8YoY5edRpX3v+9d07eca1B3wnqz3RbQslUs5KwB0E92iEh1V2b6ymKDIeh7q7CgwpOH4edbAL+RHYKFpvsOVk10KMqKxQnxx/0u2ZVDJ865Ta185jXvT6YGDPf12CPj4jEyTt892FbP8Dlp6Yf/PDEhARMTElq91rDYWAxrXgWdYTDg3Rb9yYPMMtkBwthgIlp+1N+7ev/hUgCzAXxDRF8DeEgI4QbwHAA7gL7QS2E9eOgE0is//B3AeCHEQSK6FcAtAMoArBJCzCeiDACuLmbZDr1cXlDOgLMj9kQZ9pWr6gjZOXqqNJV6zZqr5s75Ult+9hYxhoCgbBgbxKrArZrCEZeQZu16uaT8zLF9e+11E/U7+nGnkRJvu1HNevEF765oLwbKSXfEH4uLsLKuDk/k5Hb6nBDtK84lS9sR/DsPLY6dQGBWr7LgdVdl1Ykte6wEUk08pd49yzD26cuUHz0K9snKESK4px3rCPd1kOSThPjvv46LnSA7BwspTQDWyg7BfI4X57Eeear84MRxDc7lrX2vNo5S59ymDv2lD+9w9SGePPSflmVLFwOIa3FMHICG1k5u3m34HIBRAOIB3ENE6QD+BOBJABcBaPk59iQA6QA+bZ64vBZABoA3AXxPRM8BuLytMdtkcQjwLqaQ8Fhayt5w6TsuiJSXL1Yn3TtN3dNkwA7ZeULMWl54HZZWI8B9oFloiRUi7vmS8loIcVybrpp4Sps7R43zKiiQke1oT+bk4n8DBuJv5WUocbs7dU6I9hXnycN2BP/koY5vcES4Xh5vXpbXK33r//cnK6dPn69mbjyBVgjAIztPkOKbzKwjfFNDgm1RUbsfSk8dHC43KljArLbmW4O+uznrss3QV7sz1m0vlZZPGt7Y2OoEoaaQ4aHfGyZ8NE5ZLfRFCKz79pvttp2yQ0SQbQBObd75ByLqD31ir7jlgUQUQ0RnAYDQmwH9DCAZwHUAbEKIuwAsAWBqcepuAPsA/Lp5wnIi9N6JAwF8JIS4DcAEABd2I/+SbpzDAqiRyPl9TMxpsnP42s48GnT9PLXP5v60Qhw/Yc5ax5+Lw5HFUQpwOV/WvjGNjUMnOBtXtfa9ChPl3DVT9WqE8kDnAgB7YyPqNX1eM05REEWEBk07pq94R0KorzjAk4ft4slDFjJuqXIExcodVxTFPnmlOvHP09U9DdH4RXaeIOMC0GofHMaO8gv0kkosQGqJaq7JyyYQJcrOwkIO34QMR3rfQ/59zXrs7eKy8YOaXG1WFPhkvDLukauVHRqhNJC5wsw3sgOEucFEtPzQF4AZAG4AsJiI1gL4AMD1zaVIW9IAzCWidUT0LYDLoO82XALgGiJaA+A26D3hDxNCVAJ4GMDS5vP+ByAHwHgAa5pzpKF7PQy/7sY5LIBeMyVtFETJsnP4g8dAxkevVic+9Vtli5dQKDtPCOCKPOHrK9kBWPD7v9LyMUZNa3XHdmE69b13mlolAEegc3kgcFdREa4/sB/T9u/D5KQkDDAaj+kr3p4Q6ytebLbbuMJgO0hfIBfkLKa+APbKjsHk8gLe0/v1LtOIcmRnOYSE0K5bpq2+eL0YTgDflAe+Mdtt58oOwUKAxfQ+gKtlx4gEAhDn985dX2owjJSdhYWkEdZ864+yQzA/sJhuB/Cs7Bgs9HkB7yW9cn7YFxV1VlvHpNWIkqdf8x6Mc2FIILOFievMdts7skOwEGIx7YXea5EFoTP79trWqCiDZOfwt9hGUfPwO15rn3KMlZ0lSDUBSDbbbY2ygzA/sJjOBi/+YZ2w2Ri97dqcrAEgimrt+6fu1qz3fqgNpONLqjPfeNVst82RHSKYhcbOQ4tjH/TSHiyCqYB6fn3DNtk5jiaIlIXnqRNuuVmtK0/C97LzBAFeXcU66wvZASLFvMz0FTxxyLqpHMBPskMwv+HKHswnVEBdVFB8RpbH02bf64NJlH3DHerA/Rlcoq0buN9hECCi6KN3KDZ/DZWdqw1cNSBIrYmNsUbCxCEAOGMo6a5ZhrGv/0r5TuOqM61ZzhOHYW0NgDrZIVjwO63JNeji+oY23x9vGaAMffYSxSb0Sm/M9xbJDhDsQmPyUMcfmhjurKwe1FpDWdkqTJRzyy2GUa9doHzvJZTIziNRlycPiWg4Ea0gou+I6Cciuq358UlEdEbzn/sRUXfK9rQ1ppGI3iCiVUT0LRG92sHxy4noZF+NzwAAi8G9MPzuo8SE75bFxU6UnYOFrGXWfGsIlKhg3fQzIKePBgs/UUDUlweKTkv1etvcqew2UMxdswxjvx5OKwQQdO/ng5TNbLcd12uPBZ4QwiWEmNTiyyo7Vxu4dGmQejI1pVZ2hkD7eoQy+qZbVU9lAjbIzhJk/is7APMji8MFXqjHOunR8oPj4zWtzbZYawcrI948X9nI7599zgHeIdyhUJo8/Ex2ACZfjtebk+P1bpSdoy1LTldGzZirxtnzsDICm4QfMNttXWoKTUTZAN4BMEMIMRrASAAjiWgOgEkAzvB5St0FAAxCiPFCiLMBPOincVhbLI4KAG3uUGA9Z4+O2vVwWsoQEJHsLCxk8c6FcGZxCACfy47Bwkc0YPzfgaJBiV5tS3vHvf5rdeLfL1U2iRZ94FireAEt646l4BuMQadcVcr3RBn89fk2qFUlUuaNtxnO+GwUrRJAg+w8QYLfg4U/rszFOkUF1IVFpXEQwtnWMV+doZz16VhaG8hcEeALs93GOzo7EEqTh0sA1MgOweS7tao6qG+EO2Mo6YFphgmPXK380mRAq41vw1R3Vs5NA7BACLELAIQQbgB3ApgLYDqA+UT0VvOxBiJ6qXm34DdEFEdEChH9rfmxdUftWlxARAuJaCkRzWxl3F8AnElEk5rHLW4+72QiWty8G/FHIhp19EntjHcPEW0gopVEdG83fg6R6kvZAcJVjUKO3+VmqyDiXqysuzToO4RZePtYdgAWXuKEiP/qQGG/OE2ztXfcOrMyYt5s1eFSsStQ2UIUL+JgXWdxVAHcUiPYPJWashVE0bJzyPTuOer4O2epZQ3RaHOHTYSwmu22fbJDML/jyUPWaSe53f2vqa1rd4H9RxPU8UtPoxWByhQBuGRpJ4TO5KG+5Zu39TP8pq5hhCpEgewcHbH2V4ZOn6/2WzmEVgggEmrZd+ffZz8AO49+QAhRBsAEYAGAZ4QQ1zd/awiAvwshxiNM0z4AACAASURBVAPYA+BC6JOP8c2PjQVwDRH1aj6+QghxnhDijZaDNk9WTgYwtblc6q+bv1UL4CoAvwHwTwD5LU5ta7yLAMwUQkwA8G43fg6Rivse+oEGaJfl5Wx3E/WTnYWFtNXWfGuR7BDM75YCqJIdgoWXRCGSFh8oyjJqWruL6IrSqO8Nd6iZ3De8TTXgG4+s+3hxSBDxAJ6v4uNOkp0jGBRkUL8Z89RBa8y0XAAe2Xkk6VZlNW75EmIsjp1ocb+Lsfbcc7BqQrLXu6m9Y169SJ24/kRaHqBI4awRwP9khwgFoTN5qPtUdgAmnwIoF9Q3hMQvYK9KUc9PUSfeOUstccThJ9l5/KgW3avnvg/AgKMfIKJ0AAdbOfYXIcS25j8fAJAOvazpWCJaDr1OdRKAPs3HLG1vYCHELiHEzQCmAHiaiAYAOBXAywDmA8gDENfitLbGuxTAZCJ6FkBa+0+ZHWZx/Ah9Ipj50NzM9JVlBsOZsnOwkPeh7AAsACwON7g1APODFE1L/bKg2BQlxN72jnMaKfGWm9WR3w+iFQLgHqvH+sxstzXJDsFC1keIvDYaQeuTxIQNGlGO7BzBQlPI8Oyl6iTL79XtbjUiPw9+0tUTuOVLyPpAdgAWOgigd4tK0yFEu/1xn7pCnbQtDysDlStMLTHbbfWyQ4SCUJs8XAyA/8MyzK+sNkOIkFmlVpBB/W64wzD8gwnKag2olJ3HDz7t5s2NhQBmUPMOKSIyAHgKwIs4/gZSy//eBOBnAB8LISYJISZB3zG4rvn7bX5YJqLTicgEHN7peBBAAoAnANwphHgYrfdiaG287wEkCyEeAXAv+CZsV70vO0A4+TAx4btv42Inys7BQp4X3bipwUIW705hfpHp9Wb+t6AousOKIUT09OXqxDd+pXwv+LPe0XgRB+s+i6MIwGrZMZjuhRRTjOwMwcjWhwZfP0/NtvXCyghaQLLDbLdt7sZ53PIlNL0jOwALLX08nl6zq2s6fI24/zp1fEEa1gQiU5j6l+wAoSK0Jg8tDie4RxYDkOX1ZuV5vBtk5+iqf41Vxs2+XRX708PuBX5hd05qfuM5DcACIloHfSJuM/Tdf2sB3EhEnwEwtHGJ1wBkNr8hXQ7g8U4ObQDwRfN5awEsEUJsaX4e3xLRMgBZXRjvMSJaCX2340udzMB0XObVR7ZGR+18JC3lFBAFdV9YFhK+teZby2SHYAGzFEC17BAsPOV5vLmLCou9ihClHR379Qhl9J/z1UKPggOByBbkqgB8LTsEC3k8AR0EtkZH7axW1WGycwQrVxTFPnidYcI/pigbvYQS2XkCoLsV1fqBW76EHotjG4CQu3fJ5Lqt2jEu0+NZ3+5BRHTXLHVURSLa7ZPIWuUFt8brNBIixBb3WExTwW+CGYAv4+M2/DEz3V+lGfzuLJu28bb/aBkG7XCZzVC1H0A/s90WYi8mLGhYTJuhl4xl3eRQyDGpT69qD1Ff2VlYWLjBmm99XXYIFkAW09vQb/Iw5he26KhdV+VmJwuiDsu7JzaIyv971bsvyYnhgcgWpN4w222zZIdgIc5iygRQBECVHSWSXZuTtXJzjHGC7ByhIKFBVD2y0GvPrcJZsrP40XCz3dZuT7PWENEfAXiEEE8f9Vg69PYxnwIoEUK83FzV6RMhxKEeiBYAxQCGApiAI5Ww0gHMbv76SAjR4UYNIspsHm8ygEHQ3ztuhT6BmS6EmN68yPpGALe2Md42ADcByACwUAixsas/i5BjMd0B4O+yY7DQUqqqpef3zo0WRCntHRflEY0vP++1JzrBi1Q671uz3XaO7BChIrR2Huq+gL7ChUW4C+sbRhiECNmVyevMyojp89WMnwbQihBvFP5OME8cEtGU5qbdh77Cf3Vb6OH/Jj2gAdpleTk7eOKQ+YgbXMIjEnHpUuZXZpd74MLi0nII4ejo2No4Sp19uzrU1juie7l0uaoHEQ0nohXNO0N+OqpE3CQiOnQTuR8RfeerkERkJKI3mqtyfEtEr3Zw/HIiOtlX47MOWBxl6F5feuYjtUQ1m43Rp8vOESrq4ihl7o2Gs945W1krgA5/X4SgH7szcdiMW76Erg+g73RirNOyvN6suyqr7R0d5zZQzK03qgOcUbAFIleY4PsdXRB6k4cWRz145yGD3kj2orr6XbJz9IQrimIfv0qdeO80dVdDNH6Rnaeb3pYdoD1CiP8cesPa/PV72ZnYcd5H5PS48Lnbs9JXlhsMIbsLmwWdr6351nDszcva9xWADstKMtYTw5pcJ79SUr4fQnTY11BTyPDgtYYJn4ylVQJwBSJfENkDYFVXTiCibOh9lWYIIUYDGAlgJBHNATAJgL/eJ1wAwCCEGC+EOBvAg34ah3UfL9KT6MUU0yYQJcjOEWr+M1oZc+tNar0jDj/JzuJj7S6waA+3fAlhFkcp9OfLWJdMq6k9q6/bva6j45wxlHTbTWqmW8XuQOQKcV4Ai2SHCCWhV7YUACymUQB8tmKSha5yVSk/p3deMoiiZGfpKRJCy1+qrb5wgzid9JVcoeB7s902WnYIFgYspmUAuGxAF72XmLDu8fTUcC7rwwLvEmu+9T+yQzAJLKZHAfxZdgwW/pbGxf40LzPdDKKYzhw/dI9mvfdDLUsRyPR3tiDxkNlus3TlBCL6AwAhhHjqqMcyAawAEAt9AnYNgIcAfAJgPYBToO82/w2ARgB/BTAK+o3i94QQzxHRAugLjnMBvN+yHxYRDYTeM+ZmIcTyox4/GXqJNiP0cnY3CSG+P6qc3fY2xrsHwG+h72L5SgjxaFd+DqwVFlMcgEIAybKjRKIR/XrvdhENkJ0jZAkhZn6trfzVj2IUAZ36nRHE6gDkmu02rqQWiSyma6H3hmSsS6oUpXJSnzyPpr+va1e6QxQ/97LXq2ro1dGxEewzs912qewQoST0dh4CgMXxPfQt8CzCZXi1jD4eT1g0HxZEyoLz1Qm33qTWVCSFTMPbLpdUYqwNkbHq0Id+jo7e8XhaCveKZL60D8DnskMwaV5BO2WrGPOV8xqcwx+tOGiFEO7OHG/trwy95SbV64zGVn9nCwIC3Xt/3Q/AzmMupJeXMwFYAOAZIcT1zd8aAuDvQojx0Hc5Xgh9N0t882NjAVxDRIduPFUIIc5rOXHYPMYu6L2vpjaXS/1187dqAVwFfWLynwDyW5za1ngXAZgphJgA3jHnGxZHA4K8Uky4WhIX+yNPHPYQEb1xgTrxT9erBY1R2CY7Tg+9H+wTh9zyxa8WAeiw8gJjLaVoWupDFZV7O3NshYly7p6hejRCuZ9jhbIXZQcINaE5eajr9nZ/Fl7mVlYbZWfwpfJkyr35FsPI13+lfKdRUJcQa4Jeu50xX/g39FXRrBMcilJ9XW6WEUTxsrOwsPKqNd/Kk0eRyuLYD723OGN+d25l/ZlJ/9h9cNdDO7HroV0o+aTkuGNKPynFrkd2YdfDu7CvqD5n1h3qgI1J7h/y9+/DVfv2YmOD3mLp2fJyfFVbE+in4C/fmu227pSc2gfgmEkKIkqH3puqpV+EEIduwh8AkA69rOnY5p2B3wBIAtCn+Zh2S60JIXYJIW4GMAXA06RPlpwKvZTefAB5AOJanNbWeJcCmExEzwJIa/8psy54WXaASPS31JROLZBgHduTTSdcP08dsOEEWi5Cd6FT0N/D5JYvfqS34HpPdgwWmi6tqx9pbnJ1qqR9QQb1u+86tTJM+8b21A4AS2SHCDWhPHn4NnjVBoO+etkgxD7ZOXzt6xHK6Blz1ZjtuVglgrMf3Ltmu437YjHfsDg80PsisA5ogHZpXs5OD1Gfjo9mrNNcAF6XHYJJxysxWUBUNwo8OYyy/35b+uoB9/UXNRtq4K4+cp+9bmsdnPudGHjfQPS5tQ+K3i6CixBz9wn1I/uYk2z/yM3zvl1ViX0uF+xNjbggMUnis/Gpv3XzvIUAZhBRPwAgIgOAp6D/m275OcLT4u8EvarPx4duGEPfMXiox06bN+qJ6HQiMgGHdzoehN5+4QkAdwohHoZegrSl1sb7HkCyEOIRAPcC+KzDZ806x+KwA1guO0YkKTCoRUUGlXuS+5BXpai/XqlOemyq8rNHwX7ZebroR7PdFhYVs1iPPCc7AAtdbxaXDlOFKOjMsTvzaNCjVyn7RevvwSLZy2a7LRjvrwe10J08tDhqwKVMGAACaEpd/R7ZOfyhIYZM9+Ubxj82VbG6VOySnecoAsDTskOwsPMq9N47rB23ZmWsrOCbEcz3PrXmW8tkh2DSfQWgO7ueGOuSvCQF4/oYMNtRM+6q0pq1ZCCocerh79dvrYfpTBMAIColCtHp0WgqaYJiVLDuNNX8wkRhiybF9VR5Ge7KCJtWiL+Y7bb/dedEIUQx9FKgC4hoHfSJuM3Qd5ytBXAjEX0Gvb9ga14DkElEq5p3Az7eyaENAL5oPm8tgCVCiC3QJzO/JaJlALK6MN5jRLQS+m5HLmnvW/zzDKAn0lJ2gEjt+EjWVZsHKqfOmKem7srGatlZuoAXyTLA4rCCF3KwbkoQIvHpsopyCNGpya8tA5Sh/5iibBX6ImEGOAG8JTtEKKJO/j8XnCymU6F/KGIR7qCiVEzqk5cEomjZWfzF4BWumz/X1o3dKkYTILtU6//MdttFkjOwcGQxfQTgStkxgtU7SYnrnkxLOUt2DhaWJljzrZ0qhcLCnMV0N4C/yo7BIoNXE7jiYycMo5Kt9rOzhx56vPCtQiQOT0TSMH1H4YGXDyBlYgriBsah5IMSeBu8yEwxVg37zkXpippc5fXiClMyBsfESHsuPnC92W5bIDsEC1MWUxSA/QCyZUcJdy6g6Yx+vWuFXjqY+dHZm7Uf5vxP668IZMjO0o56ADnB3u+QBYjFdBmAf8mOwULX9dmZKzbExkzs7PG/3qCtu36JNopCeQOZb7xutttukB0iFIX2/zgWxxboK6RZhEvTtPR+bk9Yl4HwqBT9j0vUiXfOUotqYrFJchzedcj8hUt5tMEaHb39ydTkU2XnYGHJyhOH7ChvAmiUHYKFP7dX4NpFTlw9JAof93MN/VV9w4pD31OMCrSGI9UyNacGNV6FEq0gd1ou8mbkoXBnXcqPVyYYixRv8Z8yMvFcRbmU5+EjRQjyXkhENIWIlh/1xVWAQonF4QbvPgyIf5qSNvDEYWB8e5oycs6tKsqT8IPsLO14gycO2VE+A4KqqhgLMS+Vlo+MEqLT1fcWn6Gc9a8xtMafmUJAt6rnEdFwIlpBRN8R0U9EdFvz45OI6IzmP/cjou98FZSIjET0RnN1jm+JqN1+uc3vyU/21fitCe3JQ92jsgOw4DCvqjpOdoZAKMig/rPmGoZ9NE5ZLYAqCRE2m+22ZRLGZZHA4lgFwGe/eMNFtaJUTcvNigVRvOwsLCw9KTsACyIWx0HoJQcZ8xuXV+DqT52YclIUrjolCgDw15LyiaeX160GgPjB8ajZVAMA8NR60FTSBGP2kcIbFV9WIPXsVLiNSuzaUYac9SfSygatzdZ8oeA5s90W1GWlhBD/OdSjsPnr97IzsS57DgBPYvjZ68lJybIzRBJHAmXccoth5CdjaZUA6mTnaaEJXM2BHc3i0AA8IzsGC10xQsS+VFLWACG8nT3nw4nq+GWn0XI/xgp2/zXbbfaunEBE2QDeATBDCDEawEgAI4loDoBJAPzVSugCAAYhxHghxNkAHvTTOJ0W+pOH+o1mXi3PcE6Dc1hXVl+0pvTTUux6ZBd23r8T1Wurj/me8AoUvlWI3Y/uxs4HdqLuF/19qafGg92P78auv+xC/fb6w9dxrHf0JEqHPhmvjJt9u+otSMNavw50PN51yPyts312IoIX8F6al7PbQ9RbdhYWlrYD+EB2CBZ0HgP3oGV+9PqPbizf68UrG12YtKAekxbU44nVLlS9VjDutMamlYmnJcKQZMCuR3Zh3//tQ87vcqBE6x9dXeUu1O+oR/KYZCQMTUDDHidut++fkDwqebvQy8OFmjrovQkZ8y+LowrAi7JjhLONRqOtTlGGyM4RiT6aoI6fO1utrDNii+wsR3nLbLcVyg7Bgs5bACpkh2Cha1Rj05BJDc4uzYW8cpE6acMJETuB+LdunDMNwAIhxC4AEEK4AdwJYC6A6QDmE9GhHooGInqpebfgN0QUR0QKEf2t+bF1R+1aXEBEC4loKRHNbGXcXwCcSUSTmsctbj7vZCJa3Lwb8UciGnX0Se2Mdw8RbSCilUR0bzd+DiHe8/AQi+nXALrVXJ6Fl7+kpaz4OCmx07Wfj1b7cy0ql1aizx19IFwCux/ZjX5394MhyQAAqFxeicYDjci9LheeGg/2PL4HAx8eiMpllTAkGhBvjkfxO8XImpqFkvdK0HdeX58+t/aM/UXbcMvnWpZBg78nFwoB9DfbbXxDkfmPxUQArAD4gzeAG7Mylq+Ji50kOwcLW9Ot+da3ZYdgQchiehUA94VgAScA8du87DU7oqPHdfXcEwrFtr+84403aOjlj2x+8nez3TZPdggWISymTAB7AcRKThKWrsjNXr3N2PXXLuY7JIR28+faqgk/izEEREmM4gZwgtlu2y8xAwtWFtODACyyY7DQVeUSrhNXKg0NRa5kAIgfEo/sK45va6y5NOz6yy4kjUhC1mVZmPuK87tXNhWNbhQCf8jIxIi4ODxbXo6TY4y4IDEp4M8jAL43222ju3oSEb0IYIkQYlGLx4sAvAqgRAjxMhH1A2ADMEwIsY2I3gDwJYBEAKOEEDcRkQJgNYCpAB4BUCmEmN/O2AOhT1SeDsAihFhMRHnQFxx6AMwGcKIQ4mYiWg7gRgCj2xjvfQC3CiE2E1E/IcTerv4sQn/nIQBYHIsBbJQdwxeqGwWmftyAs96ox+jX6/HMuibsd2i4+L0GjGl+7D1r2/M25fUacp+uxYJNetUbe4UXY96ox9g367GtQt/RPG2REz8Udnp3c0i5rcoxFEI0defcxv2NiDfHg4igGBXE9ItBw46GY76fMDgBAGBIMsCQbEBTYZPek8WtQXNpUIwKSj4oQdZVWb55Qp20ZohyxvT5atqm/rRc6C8k/vIsTxwyv7M4BPRfqBFvYVLiWp44ZH60GwD3rGJteRS8+5BJQAB9XFhyVm+3e11Xz92ZR4NuvFWNDYL+4J3lAfB/skOwCGJxlAF4XXaMcFSlKJXboqP8VcaMdZIgUl6YrE68b5q622XATolRFvLEIWvHcwD8W66MhbWGRhH9+EmiduADA1wD7h+Amg01cFcf/9GtbFHZ4XvZAHB/3/pRo7KTtj+Xl4e3qyqxz+WCvakxXCcOAeCpbp63D8CAox8gvZ/xwVaO/UUIsa35zwcApEMvazq2eXLvGwBJAPo0H7O0vYGFELuEEDcDmALgaSIaAOBU6JVK5gPIA9CydVtb410KYDIRPQsgrf2n3LrwmDzUPSY7gC80eQQsk4xYNzMeq2fE4aUNbhTXanj54hisnRmPJdfF4a6vG9HWjtE7Fjfit2bD4b+/vMGNp8434qnzjXhloxur9nlgVIGReWqgnlJApWha6kC3Z0N3zjXmGlG/tR5CE/A4PKi36X8++vt1P+ulSptKmuDc5wQ0IHlMMhr3NaJsURli+sYgOjMaju8dKFpYpB8TIK4oinvsanXSfdPUXc5obPXDEIUAnvfDdRlrzUcAulSTPNxsMUZveyo1eZjsHCysPW7Nt/pzwQkLZRbHPgALZMdgkUkF1M8Kis/I8njWd/XcmnhKm327eoqtF1b6I5uPfcQ3l5kEfwUQ1D02Q9HfU5O3gChGdg6m25FHg66fp/ay9qUVAgh0yTUPwuQeJfMTi6MS3A+T9UBekoIb+qD35LqGdVqTBjIQ1Lhj7/U37GqAp8aDxOGJhx+jGIUWTVAH7ovRtsQpCp4qL8NdGZmBjh8oGwH8q5vnLgQwo3lnIYjIAH0i8kUc/zul5T0VAvAzgI8P9QoH8BsAhxZGttmonYhOJyITAAghyqBPViYAeALAnUKIhwE0tHJqa+N9DyBZCPEIgHsBfNbhs25FOE0eLgL8MmESUFkJCgZn6P/Yy+sFDApwapaK3ib9P1VBjYaMeAIRHXfux7+4MSBFwYjcIy8W8VGA0wM0uIEYA3Dft0147FxjYJ6MJPMrqxI6Pup4iaclIqZPDPY8vgclH5YgJi8G0VnRh7+fMiEFIGD3Y7txcMlBGHONiMqIghKtIHdaLvJm5KFmQw3iT4qH8AhkX5ONsn+V+ex5dVbzm+RBi0+nlT5uGG4x222Bmw1lkU1vJP6w7BiyVClK5bScrHgQtVxNxJiv7APA5UpZR3j3IZMmCoj6oqBoaIrX+1NXz9UUMjx4nWHCp2NolQjeSRIXgAdkh2ARyOIoAL8H8CkN0P6TED9Qdg52LLeBYh7+nTrx6cuVTV5CUQCHfs9st+0O4HgsNP0dQLHsECy0WcoqxhU9v78me2r24f7gAKC5NZR+Uoqc3+Ucc3zymGQ4DzSqc+MODsmKjS7qHRWFL2tr8JfSEmxtbAx0fH+bb7bburV4pLnX4DQAC4hoHfSJuM3Qd/+tBXAjEX0GwNDGJV4DkNncg3A5gMc7ObQBwBfN562FXjp1C/TJzG+JaBmA1sodtjXeY0S0Evpux5c6meEY4dHz8BCL6VLok4gh709LG/HqRheePC8GN4zQJ7CuW+TElzs8WHhpDC4+6djS7RUNGq7+xIkvfx93uKzp9GHRqGjQcPcSvYpn7yRCkpFQUifgdAvcPdaIfsnhNH98xIi+vXe5FOrSm3ehCb1OEhGce50ofr8Y/f/YH1qTBjVWhfAKkKpP2tZuqkX1umr0vulIi8Gyf5chOjMailGBc68TmZdkYs9TezDgngFtDel3mdWi0PKOtzC9FiN7eCkbgKFmuy08692y4KT3PtwIYLjsKIHkBbzn9MnbXKmqp8vOwsLaTdZ868uyQ7AQwL0PmWQNRPXn9c7bXasqQ7tz/qm7NeufP9KyFYEMX2froWfMdtudskOwCGUx9QKwHdz70Cf+nRD/w/0ZaT39zM38KK5ROB7+p/eX3hUY4+ehNABms9223c/jsHBgMd2Ibt7QZ8ztFZj2byeGn2Qs++fkfglHLz4v+agE8SfFI3FYIupsdai31yPrsiNzTppLw74n9njvcSUX721o6nVrWjruKCrES716tzpWCFpkttsulx0iHITX5CEAWEzfApgkO4Yv1LsEfv1uA57+VczhMqMHGzRMWNCAr66NQ6+kIxN/1y1yYv7oaAzPUQ/3O5w+7MiuubJ6DVM/duKaU/RJx8mDDLhnWRPevjQ8Pys8lpay4v2kxIldOcdd7cb+5/WqQYYEA/Jm5KHu5zo4fnCg79y+cO51ouidIkAA0ZnRyJueB8Wo/zdwlbtQuKAQ/e/ur78AP7sPmlND+gXpMI0y+f4JdtGvN2jrpi/VBioC3d2LfrnZbguLiXkWYiyms6HX644YN2RnrPguNrZLr1+MdZENwKlcspR1isXUF8AOAFEdHcqYv9Qo5Divd16xU1FO7s756Q5R/PTr3qpYFwb7Ols3HQRwgtluq5YdhEUwi+lhAPfJjhEOzu6dt7HCoI6QnYN17ML12rrpS7WTCUjx0xALzXZbvp+uzcKNxWSAXkXvRNlRfK26UWD2f504UCMgBDB1iAHl9QLrCo7sSdhS6sVPcxLQ96iNLburNNyxuBEVDQJur8Afxxpx5ZAo2Cu8mPFZI4iAN6fEYFC6immLnLh1ZHTYtuZqj8srcM2nTlxhjsI1Q6PweGrKyncTEyYc2gCz95m9UGP0n4u72g1vvRep56Yi7Ry97d2hDTDxXtSMXFSv3ZWemTzrwH683aevzKflKy4AQ8x2m8y+tx0ioinQexgeUiiE+L2sPG0Jx8nD4QA2IERLsm6r8CI1lpARr0AIgcnvO3H+ABUzhkcj0UhweQVGvV6P938biwEpCjwaEBdFGPlaHQak6E95+0ENUSpw9xgjrhis3+eZ8ZkT1w+LwoYiLxKNhMknGXDjF41YdFV4VsRzKEr1uD55Mdxz4Ih4p3D8+UPvlhOKMY70+sudtc5st/l7dR5jbbOYPgdwsewYgfCmKXHN/6WmjJWdg4W9i6z51v/JDsFCiMX0DIB5smOwyFapKAd/1Tu3qklRTujO+VEe0fjEW96NvSsQDL9n7zDbbf+QHYJFOIspAfrikGzZUULZrijD3kvzcvq22luGBaW0GlHy2AJvYUo9fD3hWwtgkNlu41KUrPMspqkAPpQdw9dK6zQcdAoMzlDh0QTML9Rj3cw4pMfp964rGjRMed+JNTPijnn5XHfAg9xEBX2TFRTWaDh3YQPstyZg7uJGXDnYACLgk60eXHayAQs3u/HalPDcFNORF9e7cP+3TRiaeWT6Y9fg5GJHsSun79xjJwCrVlXBVeE6vPOw5QaYoif3NuUUeGlWalr0hUlJAX0efvJ/ZrttfseHsc4Iv8lDALCYFgAIyZU+uyo13L2kEY4mgQY3MK63iqlDovDQiiY4PQL1LuDKwQbcOcaIx1Y1obhWw3MXHftCaVneiH7JyuGdh+sOePDSBjcWXhaLkjoNv/3ICY8m8NT5MZjQt63SvKHv8rzs1Tuio8fJzhFshu3Sttz1qRYf7UVny7pONNttK/0airH2WExmAFYAYb2cbJMx2n5dTlZfEEXmu18WKP+z5lsvkh2ChRiLKQnANvANZiZZqaqW/rp3bqOHqNvLoud86V1xzmYxnuQtNt0G4BSz3ca7v5l8FtMNAF6VHSOUzczOXPFDbAxXDQk1Qohpy7RVF68XZ5Lvyvf+wWy3PeWja7FIobdrWQ/4fDI7aBTXajhnYQN+nB2P2Ch9ovC+bxoxJEPFNUPbLm6yvtCLv6xswn+vicO9yxpxdn/9HvY3ezxYc8CLT66MRUZ8SO4d8osCg1p4Ya/cl5ubwgAAIABJREFURBB1eQawV7nY+7c3vPFBWOa/q7i6h4+F6+RhLvQVdOG5rY51yprYGOuN2Znd6o0S7gxe4brlv9raMTZxFgHGdg79wmy3/SZgwRhri8X0CoDZsmP4S6WiHDynT57TS9RLdhYW1jwAhlrzrXbZQVgIspimAXhbdgzGCgxq4W965cJLlNfda4z9Rdtw+3+0EwmQ0V/gErPd9h8J4zJ2PItJBbAJwCmyo4QiJ1HDyL693CCS36uEdUvvMrHnkX96nT4oa70NwFCz3eb2RS4WYSym8wAskR3DH/60tBGvbnThyfNicMMIfZOLo1Hg3IX1+H5WPFSl9U3bhza/fPDbWPQ2Kaho0HD3kiYAQO8kQpKRUFIn4HQL3D3WiH7JPIkIAC8mm1a/lGLq1kaaEwvFtkcWerMlvT/2Fa7u4WPh+S/L4igCwKt9ItxYZ+NQo6btkJ0jGHlUin72UnXSXTPVotpYbGrjMBeAuwKZi7F2PACgRnYIf/AC3kt75ezniUMWAC/yxCHrgX8CWCM7BGO9PN68TwuL3YoQZd29xpohyhl3zlKrXCp2+TJbJ3zDE4csqFgcXgB3y44Rql5LTtrIE4eh7UAm9b9+nnrSd4NohdAX2nXXXJ44ZN1mcSwF8G/ZMfzhifNicGBeIhZuceOHQr3f4fM/uDBnRHSbE4fFtRqu/sSJ1ybHoLdJn7pIj1Pw1iWxePI8I1bu8yIxmnBiqoJ7Jxjx4PKmgD2fYHdztWNclsfzQ3fO3ZFHgx6bquwTQIOvcwXINgAvyg4RbsJz8lD3VwCFskMwua6qreNa8+04kEn9Z96hnvbJWFotgJZbup8y2218k5kFB4ujFMCfZcfwh9nZmaurVHW47Bws7FUCsMgOwUKYxSEA3ApAkx2FsYFuT7/3i0pqSIjK7l6jIIP63XC7mlGRiG7dYOkGDcCdARqLsc6zOBYD+K/sGKHon0mJmbIzsJ7TFDI8c7k68eFrlG1uBXu7cYn/mu22xb7OxSLOrQijBdPbKrwor9c/NsRFASYjocopUO8S+HirG/nDjpQrdXkFGtx6ZcSCGg1XfOzECxfFYHDG8Z1r/rS0CQ+fbUSDW0BVAJWAmqYwrKrYA+8Vlfbr7nvkzQOVU5+bomwVQCguhvgDtwXwvfCdPLQ4GqC/8LIINqfacRqECNUVE4FBRB9NUMfNuU11F6ZibfOjuwA8IjMWY614CcB3skP40humpDXcI4UFyP3WfGuV7BAsxFkcmwC8IjuGDNWNAlM/bsBZb9Rj9Ov1eGadvsL5p2IvxrxRj3Fv1uM377X+lnPJLg/OfK0O49+qx6z/OAEA9gr9vLFv1mNbhb4Ke9oi5+EV2axjg13uExYUl5ZCCEd3r+GMoaRbblHPWH8irfBltjYsMNttbVX8YEy2mwHUyg4RSlbFxmxpVJRBsnMw3/m5nzLk+vlq5vZcrOrCaU0A5vkrE4sgFkchwmjBtEEhzPm8EecurMeYNxtgTlfwq4EqXtnoQv5pUYhWj+w6/NtaF/64pBEAMP+rRpTUabjly0ZMWlCPSQvq4dX0ycF1BzzwaMD4vgZcMzQKb21yY8oHDZg3OlrKcwxWmV5v5h8qq7d19/zVQ5QzFpynbBChtWiUq3v4SXj2PDyaxfQhgKmyYzB5puZmr7IZo8fLzhEqxv+sbZi+RLt35Cbb17KzMHYci2kogB8BGGRH6akfjdG2/JysfiCKlZ0l0Lz1XhQuKIS70g0IwDTShOQxySh+rxiuMheEJpAyLgVp56Udd27dz3Uo/bQUFEUwZhuRNyMPTUVNKHizAARC3sw8GHOMKHi1AKnnpSJuALc/BrASwCRrvjXM3/SxgLCYUgFsB3D8P9AwVlqn4aBTYHCGCo8mYH6hHutmxuGidxvw76vjkJuowKMJGFqUX9px0Isb/tuIz66OgymGDh8zd3EjrhxsABHwyVYPLjvZgIWb3XhtSsT9Suix1bExW27KyhgIovieXOfC9dq66Uu10wjwxy+OYgCnmO22bu+UZMzvLKZbADwvO0aomJyXs25vdNRZsnMw/xj/s7bhls+1PopAR7tLHzfbbWEz4cMks5gUAKsB8GsL67HJeTlr90ZHjenu+Vev8K66fK0IhfvpXgBn8CI9/4iEycNMAFsRYTc42BE/xBh/mZmTNUR2jhDyrjXfeq3sEIy1yWJ6AsAfZcfoiYOKUnFun7wmL1Ge7CwyeBweeOo8iMmLgfAK7PjzDuRdnwc1QUVMrxhoLg3b79qOQc8OAtGRG/FNJU0ofKsQfe/oCzVOhfAKkEoofrcYSSOTQCA4NjiQdHoSqtdUI29GRP54W3ICONWab90pOwgLIxbTLACvyY4hS3GthnMWNuDmM6Kxo1LD7ioN1Y0Cd4yKxpVDoo459q6vG2FUgfVFXjR5gb9MMmJiPwPuXdaIs/vr62C+2ePBmgNefHJlLDLiw7cwjD8tiYv9cX5m+mAQxfTkOicUim0Pv+ONVzX4ug/xb8x22xc+viZjvmUxEfSb1t2+0RgpylS17NzeuSkgiur4aP/SmjSUfFgC5x59Z3v8kHhkX5GNht0NKHytEInDE5E9Nfu48wpeL4Cr3HX47849Tgx5dQgvyjtKYoOofPRt7/bsaoxu45A9AIaa7bb6QOZiYc5iOgX6gmnpry8stFUrStXEPnkujSiru9e48Qvv8nO2iEk+jOUPD5vttgdkhwhX4f/p1OIoA3CH7BhMnpGNTUNiNK3b27UjDP97YaHgIQC7ZYfoLg/gubRXTkGkThwCgMFkQEyefn/XU+sBKYTYAbGI6aU/5q3zwpBqOGbiEAAql1ci/sR47H9hP3Y/vhsNO/QSgYpRgXAJaC4NFEUo/Vcpsq7o9vvjcHMvTxwyn7M4XgcQkRUK/rS0EUNerMP80dHYdtCLfQ4N/7oqFouuisU9yxoP93Y5xF6hoapR4Ktr4/DGlFhc/5kTXk1g3lnReNfqxrtWNwwKMPkkA55c48ItXzixtzqUKgQFh/MbnKc/XFG5BUL0qD/LzjwaNOdWNbY2Fr5cufwmTxyykKD3tp0FwNXRoZHuqdTkrcEwcQgA3gYvTKNNGPjgQAy4fwBqNtTAXe1G495GpJ6T2uZ5vWb1woB7BmDAPQOQOy0XCUMSAACV31Yi+6psZF+VjcrllajfVg8yUMRNHAJAbRyl3n6TYfT7E5U14vhedALA9TxxyHzO4vgZwF9lx2ChL1nTUh6uOLi/J9d4+WJ10saBtNxHkfzhewB/kR0inIX/5CEAWBzvAuAPbBHsmpq6UtkZQsTt1nzrQdkhGGuXxeEEMBv6B7aQc0N25ppqVR0mO0cwKPmoBDvv3Ym0C9KgROtvSbQmDQWvFSDv+uPnVl3FLngbvOh3Vz/kzchDwRsFEJpA2gVpqF5Xjep11SCFkDQsCeVflqNoYdExK6oj0FoAz8oOwcLWTADd7jUXqp44LwYH5iVi4RY3dlVpuHKwAdEqISNewYhcFfaKYyf+VAX43dAoEBFOSFWQEU8oqhVIj1Pw1iWxePI8I1bu8yIxmnBiqoJ7Jxjx4PImSc8utF1aVz/yj5XVGyBEjxpH1sRT2g23q6dsy8NKH8TaB2CuD67DWGBYHDYAj8mOEcw8gOfr+LiTZec4JColCvEn6VWbtSYNZCCocSpSz0mFEtO5W37ln5cj4+IMALworzWLxihjb79RrWmxsOQfZrstEP1yWWR6GHqbAMZ6ZEpdw5mDm5q60sf1OE9OVSdtz/XJ+2JfqwNwrdlu88gOEs4iY/JQNwcReIOD6WZXO4ZDiDrZOYLcv6351g9lh2CsUyyOZQD+T3aMrnolOWn1htiYibJzBIvsqdkY9MwgVK+tRsPuBnidXux/fj8yL8lEbN9W+n4pgGm0CUQEY5YRhkQD3FVuGBIN6DWrF7KnZqN+Wz2UGAXGLCMyJmeg7N9lgX9iwaERwAxrvpW3MDH/sDgKEEHVCrZVeA/vKoyLAkxGwvTTorFsjz5PVe8S2FKq4aQ0BS6vQINbX98yrreKZbv1Y0rrNJTXC+QmHtlV/aelTXj4bCMa3AKqAqgE1DSF5NqYoHBtTe1Zt1Q71qGHvTk0hQz3TzNMWHQWrRJAd3czCgAzzHZbbU+yMCbB4wA2yw4RrD5MSlivER1fB1QyoQkUvFaA7KnZhxfldUZTWRM8NR7EnaDvLORFea0rTaFes+5QT106jFZowM8A7pGdiYUxi6MJwA0A+LMc67E3isuGqUIU9OQa909TxxWmYq2vMvnIPLPdxlWW/CxyJg8tjkIA82XHYHIkCJE4xOX6SXaOIHYA+g4CxkLJnxFCNzY2xBi3Pp9sOkN2jmDQVKzfpAAAiiaosSo81R7s/8d+pF+UjviT4w8fq3k0aE3NN+xPjEP9Vr0ykMfhgafWg6iUIxWjSj4uQdblWdBcGqAApBC8zh5tQAllD1rzrVyym/mXxfE2gEWyYwSCQSHM+bwR5y6sx5g3G2BOV3DFYANMRsIZr9bh3IUNeHCiEVkJCv621oU/LmkEANw+Si9vOvr1elz2oROvT4mFquiTh+sOeODRgPF9DbhmaBTe2uTGlA8aMG90tMynGvJurK4Zl19T26MV1oe8P0kd//hUxaYRyrtx+gtmu+0bX+RgLKAsDheAqwE0yI4SjF5KNgVd/U7hESh4pQDJo5KReGpil86t+LwCGRdmHP47L8prmyBSXr1QHTvrDnWG2W5zys7DwpzFsRLAo7JjsNCXIETiM2UVFT1ZXCeIlLtmqWceTMB6X2brgX+b7bbXZYeIBNTDRZmhx2J6F8DvZMdggbfRaLRNz80yy84RhDwAJlrzrcG2goSxjllMgwFsBBAjO0p7KlSl/LzeeW4vUa7sLMGgqawJpR+WwtvghebSEH+iPllY/V01orOO3DTvfWNvVK2ugqfag9zrcqG5NRS+UQhXmQtQgKzLs5AwWO/P0rCzAZXfVKLX7F5wV7tx4PkDEJpA9lXZiB8U32qOMPYNgPN51yELCIspDcAWAPz6xoLKg+mpy/+VmDDJF9fKqBZFf3vd64h1o7OfJXYAGGa223jyhYUui2kmAL4xd5RfoqN3XJ2XfaLsHEfTPBoKXipA0plJSB6dfMz3qlZVoam4CdlTsw8fC69emhQAXAddKHi5AAPuHXDcdQveKEDKuBQ49zqhxChIGpaEwrcL0ff2vv5/UsHtPmu+lSd0WGBYTCr0z3YTZEdhoW9GdubK9bExPfp/KdotnC89792e2IjTfJWrG4oBDDXbbdx2KwAicfIwAfqN5pNkR2GBN6pvL1uDovAE4rH+ZM23Pik7BGPdZjHdBuAfsmO0xQ24z+6Tt9WhqjLfXLHIUQJgmDXfyr1+WeBYTOcCWAKAOjqUsUCal5m+Yml8nE/KhUe7hfOJt7w/9jqIsR0cqgEYZ7bb1vliXMakspg+AHCV7BjB4vc5WSu3xBiD6ib+wWUHUfavMhh7GQ8/lnNNDmL7xR43eVj237LDi/IAoOidIiSYE5A0IumYa/KivDatBHA2L9BjAWUx5QHYBCBddhQW2hqJnGP69ipxE/XvyXXiGoXj5ee9xTFuyOj/KwD82my3fS1h7IgUeZOHAGAxnQrgewT5ThXme/9IMa16Ldk0XnaOIPI/ABdb860R+ELAworF9AWAi2THaE1+TuaKH2O4zyELCC+A86z51uWyg7AIZDE9CeAPsmMw1tIN2ZkrvvNhv+Ebv/CuOHuLGE9ttwB51Gy33eer8RiTymIyAfgJQI9uNIaDGoUcY/v0MoAoomfPIlgVgNOs+dYDsoOwCGQxXQTgc/BCPdZDP8QYf5mZnXkyiNSeXMdULypefMFbG+UN+PuDZ81229wAjxnRIqfn4dEsji0A7pAdgwXezOqa4RCiVnaOIFEIYBpPHLIwMQ3AXtkhWno5OWk1TxyyAHqQJw6ZRPdCL6vEWFB5raRs4tDGppW+ut7LF6sTn5+s/CgARyvf/hrAA74aizHpLA4H9LYvHtlRZHshOXkTTxxGLAFgJk8cMmksji8BPCM7Bgt9Ixubhpzd4Fzd0+s44il97mzV6CUU+iJXJ/0M4E8BHI8hUicPAcDieBXAe7JjsMCKFyLh1CbXT7JzBAEvgGus+dYK2UEY8wmL4yCAywAETeP69THGrS8km86UnYNFjMUAHpMdgkUwi8MDYCqCcCEHY+8Wl44/weVa46vrrTpFOePOWWqlW8Xuox7eA+Aas93G5exYeLE4vkOE36wTgPg4KaGP7BxMmges+dZFskOwiHcPgB9kh2Ch7+myijExmratp9cpT6bcu2eqLo1Q7otcHWgC8Huz3dYYgLHYUSJ38lA3B0CP/7Gw0PKHyqos2RmCwAPWfOsq2SEY8ymLYxOAG2THAIByVSmflZ2ZAiJjx0cz1mMFAK7jneRMOn0hx6UAGmRHYexoBNAnhSWje7k93/nqmgUZ1H/W7Wr6wUSsh7546XKz3Vbpq+szFlQsjqcRwYuvv4qP+7GnPaJYyHrfmm99RHYIxmBxuKH3oOX3GqxHooCot4rLFAjh6um1CjKo//3XqZVtVOTwFQFghtlu2+LHMVgbInvy0OKoAzAF/MIbUU5rcg2K17RfZOeQ6D8AHpcdgjG/sDjeBfCszAhuwH1pXk6xRpQjMweLGI0AruCd5CxoWBybAVwvOwZjLamA+llB0ekZHs8GX13TGUNJN9+ijvh6OF1rtts2+eq6jAWpWQB+lB1ChmdSk72yMzAp1gOYITsEY4dZHHsBXA6gx5M+LLKd4nKdeEld/TpfXGtHHg16fKqyT/ivEth9ZrstYhcwyRbZk4cAYHFsB7/wRpzrHLWROmH8A/Rypbw7hYWzuwAslzX4jJysdTWqeqqs8VlEEQCut+Zbv5cdhLFjWBwfgRcqsSAUDUR/WVA8JNnr9dlEnyB66o73t/7LV9djLGhZHE7ou8tLZEcJpAMGQ0Gxqp4hOwcLuEIAl1jzrVwijwUXi2MF9MUcjPXIQxWV4xK8mtUX19o0UDn1+cnKLwJw++J6R3nNbLdxexaJePIQ4BfeCDTDUTMCQvhzS3Uw2g1gsjXfyqXEWHjT+25dCWBHoId+Idm0alOMcUKgx2UR6yFrvvUD2SEYa8N9AL6UHYKxlmKEiF18oOiEBE372QeX+w+AP/vgOoyFBovjAIBLEER9xv3tibSUnSDie2eRxQngUmu+tVh2EMZaZXH8E8BfZMdgoU0F1HeKSxIhhE/uE686RTnj7XOV9QLwVf/vxQBu9tG1WDfxG6BD9Bfeh2XHYIERK0Tc8KamzbJzBNBBABda861lsoMwFhAWRwWAXwMoDdSQ38cYf3k5OWlkoMZjEe8da771IdkhGGuTxaEB+B0Am+wojLUUL0TC4gOFvWM0bVsPLvMTgN9b862+ukHCWGiwOH4AkA+9AkJYcwFNq2JjhsrOwQJuujXf6rMS14z5hcXxIIB3ZcdgoW2g29Pv2pra9b663pcjlTH/PovW+OBSmwBMNdttHh9ci/UATx4ezeJ4ABHcBDzS/OFgdaT0I2uEXm5ju+wgjAWUxbEbwMUA6vw9VJmqls3OzkwDkdHfYzEGYBm4/woLBRaHA8D5APZKTsLYcUyaMC0+UJQWrYld3Th9N/SFeX5/j8FYULI4PgZwp+wY/rbAlLReEKXJzsH+v707j6+rKvc//nmSTrSlp/NEi2UU1AMiRVSmUkQQFbgUuchFDqMWBGQS8CplewWveB1AFJGfIAFBrpdBUZFB2iqjgKBspEWQudCBlu7SljZp+vz+WKc2hqRNmn2yzkm+79drv5oc9vA92pzu7GetZ3Wr/0pL6S9ihxDpoOOB+2KHkNp27pKlew9vbs5tTeOfT6nfa1bRZnfhFK8An9hx7py3cookXaDi4TsdD9wfO4RU3vsaG7fLq7dzFVsLfDYtpXmM+hCpPUn2Z+Bw8u+7/k9N0HToFuPmrzUbW6lriLTwJHBYWkor9ndaJFdJNo9QQOxVa2RJbRixdu3I37762qA+7i914rCFwMfSUtpt3Q1EqlKSfQ+4KHaMSrpm6JDhsTNIt/oZkMQOIdJhSdZIWItWkwVkkxnYja/NH4v7srzO+aNP1k95fJtNKiAuIxQOX8sri3SNioetJdlq4FPAn2NHkco7NluW2wdjlfpSWkpvjh1CJKoku4sKrmt77LgxD71VX7dTpc4v0sJzhJkuPf3fLulpkuw54GPAm7GjiLQ2trl57O2vvl5f796RhxQZ4XN4U2YrivQ8SXYB8IPYMSrh0QH9n15RV/ee2Dmk29xEaFfa49vxSg+TZEuAgwAVW2STbbGmefwXlmZP5nnObx5RP+XZ8fyxE4c0AdN2nDunp0/0qSkqHrYlyZYSHnD8JXYUqaxjly3b1dyXxs5RId9OS+l3Y4cQqQpJdh1wZt6n/f6wwn1PDui/d97nFWnD88C+aSnVL4VSm5IsJTzYWBE7ikhrE9esmXDzvPmrzX3RBnZbCXwiLaW5tXUS6SFOJ8zY6lG+OXzYktgZpNv8H3B0WkqbYwcR2SRJ9g9gX1RAlC6YvnTZnuPWrHkkz3N+9Zj6PecN58EO7n7SjnPn/D7P60vXqXjYnjByY3/gqdhRpHL6OwMmr1r919g5KuCStJR+KXYIkaqSZJcCZ+V1ugcHDEj/X2HI7nmdT2QDXgKmpqX01dhBRLokyR4mtFZqjB1FpLVtm5q2uvG1BUvNva0Zso3Av2kpAJE2JJkDxwG/jh0lL0vq6hb/vV/fybFzSLe4FThKhUOpeUn2d2Aq8HrsKFK7bnht/lbmvjiv87lZ3Tkn1u+2ZDCPbWTX83acO6chr+tKflQ83JAkewPYD5gTO4pUzrlL3pwQO0POvp6W0vNjhxCpSmFtlrO7epoF9fULTh47ajRm/XJIJbIhrxBmHHZmPS6R6pVkvwc+A+ghnVSd9zU2bnfN/IWvt1rzZTUwLS2ld8fKJVL1kmwNcATQI35Ovjd8aIrZgNg5pOJ+BRyZltI1sYOI5CLJniHMQNRa47JJRjWvHXX+4jdzXUOzud76nj69/r3LB9BeW9Qzdpw751t5XlPyo+LhxiTZQkIBUYvP9lA7NDZtM6S5uafMPrwgLaUzYocQqWpJ9l3gnE09vBEaD91i3MK1ZmNyTCXSlnmEwuELsYOI5CrJbiU8ZF4dO4pIa5NXrX7PFQsWvYj7SmAVcEhaSn8TO5dI1UuyVcDBwC9jR+mKtbD214MHbRs7h1Tcb4Aj0lLaFDuISK7WFxAXxI4itemot5Z/eKvGpo62Gu2Qxr622akn179rVV/mtnjZgZN3nDvnsjyvJflS8bAjkux1wtRvFRB7qBOyZctjZ8jBeWkpvSh2CJGakGTfATaptW9p/Jg/La+vK+acSKS11witSv8RO4hIRYQC4ieAnnAPJj3MXm+v2umSRYv/AnwyLaV3bep5zOxaMzvQzBrNbFZ5u83MJraz//5mdl95v5lmtucGzj3FzG7a1GwiFZFkq4FPAzfEjrKpfjl40GPNZj2tO5H8q98Bh6elVG3UpWdKsrmEAuLC2FGkNl3/+oL31LnnOoN15QArnDa9fkRTPS8Aa4Hjd5w758o8ryH5U/Gwo5JsHrAHkOvCoVIdjs7emmzutbwg+plpKdUUb5HOSLJvAycTblo65NJhhfue6t9/r8qFEgFgLvDhtJRq0JL0bEl2L6HDR27raojk5M2DVqw8Jy2l9+Z0viXuvq+77wv8DLiknf0uAY4p77c/8ExO1xfpPqGF6THAVbGjbIrvDxvaJ3YGqag7gcPSUqruB9KzJdkcQgFRayBKpxXWrh168aLFr+Z93mywjTrzpPq6t/vymR3nzrk27/NL/lQ87IywBuJU4I7YUSRf/aD/7qtWp7FzbAIHvpCW0ktjBxGpSUl2JXA4oS3ZBj2w2YD06sKQ3SsfSnq5B4E90lL6cuwgIt0iyR4B9ia06RWpBvOBfUiyh/I+sZnVAdsCb7SzyyPA6WY2wt2b3X1R+bgZZjbbzB42s6vbOO+u5ZmKM83sLjPbwswmmtkD5ZmMd5vZ1nm/H5F2JdlakuzzwHdiR+mM5/r2fWFxfd0usXNIxfwE+FRaSjf6u59Ij5BkTwO7A0/FjiK155MrVk5+3+rV9+V82hULh9n0D6RzfpHzeaVCVDzsrCRbARwC/DR2FMnXlxa/uWXsDJ20Gjg6LaVXxA4iUtOS7DbC6P4329tlfn39/FPGjBqDWb/uCya90O3AR9NSWssz4UU6LzzY2AN4NnYU6fWeB/YkyfIeVDjczGYDs4DRwJfb2e8U4AngV2Z2hZltXn79FsIg1sOA/cxsdKvjrgNOdPepwOXADGB7QiF0b2AakOX3dkQ6KMnOAb5KGPRa9b4xYtjLmFnsHJI7B85PS+lJaSldEzuMSLdKslcI99m/jx1Fas9PXl+4Sx/3V3I63WJgv7SU3pnT+aQbqHi4KZJsDUl2PHBx7CiSn+2bmrYa2tz8l9g5OugNwgfujbGDiPQISXY/sCfwjpuiRmj8twnj3lj7zgd1Inm6itBC6e3YQUSiSLKXCJ/DT8SOIr3WH4DdSbI815o1wkPrJe4+xd33cfez3X1FWzu7+1p3v87d9wT+DlxmZgOAM4DvEdaSWwUM/OcFzEYCE4FrygXK84Fh7n4v4d+WS4HpwFs5vi+Rjkuyi4Ejgaq+x1lptuLRAf3fHzuH5O5t4Ii0lLbXLlqk50uyZcBBaCKMdNIg98GXLli0BPcOL/fTjpeBPdNS+qc8ckn3UfGwK5Lsq8AX6MR6WVLdTlq6bGXsDB3wDPChtJQ+EDuISI8SZr58BPhry5ePHj/2T8vr6t4XJ5T0EklaSj+fltLm2EFEokqyhcBewP/FjiK9zo+B/cvLVORpG2BRR3c2s6ktvk2BocDHAXf3LwI3ASNaHbYYeBE4zN2nAPsA55gp7m2BAAAeZklEQVTZJGBm+bihwImb9A5E8pBkvyD83ZwfO0p7fjx0yJ8xK8TOIblaAOybltKbYwcRiS7JmsoTYWbEjiK1ZZ+3V+28+6outS99ANgtLaVz88ok3cfca6J7RHVLCgcCNwLDYkeRrmmExsmTJi7zMIK3Gt0D/HtaStttrygiXZQUBgINwOHfGTb0j9cOHbJ37EjSYy0HjtMDDZE2JIXzCV0+NNhRKmkNcAZJ9sM8T1pel3AH4FHgTOB1dx/bgeN+CEwGVgLNwKmEdqO3l79/DtgJOBiYBEx39yPNbA/Cz4sD9eWv64GvAI2En6Pj3P35/N6lyCZIChOAXwNVN8Nv8rsmPLu6rm672DkkN08Dn0hL6Yuxg4hUnaRwNHA1oGVZpENWG6s+suXEeY11tk0nD70aOCUtpY2VyCWVp+JhXpLCtsAvgffGjiJdM33MqNkPDNxsSuwcbfgucK5mpoh0g6RgT/Tvd+Yx48Z8A7P+seNIj/QMoU3p07GDiFQtDdCTyloCfJokmxk7iEivkhQGATcAh8SOss4fNhvw11PHjt45dg7Jze+Bw9NSqrVeRdqTFPYB/hcYEzuK1IZHB/R/+vixo7fHrE8Hdl8DnJOW0ssqnUsqS8XDPCWFwcA1hLUopEY937fPS4dsMW7LKloofRXwubSUXh87iEhvU2wofpzwcEMPriVPvwRKaSldFjuISNVLCtsQfmbUPlryNAc4mCR7LlYAM7sVGN7ipYvd/Z5YeUS6VVKoA75KaJ9XHzkNn5ww7qGX+vb9cOwckovvA2enpXRN7CAiVS8pjCUM1Ns3dhSpDWeMHjn73kEDp2xkt/mErnl/7IZIUmEqHlZCUvgi8D9A39hRZNPss+UWjy+pr/9A7BzAXOA/0lL6eOwgIr1VsaG4NXAroNHI0lVrgQuA/05LqW7ARDoqDNC7FpgWOYn0DL8ATiLJNIBDJLYw8+VGYHysCPPr6+fvP3H8CMz0/Ka2LSIsB/Db2EFEakoYzDGD8HuqlguQDWqCpj3eNeG5t+vqdmxnl/uBI9JS+np35pLKUfGwUpLChwnTvyfGjiKdd8OQwQ99c8Tw2CMPrySMmFsZOYdIr1dsKG4GfAv4AlAts5KltiwCjk5L6d2xg4jUrKRwNmEtN7WTlk3xFnAaSdYQO4iItJAURgHXAQfGuPxZo0fOvmfjsyikut1N6OoxP3YQkZqVFKYSui5tdI1m6d3+1q/fs0eOH7NlqyV+HPgecJ5mfvcsKh5WUlIYClwOHB07inROEzTtOmniUjcbFeHyi4AT0lL66wjXFpENKDYUDwB+CoyLnUVqyu2E9tMLYgcRqXlJoQhcj2aDS+c8DPwHSfZ87CAi0oakYMC5wEVAR9ZSykUTNE2eNHHJWjOt+VWbGoH/BL6rrh4iOUgKYwgFxP1iR5HqNmPk8Nm3bT54SvnbecCxaSn9fcRIUiEqHnaHpDCNMItsZOwo0nFfGDNq9h8Hbjalmy97J+EDt8sPmM3sWuAmwkPrB8ovLwVOd/dX2th/f0KrgjWEESMz3P3+ds49BZju7kd2NadIrSk2FEcAVwGHxc4iVe8t4Iy0lF4TO4hIj5IU+gEJ4UFz9LWypKo1E2arfp0k0yhokWoXOjhdD2zTHZe7fsjmD35rxLCPdMe1JHfPAJ9JS+kTsYOI9CihjelXCM8Hu20wh9SWtbB2zy0nPPVWfd3fgc+npXRJ7ExSGSoedpekMJrwsPmQ2FGkY17s0+flT00YNxGz7mhRuIrwAOwHeY2Ya1E8vNbdx5ZfmwZMc/ej2tj/8fJ/e8HM6oHh7r6onXNPQcVD6eWKDcXjgMuAzWNnkar0B8JgkBdjBxHpsZLCRwit7rrlIbPUnBeAo0myB2MHEZFOSAoDga8DZ1Dh9bf22HKLvy6rr9dM9trzE+CLWuJFpIKSwq7ANcBOsaNIVXrzxT59Tp701cX/GzuIVFbVLYRqZpPMbJmZzW6xnWVmN7Xab7aZ7dDOOY4yswfMbJaZ3d3efuV9jzWzb+b9Pt4hyRaSZIcCxwHLKn496bJJa9ZsObJ57ePdcKnHgclpKb28kq02zKwO2BZ4o51dHgFON7MR7t68rnBoZjPKP28Pm9nVbZx3VzObWd7uMrMtzGxi+WfwvvLP4NaVel8isaSl9KeEtnmzYmeRqrIaOAeYqsKhSIWFotDOwI9jR5Gq4oRBm+9X4VCkBiXZSpLsbGAP4OlKXSbt1+/vKhzWnHnAtLSUnqTCoUiFJdmfgcmEbh9NccNIlfkV8J68Codmdq2ZHWhmjeVaziwzu83MJraz//7l582zys+i99zAuae0rilJ51Rd8bDsaXefsm4jFFc643+A/d19X+BTQPWsMZRk1wJFQitJqXLTl2aV/AfyTeAUYLe0lP6tgtcZbmazCQWO0cCX29nvFOAJ4FdmdoWZrZtNdQswldCicT8zG93quOuAE919KmGNzxnA9sB8YG9gGpDl93ZEqkdaSl9IS+lU4LNU0781Ess9wM5pKf1OWkrXxg4j0isk2QqSbDpwIPBs7DgS3ePAh0myz5NkGrApUsuS7GFgF8I6iLm3Hf7GyGG6d68dTYTnfDukpfTW2GFEeo0kayLJvgZ8ANCALFlE6OpxKEk2vwLnX+Lu+5brOT8DLmlnv0uAY8r77U9oYy0VUq3Fw656EjjVzAa7+2p3fxPAzK4sV6T/bGZfa32QmX2sReX6NjMbYma7mNmjZvZHM/u1mQ3rcroke5kkOwT4OPD3Lp9PKmbaW8sn17nn/UuFE9psbJ+W0h9V8AGzla+1pFyI38fdz3b3FW2Gcl/r7te5+56Ev5eXmdkAQruY7wGfJrRXHfjPC5iNBCYC15QLlOcDw9z9XsKI70uB6YR1v0R6rLSU/gx4N/BDQEWj3ucV4PC0lH4sLaW6cRWJIcnuAt5HuBdZHjmNdL8MOA34IEn2p9hhRCQnSdZIkl1AmP2S2892VmfZU/36fSCv80lF3UsYnHduWkr177tIDEn2FLAn8HnCRAjpXZoIz4W3I8luqPTF1DmvulRr8fA9LduWAvt08vhDgbeBmWZ2kZn1Lb9+OaEi/Wng1JYHmNkQQqHj0HLl+l7gC4TRFfe5+97A8UDjJr6nd0qyOwmzEPWQo0r1gT5TVr49J8dTPgZ8qNxmo70PwbxsQxgV0iFmNrXFtykwlFDgdnf/ImH9xBGtDlsMvAgcVp4lvA9wjplNAmaWjxsKnLhJ70CkhqSlNEtL6anAboSbGen5GoH/JoyCviV2GJFeLzxkvoQwmKPiv9hK1QgDeJLsByRZc+wwIlIBSfZX4MPA0cCrXT3dD4YN/Qtmg7qcSyrpVeCItJR+NC2leT6TEZFNkWROkl0F7AA0oEHTvcWdwE4k2VkkWaW7yqlzXhUy94otsbZJykWHm9z9Qy1e2x34irsf3OK1R4DD3f3lDZzLgO8SRkVcQaiSLyAUOy5091Fmdizhg+9m4A7W99QfQJiSfTZwBGGExVPAVV6J/9GSwnhCG4ajcj+3dMmrfernfXzC+HGEkQ+bajHwn8BPKt3Krjy6YgfgUeBM4HV3H9uB435IGNG5EmgmFNgzQovdZuA5wkLJBwOTgOnufqSZ7QFcTJjlWF/+uh74CuHBeh1wnLs/n9+7FKluxYZiHXAS8DVgTOQ4Uhl3AaenpVQdBESqVVLYk/CL4ftjR5GKeBo4hST7Q+wgItKNksJA4EvAubToitNRDr7rpIkvNYVnT1J9GgnP8S5KS2mbXZNEpAokhZ0I7SMPjB1FKuJZ4EyS7LeVvpCZNQA3Ag0deX7d6tgzCM+qTyH83rcSeB44mfB3cxKhI96p5dfXLY3XB3jN3Y8wswOAgwiDVi5z9/wmjvUAtVI8HAr8BdjN3ReZ2VbATGB7d29qdfwAYBd3f6j8/QnAewktxTZz92+Y2buB1N37tSgefovwIHAvd19lZv2B4cAg4B/u7mZ2A3CDu99Rsf8BksJewDeBj1TsGtJp+00c/+jCPn1224RDVwP/D0jSUro451giUuWKDcVBwBcJDziGRo4j+XgMuCAtpXfGDiIiHZAU6ggtlr4GjIqcRvLxAvBfwPWaaSjSiyWFLQjPTv6DsGRHh9wxaOBj540eObliuaQrfgecocF5IjUkKexLeKauz9WeYRnwdeAykqxpYzvnwczuB04H7ujg5Jep7j6z/PV+hM6R1wMfd/fPmdkYwgSw3VhfPPwM8FdgirsvMbN6YAvChJd57t5kZheXv74i9zdZw6q1ePgk6yvBEGY+pYQbw9WEWU3nufvsNo7vR/gLsyVhfbYVwAmEhwU/J/wQPAEc4e6j1xUP3f18MzuYMHqtiTCL6hxgZ8Lskcby+Y5y9yV5vuc2JYUDCA85dq/4tWSjbh086JELR434YCcOWVc0/GZaSudVKNYmM7NbCcXxdS5293ti5RHp6YoNxWHAeYT1mDo9QlqqQgrMSEvpL2MHEZFNEGaqnEwYzKEZ4bXpFeAi4Kfd9TBDRGpAUtgVuBD4VEd233/i+Efm9+nTmd/tpfJ+Q5hpqDVrRWpRUjDCEmEXE9aqk9qzHPgR8G2SbGF3XFCd82pD1RUPpZWkcBChiKgRHBE1Q/MHJk1cuNZs3EZ2XQVcBVySltLXuiGaiNSQYkNxHPBVwqCUvhvZXarDM0AC/G9aSnXTJFLrksJmhNGn5wKdaosj0cwHvgFcRZKtjh1GRKpUUtgFuAA4lHZmIr7cp8+rn5gwbnwXlySRfDhwG6Fo+ETsMCKSg6TQF/gc4ZmH7rNrQwZ8H7iUJKv8ZCmpOTVdPCzPMry71cunuXsaI09FJYWDCQ8vd4mcpNc6a/TI2fcMGjilnf/8NvBj4FtpKX29+1KJSC0qNhQnEUZWHQ8MjptG2jGX0PHgZ2kpVVs8kZ4mFBE/R5gVvrHBYRLHIkIbrB+SZG/HDiMiNSKsw3UBMI1WRcSTx4yaff/AzabEiCX/tBb4BXBxWkqfih1GpLtsoNPeB939yBb7zSbMlJrbxjmOIrRobCR0zTu9rf3K+x5LudNePu+gE5JCf0JL6bMIS4lJ9VkMfA/4AUmWxQ7THnXOi6+mi4e9UlL4KKEP8CcI02mlm7zWp/71AyaMH03oi7zOckJ70m+lpXR+pGgiUqOKDcWhhIfXpwETIseRMAL6buBS4C7NNBTpBZLCAMJs8DOBrSKnkeAJ4HLg5yTZqthhRKRGJYX3ElpVHwn0X22s2u1dE1e62fCNHCmVsQa4AfiG1jSU3qhcPLzJ3T/U4rUplFsqtnhtNu0XD+cB27n7SjPrDwx09zfbud6xxCoetpQUDgTOBj4aNYesswD4NvAjkmxF7DBS/VQ8rFVJYWvgFMJ6jkMjp+k1WqyPMAf4IXBdWkrfihxLRGpcsaHYBziCMDJv18hxeqOVhPWSL0tL6ZzYYUQkgqRQBxxEWDPjY7TT8k4qZg1wC3A5SfZA7DAi0oMkhdHA538wtPDBHw8rfDJ2nF5oPtAA/DgtpS/EDiMSS07Fw98Bs4Ar3H15i9evBLYHCsBv3P3ClsVDM/sYYUb2GmApUAK2ISy79DahdeUx7RUic5EUdiYUEY9ES7jE8EfC/983axkA6QwVD2tdUhgEHE2YtaKp4JXV+JtBA3/85dEjb0tL6azYYUSkZyo2FPcGTiS0WhoYOU5P9xJwJXBVWkrV319EgqSwPWFWeAkYGTlNT7eQ0Pr/SpJM64WLSMWUB+sdDHwe2B8NEqmkNcAdwNXAHWkpXRM5j0h07bQtnQXs2IniYX/CPepnCR1zvubuTWb2XsKyG+8CHnX3EeuKh4R1ox8G9nL3xWZ2KrA54R7sve5+lpmNAla6e+VnoiWF8YT1xz8LTKr49Xq3xYTBG1eRZM/EDiO1ScXDniQp7EHoKf1p9KAjT08TbnqvJ8kWxQ4jIr1DsaE4mPB5XgL2Rg848rICuJlwEz1brUlFpF1JoR/wb4S2plPR53BeGoG7gJ8Dt5BkjZHziEgvU2wobk34bD8WGBs3TY/yd8Kzk+u0rIvIv2pn5uHuwFfc/eAWrz0CHO7uL2/gXAZ8F3gTuIKwdt0C4EXgQncf1aJ4eDOhmP90+fABwIOEWYBHAHsCTwFXeXcWCZKCAXsBxwCHE2ZNSj5mE2YZ3qpZhtJVKh72REmhD6Hd0lHAIcDguIFq0rOEf2BvJske39jOIiKVVGwobkUYmVcCto4cpxatIYzMvBH4VVpKl29kfxGRf5UUtgAOI8wK3wutPd5ZzcBM4CbCg4ylkfOIiFBsKNYBexA+3w8DtoybqCatAP4PuDotpffHDiNSrdopHg4F/gLs5u6LzGwrwv3S9u7e1Or4AcAu7v5Q+fsTCB3oXgE2c/dvmNm7gdTd+7UoHn6LMGhrL3dfVZ69OBwYBPzD3d3MbgBucPc7Kvg/QfvCGuSHEJ55HAD0iZKjtv0VuI2wZrjWlZXcqHjY0yWFgYTWHJ8hLE6rFnjtm8P6guGTscOIiLSl2FCcDHyqvO0SOU41W0n4xes3wC1pKX0jch4R6SmSwhjCjMRpwBT0gKM9DtxPKBjeTJItjJxHRGSDyvfZ0wiFxO0jx6lmbxDusW8H7k5LaeVbHYrUuHbalt4OpMA3gdVAPXCeu89u4/h+wPWEQQ6rCIX7E4BRhG4Oy4AngCPcfXSrNQ8PBs4Fmgj3Z+cAOxNmYDeWz3eUu8dfyiOsU/vvhOcdewP94waqWmsJM0hvA24jybSmrFSEioe9SVLoT/jgPQA4EK2R2Aj8CbiH0DLp6Y3sLyJSVYoNxQnAJwk31lMJLUh6s+eB3xLassxOS+mqyHlEpKdLCiMII6UPJdxn9/aWS/OBe4HfA3drHUMRqVXFhuJ7WV9I3DlynGrwJGH20u3Ag2kpXRs5j4j0dGFCzL7Ax8tbb+/C1Ei4z74N+JUG5kl3UPGwN0sKEwiFxAOA/QjT1nuyZuAxwoLEM4EHSLKVcSOJiOSj2FAcSCgg7kVYt2Ay0C9qqMp7g7D4+yzgt2kp1SLgIhJPUqgjzAifUt72oucXE98C/sC6gmGSPRU5j4hI7ooNxS0I7U3Xbe8nzBDqyRYSBoLcBdyTltLXI+cR6TXKswzvbvXyae6exshTNZLCdqwvJO5Nz++utwJ4CLivvP1Jz7Glu6l4KEFYqHY74IPlbTfCDXEtz2JZROgd/gThQ/aPJNmyuJFERLpHsaHYn/BZvgehmPgRanuQSDNhIfeH1m1pKX02biQRkQ0IxcT3EwqJ+xAGdYyPGSkHLxEG4z3G+ocYa+JGEhHpXsWG4iBgd8I99h7Ah4AhUUN1zRvAn1tsj6Wl9OW4kURENiAp1APvITzzWPccuwj0jRmri94gtPxfVyx8QvfZEpuKh9K+pNAX2InwIbwLYaHddwOjY8ZqgwP/IBQK129JNi9qKhGRKlJsKBqhzcdOhJvqIuFme1uqb4biPGBui+1vwKNpKV0eNZWISFclheHA+8pbscXXQ2PGasNq4GnCOjwpoV3dn0myxVFTiYhUoWJDsY7wmb4bYVD2tuU/t6H6ZsYsIqy5pkKhiPQsSWEAoc30buVtB8IzkJExY7VhKTCHcK/d8s+XSDIVaqSqqHgonZcUhhIWD9+K8CG8FTCB8GE8orzl2aJpBbCAMNK5re0Vkqwxx+uJiPQaxYZiPeFz/N2ExdfHt9rGET7fLadLriSsibWg/Oe6r/9BuVioIqFIz2FmkwiFp8dbvHw78EF3P7LFfrOB6e4+t41zHAV8gbDORxNwelv7lfc9FtjB3c/P5x10k7CcwI6Ee+rWn8HjgbHkO5J6EfBKeXu51Z+vAK+RZM05Xk9EpNcpD94bz/pi4rblbWvCoJFCecurBepy1n+Or9tebfm97rNFpNdJCpuz/hn2um0rYBLrn2Hn1XlvNeH5xsLyn+u+fpVQIJxDkqkNtNQMFQ+lMsKsxeGED+GRwGDCDXE9UNfqz3rCg6Bl5S1r8fUyPbgQEYmr2FDsC4wBBgGbtdgGtvi6L+FGub1tGTBfDyxEepdy8fAmd/9Qi9emEAqFHS0ezgO2c/eVZtYfGOjub7ZzvWOpxeLhxoQlBkYR7q8HAP1b/Nn66zWEwXftbcs18E5EpHqU26AOYX0xcUiLP53199OraP9e+820lC7t9vAiIj1BUujH+s/gltvmrB9I7eVtDf/6+fs2oUC4kCTLuje4SGWpeCgiIiICmNm1wE2EWVEPlF9eSpjl9Eob++8PzCD88uDADHe/v51zT6FVsUSkN8ipePg7YBZwhbsvb/H6lYRuGAXgN+5+YcvioZl9DLiA8DO6FCgRWshdRfglPwOOaa8QKSIiIiIiItJb9YkdQERERKTKLHH3fQHMbBpwCXBUG/tdAkxz9xfMrJ4wI0hE3uk95eLgOrM6efyhwOeAmWZ2N/A1d28CLie0O34X8Chw4boDzGwIcCmwl7svNrNTCa1PFwL3uftZZjaK0ApVRERERERERFqoix1AREREpBqZWR1hXZo32tnlEeB0Mxvh7s3uvqh83Awzm21mD5vZ1W2cd1czm1ne7jKzLcxsopk9YGb3mdndZrZ15d6ZSLd72t2nrNuAOwltj1saSFgT9R3cfbW7Xw7sTmif/GUzGwmcTyjiHwSsbXXY9oTW+beUC5dHE9p+XgP8ycwuBw5r75oiIiIiIiIivZmKhyIiIiL/ani52DALGA18uZ39TgGeAH5lZleY2ebl128BphIKE/uZ2ehWx10HnOjuUwkzp2YQCh3zgb2BaYR2iiI91TPATuWZf5jZVoTC3uutdzSzAWb2YQAP6y08BQwFPgvMcfdzgHsIrUtbeh54CTiwXLDcB/gfQtvSX7j7aYSft4/n/u5ERER6ETO71swONLNGM5tV3m4zs4nt7L9/ecDcrPJguj03cO4pZnZT5dKLiIhIe9S2VERERCQwwtqFS8rFhg1y97WEQuB1ZnYGcJmZnQKcQZjN9DywihYzrMqzpSYC15gZhHux19z9XjPrQ2iz+CpwWY7vSyS21m1LbwdOAu40s9VAPXBcuRVpa2uBM8zsu4SfpxXACYRi48/N7BOEIv7Slge5+xIz+zrwezNrIvxsnwPsTPiZbSyf7+H83qaIiEivptb/IiIiPYiKhyIiIiLBNsCiju5sZlPdfWb525T1s5jc3b9oZmOAr7Y6bDHwInBYubhRD2xhZpOAme5+l5ldDJwIXNGVNyNSDdz9RWBIO//5ng4c3wj8exv/aQFQbPH9qeX9r21x7O2EQmVLjwM/3dh1RUREZNN0ovX/Re6+mPL9t5nNIHTvGAD8zd1PaHXeXQldBACagOMJHdVuIgw2ehuY7u7P5/uOREREeicVD0VERKRXK69LuAPwKGEGU0dNM7P/JswybCYULzLgP83sYeA5WrVhdHc3s5OBW83MCTOuLi7/eUN5NlQdcFzX3pVI7TGzfsDdrV4+zd3TGHlERESkU9a1/jfgMTbc+v9oQuv/J4Hz3P0tQuv/i4CxwIPttP7/lLs/b2afJLT+/wWh9f/hwGCgX75vSUREpPeysHSIiIiIiIiIiIiISMeZWQNwI9Dg7mM7eewZwE6EguLlrG/9fzJwIDAJmE4YpPc8oYMArG/9f4SZHQAcRLn1f7lrgYiIiHRRXewAIiIiItXOzG41s9kttv1jZxIRERERqQKdbv3f4tsUGEqL1v+ENqQjWh3WsvX/FGAf4JwWrf+/WD7PiZv0DkREROQd1LZUREREZCPc/bDYGUREREREqoVa/4uIiPRsalsqIiIiIiIiIiIiIiIiIoBmHoqIiIiIiIiIiEjOzOxWYHiLly5293ti5REREZGO08xDEREREREREREREREREQFCP3ARERERERERERERERERERUPRURERERERERERERERCRQ8VBEREREREREREREREREABUPRURERERERERERERERKRMxUMRERERERERERERERERAVQ8FBEREREREREREREREZEyFQ9FREREREREREREREREBFDxUERERERERERERERERETKVDwUEREREREREREREREREUDFQxEREREREREREREREREpU/FQRERERERERERERERERAAVD0VERERERERERERERESkTMVDEREREREREREREREREQFUPBQRERERERERERERERGRMhUPRURERERERERERERERARQ8VBEREREREREREREREREylQ8FBERERERERERERERERFAxUMRERERERERERERERERKVPxUEREREREREREREREREQAFQ9FREREREREREREREREpEzFQxEREREREREREREREREBVDwUERERERERERERERERkTIVD0VEREREREREREREREQEUPFQRERERERERERERERERMr+P+sGbw+43631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762" t="22271" r="10317" b="13114"/>
          <a:stretch/>
        </p:blipFill>
        <p:spPr>
          <a:xfrm>
            <a:off x="366032" y="1976007"/>
            <a:ext cx="11379201" cy="468993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519604" y="3876682"/>
            <a:ext cx="5443296" cy="12071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본 페이지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Pie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차트에서 얻을 수 있는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insight</a:t>
            </a: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일반적으론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PS4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를 주요 플랫폼으로 선정하는 것이 좋다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게임 제작사 입장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5358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4047" t="28425" r="7699" b="7985"/>
          <a:stretch/>
        </p:blipFill>
        <p:spPr>
          <a:xfrm>
            <a:off x="676275" y="2369467"/>
            <a:ext cx="10435771" cy="4072954"/>
          </a:xfrm>
          <a:prstGeom prst="rect">
            <a:avLst/>
          </a:prstGeom>
        </p:spPr>
      </p:pic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838200" y="26248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문제 풀이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6275" y="1575897"/>
            <a:ext cx="10896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0" dirty="0" smtClean="0">
                <a:solidFill>
                  <a:schemeClr val="bg2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문제 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출고량의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 높은 게임에 대한 분석 및 시각화 프로세스 가 포함되어야 합니다</a:t>
            </a:r>
          </a:p>
        </p:txBody>
      </p:sp>
      <p:sp>
        <p:nvSpPr>
          <p:cNvPr id="2" name="AutoShape 2" descr="data:image/png;base64,iVBORw0KGgoAAAANSUhEUgAABCEAAAEGCAYAAABb44/XAAAABHNCSVQICAgIfAhkiAAAAAlwSFlzAAALEgAACxIB0t1+/AAAADh0RVh0U29mdHdhcmUAbWF0cGxvdGxpYiB2ZXJzaW9uMy4yLjIsIGh0dHA6Ly9tYXRwbG90bGliLm9yZy+WH4yJAAAgAElEQVR4nOzdd3RUdf7/8eedTOqkV5JQAgGE0EmCtEACiBTpYkOK4oZdXVd2laKuCvpFRcH2c9m1CygrWOiC1CAlIIRepQUISUib9GQyk7m/P+JGkJbATG4S3o9zOJA7n3vv616GYeY9n6KoqooQQgghhBBCCCGEvem0DiCEEEIIIYQQQog7gxQhhBBCCCGEEEIIUSOkCCGEEEIIIYQQQogaIUUIIYQQQgghhBBC1AgpQgghhBBCCCGEEKJG6LUOcKv8/f3VsLAwrWMIIYQQQgghhBDiMklJSVmqqgZc67E6W4QICwtjz549WscQQgghhBBCCCHEZRRFOXe9x2Q4hhBCCCGEEEIIIWqEFCGEEEIIIYQQQghRI6QIIYQQQgghhBBCiBpRZ+eEuBaz2UxKSgqlpaVaRxFC1BMuLi40bNgQR0dHraMIIYQQQghR59WrIkRKSgoeHh6EhYWhKIrWcYQQdZyqqmRnZ5OSkkLTpk21jiOEEEIIIUSdV6+GY5SWluLn5ycFCCGETSiKgp+fn/SuEkIIIYQQwkbqVRECkAKEEMKm5DVFCCGEEEII26l3RQghbmby5Mn06tWLU6dOaR1FCCGEqFEF5aVsyj+KRS3XOooQQog7VL2aE0LUb8nJybRv357IyEhUVaVx48Z07tyZ9PR03nzzzevuN2fOHJ577jkADh48SFJSElu3bq2p2EIIIUStcN6UzZy0H8mw5GNRy+nv1U7rSEIIIe5A0hNC1CkRERFs3ryZhIQEOnTowFtvvXXTfebMmVP555ycHEJDQ+0ZUQghhKh1dhee4aWU7zCrFho6+bLCuE96Q9RhFovKqh+NFBTI36EQou6RnhCiTjKbzZw9e5bnnnuOjIwMAF599VU2bdpEaWkpbdq04bPPPmPgwIHk5OQQGxvLzJkzmTx5MqmpqfTv359169YxY8YMNm/ejE6no23btrz77rts27aNF154gaCgIPR6PYMHD2bVqlUUFxdz/vx5nn/+ebZs2cLhw4cJCgrihx9+kHkDhBBC1EqqqrLUmMSSnF2EOwfybPAgzpoyeTttNdsKfiXWs7XWEcUt+PaHHJavNGI2q4wY5qt1HCGEqBYpQog65ejRo8TGxqKqKn379sXLy6uyCDFq1Cj++c9/kp6eTvfu3cnIyGDNmjU0aNCAhIQEAN577z3+85//8M0337BmzRoOHz5MQkICiqLw7LPP8sUXX9CiRQsuXrzIunXrcHd358svv+T8+fNs27aNzMxMmjZtyq5du+jUqRMxMTEcPnyYdu2kS6sQQojaxWQ18++MTewsPEVPj5bEB8ThpNPj4+BGEyc/Vhj30svjLnSKdIytS078WsKKVUYAdicVSRFCCFHnSBFC1CkRERGVBQWAL7/8EqhYnvW9997Dzc2NZs2a4eLiQnFx8Q2PdejQIXr27FnZi6Fnz55s2LCBFi1acPfdd+Pu7l7Z9t5778XJyYnQ0FCCgoLo1KkTAKGhoeTk5Nj2IoUQQtQJF0zZeDq44qV30zrKVbLMBcxJ/5FzpizG+HXjPu9Olf/fKYrCcJ9I3r+0jl+KztDVvbnGaUVVlZZa+ffHGfj56enZ3YNlK4xkZZvx93PUOpoQQlSZlL5FvbBmzRoUReH999/noYceIjs7+6b7tGvXjm3btqGqKgBbt26lY8eOAOh0V/7TcHBwuOafgcr9hRBC3DlSy3J5/sISJp/7itW5+2vV/AonStJ4MeVbLpnzmRo8mCE+na8aNni3ezjBjt4szdkj/4/VIYu+yeZShpkn44Po1dMDgD1JRRqnEkKI6pEihKgXunbtyr59++jatSvPPvsswcHBlY917NiRQYMG8dVXX12xz8CBA2nTpg29evUiNjYWk8nEY489VtPRhRBC1DGqqvJF5hacdHpaugazMGs70y8s5lDxBa2jsTn/KK9eXIarzon/a3g/nQxh12ynU3QM8+nMubJs9hWfq9mQ4pYcOFTMuo15DLzXi4jWroQEOxEa4sjuPVKEEELULUpdrX5HRUWpe/bsuWLbsWPHaN1aJlgSQtiWvLYIIS6XWHCS9y+t4zH/XvT3aktScTILMreRYcmnq3s4j/r1wN/Ro0YzlatWvsrazpq8g7RzbcQzDfrj7uByw30sajmTz32Fj96dV0NHyiTLtVhhUTlTnz+Pq6uON15rhJNTxfeI/12SzcrVRj76sCkeHg43OYoQQtQcRVGSVFWNutZjdusJoSiKQVGUeYqi/KIoym5FUV7/bfssRVF2KIqSqChK7G/bHBVF+VhRlK2KovysKEpbe+USQgghhLhVJdYyFmRtp6lzAPd4tUFRFKIMTZnT+GFG+3YhqSiZZ88vYmnOHsw1NESjsLyUN1NXsibvIIO8OjA95L6bFiAA9IoDQ7w7c7I0naMlqTWQVNyqLxdmkZtXzpOTgioLEABdogxYrbB3v/SGEELUHfYcjuENLFJVtQtwNzBKUZRHgI6qqnYHRgH/URRFD4wFLKqqxgB/Az62Yy4hhBBCiFvyXc4v5JYXMTGg9xWrSjjp9IzyjWZu40fo4NaYxTm7mHL+v+wtSrZrnpSyHF5M+ZZjJan8ObAP4wJ64lCN1S7iPFvj5eDKMuOemzcWmti1u5Bt2wsYMcyH8GZXFpeaNXXG11cvQzKEEHWK3YoQqqpeVFV1228/GoAyIBL49rfHU4FzwF1AX2DJb9v3A36KohjslU0IIYQQorrOmbJYk3uQvp5taO4SdM02gY6e/CN4IC+EDEWHjrfSVvNW6mrSzXk2z5NUlMxLF76j1GrmpdDhxHpWf9iYk07PYO+OHCpJ4VTpJZtnFLcnN8/Cp59n0KypMyOGXr0Up6IoREcaOHi4GJPJqkFCIYSoPrtPTKkoigOwAJgCeABZlz2cBQT89uta2/94rHhFUfYoirInMzPTfqGFEEIIIS5jVVU+y9yCQefMQ35db9q+vVsj3mr8IGP8unO05CLPnVvE4uydlFrNt51FVVWWG/cyJ201DZy8mdVwNHe5Bt98x+u4x6stBp0zy4xJt51N2I6qqnzyWQalJpUnJwWh1197zo6oSANlZSoHDt14aXIhhKgt7FqEUBTFEfgK+EZV1bVAEeB1WRMvwHiD7VdQVfVjVVWjVFWNCgi4qkYhhBBCCGEXPxcc59fSdMb4d6/SfAvw25wLPp14p8kYuro3Z6kxiWfPL2Jn4albXhazzGrhw0vr+W92It3cWzAjdMRtT4LpqnNigFd79hSd5bzp5ktci5qxZWsBSfuKeWi0Hw1Dna7brvVdrhgMOhmSIYSoM+w5MaUT8A2wQlXVxb9t3ggM/e1xfyqGYpz4w/a7qJgfwvb9FoUQQgghqqmwvJSvs3Zwl0swvTxaVXt/X72Bvza4h1dCR2DQOfNe+k/MSl1BSllOtY6TYylkxsWl7Cg8yUO+XXk66B6cdY7VznMtA73b46zopTdELZGZZWb+wkxat3Jh4L1eN2yr1ytEdjKwd38RFkvdXPVOCHFnsWdPiCeAWGCSoigJiqIkAGnAJUVRdgCrgGdUVS0FPgMaKYqy9bc//8mOuYQQQgghquyb7J0UWU08HtAL3W0sY9naNYQ3Gj3AY/69OGvKZNr5xSzM2k6xteym+54sTeeFC9+SWmbk2eBBDPeNtOmSmu4OLtzj1ZbEwlOkl+Xa7Lii+qxWlX9/nIEK/CU+CJ3u5n/PUZEGioqsHDtRYv+AQghxm+w5MeU8VVX9VFWNvexXkqqqf1NVtbuqql1VVf3xt7Ylqqo+oqpqjKqqPVVV3W2vXPZWVFTEk08+SZcuXYiOjuaFF14AYN++fXTv3p2ePXty3333AWA2m4mPjycmJoZevXpx+PBhAPLz8xk9ejQxMTH079+flJQUza7HHpKTk3FxceG9996r3DZhwgQSEhJIS0vj8ccfp2fPnvTq1Yu4uDgSExM1TKuN5ORkPD09iY2NJTo6mr59+7J69WoALl68yJgxY+jduzcxMTEMHTqU1NQ7Z2m1/92buLg4YmNjGTduHEajkZEjR9K7d29iY2N5+eWXAThw4AB9+vShZ8+edO/enQ0bNmicXghR15wsTWdj/hEGerenibP/bR/PQdFxr3c73m0yht6erfgxdz//OPc1P+efuO4QjZ/zj/PqxWU4KXpeaziKKEPT285xLYO9O6JXdKzI3WeX44uqWbs+j6PHShg3JoDAgKr1dOnQzg0nJ0WGZAgh6gS91gHqm9zcXB555BHmzZuH1WqldevW/O1vf2PSpEksW7aMkJAQLBYLAAsXLkSv17N161b2799PfHw8O3bsYM6cOURHRzN16lSWL1/OlClT+O9//6vxldnWkCFD+Oyzz5g4cSIeHhVjWUtLSxk4cCAvvvgin3/+OVBRkDl37pyWUTUTERFBQkICAKdOnWL48OGoqsqLL77I22+/Tf/+/QE4efIkZvPtT3RWl0RERLB582YA5s6dS3h4OE8//TQzZ84EIC0tDaiYNfy7777D19eXc+fOMXjw4MpinxBC3IxVtfJ55s94Oxi437eLTY/t6eBKfGAcfT0j+DzzZ+ZlbGBj/hEeC4ghzDmg8vxfZyeyOnc/bVxDmdxgAB5VnI/iVvjoDcR5tmZj3lFG+kTd9lwTovouppbx38XZdO7oRlzvqt9/Z2cdHdq5sSepkAlj/avUe0IIIbRSb4sQmV/Px3Q+2abHdG4cRsCY8TdsExoaSmhoKFDRK8LJyYnvvvuOrl27Eh8fT25uLs888wyjR49m48aN/OlPFSNPOnbsSHZ2NkVFRWzcuJGvv/4aqPiw/vTTT9v0Ov7n28z5pJiSbXrMhs5hjA648T0CMBgMxMfHM2fOnMoPjtnZ2XTu3JnRo0dXtvP09KRdu3Y2zVgdmYnzMWUn2/SYzn5hBHS7+T26XPPmzZk1axYjRozg8ccfryxAALRo0cKm+apjfuZekk227bYb5uzN+IDOVWprNps5e/YskydPZsWKFQwbNozOnTsTHFwxS3z79u0r2/766680adLEplmFEPXb+rwjnDVl8kxQf1x1158Y8HaEuwTxWsP72VJwjP9m7+T5C99yj1cbBnt35PPMnzlQfJ4BXu141L8HesXBLhkuN8S7ExvzjrIqdz8TAmLsfj7xO4tF5V//uYSLs0L8xMBqD7eJjjKwO6mIs8kmwpvZr1glhBC3q94WIbRWXl7OuHHjePvtt1m1ahUXLlzghx9+IC8vj27duhEbG0tmZib+/r937fT39yczM/OK7TqdDlVVsVqt6HR2X1G1Rk2aNImoqCieeuopAFJSUmjbti0AOTk5jBw5ksLCQkaPHs20adO0jForNG/eHEVRaNWq+pOi1TdHjx4lNjYWVVXp27cvL774IkOHDmXu3LlcuHCBt99+m+jo6Mr2sbGxnDhxghUrVmiYWghRl+Railics5N2ro3o6t7crufSKQpxnhF0MYTzbc4v/JR3iHV5h3FAx58CYunr1cau579cgKMnPTxasin/KCN8IvHSu9XYue90y1caOXPWxOSnG+DtXf236J07GtDp4Jc9RVKEEELUavW2CHGzHgv2ZDabGTduHA899BADBgxgzZo1jB49GicnJwICAoiMjOT48eMYDAby8n5fBCQvLw8fH5/K7e7u7kBFl3J7FCCq0mPBnpycnJgyZQqvvfYaAOHh4WzatAkAX19fEhIS+PLLLzl+/LhmGavbY8Gejh8/jqOjI2fOnNE6SqWq9liwtcuHqvxPx44dWbhwIadOnaJ///4cPHiw8t9QQkICycnJ9OvXj8OHD+PiIm/OhBA39lX2DsqsFh4L6GXTCSBvxODgzISAGOI8W/Nj7gFiPVvT2jWkRs59ueE+ndlacJwf8w7wsF+3Gj//nejM2VJ+WJ5Dj27udO3ifkvHcHd3oHUrV3YnFfLwA342TiiEELZTv75arwXKysp46KGHGDp0KA8++CAAPXv2ZOPGjUDFEI2DBw/SsmVL+vbtW/nN7IkTJ9Dr9Xh5eV2xff369XTs2FGbi6kBY8aMYceOHZw/fx6DwcCWLVuumDywtLRUw3S1x5EjR5g1axY7duxg8+bN/PLLL5WP7d+/n/3792uYTnuJiYmVz5UmTZrg4OCAxWJh9+7dlJVVzDrv6+tLWVlZ5ZwsQghxPUeKL7Kt4FeG+HQmxMm7xs/fxNmfvwT11aQAARDi5MPd7uGsyztMUblJkwx3krIyK/M+ysDT04HHxgfc1rGiowykppq5mHrzFVeEEEIr9bYnhFY+/fRTEhISyM7O5qOPPgIqJs7z8vIiKioKvV7PK6+8QlBQEBMnTmTixInExMSgqiqffPIJANOnT2fChAn897//xdHRsfI49ZFOp2PmzJkMGTKEl19+mbVr1/Lss88yZcoUvL29cXR0ZMaMGVrH1MTRo0eJi4tDURQCAwNZsGABbdu2Zfny5UyePJm0tDQMBgMhISG88847WsfVVE5ODr1798bFxQWz2czUqVPx9vYmJyeHIUOGYDabKS4u5o033qjsHSGEENdiUcv5ImsLgXpPRvhEah1HM8N8ItlZeJp1eYcY4RuldZx6bfF3OaRcLOP5KcG4G25v3o+ozga+XJDFnqQiQkPsM4+JEELcLuV6y0HVdlFRUeqePXuu2Hbs2DFat26tUSIhRH0lry1C3DlWGPeyKDuRKcGDiTSEaR1HU7NTV3Gq9BL/L2wcLrqqLRUpqufosRJee+MifeM8eeKxQJsc84WXL6AoMGtmI5scTwghboWiKEmqql6zii3DMYQQQgghgCxzAd/n7Cba0PSOL0AADPeJpMBaysb8I1pHqZdKSqz8++NLBAY48ujD/jffoYqiowycPmMiJ0eGHwohaicpQgghhBBCAPOztqEC4/x7ah2lVrjLNZgI11BWGfdjVsu1jlPvLFyURVa2hScnBeLiYru35F0iK4Yd7tlbZLNjCiGELUkRQgghhBB3vH1FyewuOsMo3ygCHD21jlNrDPeJxFhexJZ87Vaqqo/27i9iU0I+QwZ7c1dLV5seOyTEkeAGjuzeU2jT4wohhK1IEUIIIYQQd7Qyq4UvMrcS4ujDYO/6uyLVrWjn2pBw50BWGPdSrlq1jlMvFBSU8/GnGTRu5MTokbZfSlNRFKKjDBw9XkJhkfRgEULUPlKEEEIIIcQdbbkxiQxLPhMDeqFXbm91gvpGURRG+ESSYclnR+FJrePUC5/Nz6SgsJwnJwXh6KjY5RzRke6Ul8O+/cV2Ob4QQtwOKUIIIYQQ4o6VVpbLitx99HBvQRu3hlrHqZU6G5rSyMmX5cYkrHV0VbXaYkdiATt3FXL/SF/Cmjjb7TzhzZzx8XaQIRlCiFpJihBCCCGEuCOpqsqXWVvRKw486t9D6zi1lk5RGOYTSUqZkT1FZ7WOU2flGC18Nj+TFs2dGTrYx67n0ukUoiINHDhYTFmZDKMRQtQuUoSwseTkZFxcXHjvvfcqt02YMIGEhAScnJyIjY2t/DV16lRUVWXatGn06NGD2NhY7r//fsxms4ZXYF8mk4mJEycSExNDXFwc8fHxAOzcuZN7772X3r17061bNyZNmgRAbGwsXbp0oXv37kRHR/Pyyy9TWlqq5SXY3fjx49m0aVPlz126dOHjjz+u/HnMmDHs27eP2NhY+vTpQ2xsLD/88IMWUTVRlfszd+5cEhMTSUlJYfLkyVrEFELUAbuKTnOg+DwP+t6Nj96gdZxarZt7c4IcPVlm3IMqvSGqTVVVPvo0A7NZ5clJQTg42GcYxuWiI90xlakcPFxi93MJIUR16LUOUB8NGTKEzz77jIkTJ+Lh4VG53dfXl4SEhCvaHjx4kF27drF9+3YAMjIy0Onqb23op59+wmKxsHXrVgDS0tI4fvw4TzzxBMuXLyc8PByADRs2VO6zYMECWrVqRWlpKVOnTiU+Pp4FCxZokr8m3HvvvWzYsIE+ffqQnZ1Nw4YN2bRpU2XB5vDhw7z66qu88sorxMXFAZCenq5l5BpVlfvz1VdfoSgVb/AuLwgKIcT/lFjLWJC5jTAnf+7xaqt1nFrPQdExzDuSjzM3c7D4Ah0MjbWOVKds3JzPgYPFPDbOn+AGTjVyzojWrri56di9p5CozlJkE0LUHvW2CPFj5nzSTck2PWYD5zAGBYy/aTuDwUB8fDxz5sxh5syZN2zbuHFjLl26xLJlyxg6dCiBgYG2intT8w9kkpxrsukxw7ydGd8h4LqPt2nThunTp5OQkEBsbCzBwcG8/PLLvPjii5UFCIB+/fpdta+LiwvvvPMOjRo1orCwEHd3d5tmv5b5SzNJvmjjexTqzPgR179H99xzDx988AFQUYwZOXIkixYtwmq1cuzYMdq2bUu7du345JNPaNmyJaGhoTRo0MCmGatq/leZJJ+z8f1p4sz4R2/v/jz22GM89NBDtGrVioceeoidO3faNKMQou77Pmc3OeVF/D14AA5K/S3+21Ivz7v4zribZcYkKUJUQ/olMwsXZdGujSv39PWqsfPq9QqdO7qxd18R5eVqjfS+EEKIqpD/de1k0qRJLF26lIyMjMptOTk5VwzHWLx4Md7e3mzevJnExES6dOnCV199pWFq+wsPD2flypUsWbKErl27snbtWi5cuECrVq2qtL9er6dhw4ZX3Nf6JiAgAFVVMRqNbNiwgX79+tG5c2d2797Nxo0b6d+/P9OnT+fBBx+s/LB9J/WEqMr9EUKIG7lgyubH3AP08YyghYs2Rdy6SK84cJ93R46VpnK8JFXrOHWC1ary748v4eCgMOlPgeh0NVsIiI5yp6DQyvFfZUiGEKL2qLc9IarSY8GenJycmDJlCq+99lrltmsNxwBo0KABs2fPpqCggEGDBtG4cWN69epl94w36rFgT+Hh4cybN4+MjAzi4uJo3LgxZ86coVOnTjfd12w2k5qaSnBwcA0k5YY9FuypX79+bNq0idTUVBo0aEDfvn1Zt24dSUlJzJs3D4Bhw4YxbNgwli5dyiOPPHLFPAk15UY9FuzpZvdn8+bNmuQSQtR+qqryaeYWDDpnHvbrpnWcOqevZwTLjEksNSbxvGuI1nFqvdVrcjnxaylPTgrE38+xxs/foZ0bjo4Ku/cU0aa1W42fXwghrkV6QtjRmDFj2LFjB+fPn79umxMnTpCaWvFtgoeHB2FhYeTm5tZUxBq3d+9e8vLyAAgMDMTPz4/Zs2fz+uuvk5aWVtlu8eLFFBdfubZ1YWEhf/nLX3j66adxdXWt0dw17d577+XDDz/krrvuAqB79+5s2bKFrKwsQkJCrviQ3b59+3r9nLmWm90fIYS4np8LTnCiNI2H/bvh4eCidZw6x1nnyCCvDhwoPs/Z0kyt49Raqqry49pcFi3OJjrKQEwPj5vvZAcuLjrat3VlT1KRTCgqhKg16m1PiNpAp9Mxc+ZMhgwZwssvv1w5HON/unTpQnx8PGPHjsVkqhhX37FjRwYPHqxRYvuzWCwMHjwYRVEoLy9n4MCBtG/fnrfeeotRo0ahqip6vZ5u3boxatQoAMaNG4e7uzuKojB+/HjGjRun8VXYX7du3UhKSmLKlCkAODs74+DgQJcuXQBITExk6tSpuLu7Y7Va+fDDD7WMW+Nudn+EEOJaCstL+Tp7By1cGhDr0VrrOHVWf6+2rMjdy1JjEv8IHqB1nFqnrMzKZ19msmVrAdFRBp6aFFQ5WbIWoqPcSdqXwdlkE82aSuFNCKE9pa5WRaOiotQ9e/Zcse3YsWO0bi1vKoQQtiWvLULUD59lbGFD/hHebPQATZz9tY5Tpy3O3skyYxJzGj9MqJOv1nFqDWOuhbnvpXHqtIlRI3wYNdy3xueB+KP8gnImPXWW4UN9ePB+v5u2t1pVUk6baNTcWdPiiRCiblMUJUlV1ahrPSbDMYQQQoh6wqxa2FFwmDKrResotc7p0ktsyD/MAK92UoCwgYHeHXBS9Cwz7tU6Sq1x6nQpL7x8gQspZfzjbw0YPdJP8wIEgKeHA61bubJ7T1GV2m9bnct/Xkph43c5dk4mhLhTSRFCCCGEqCcWZW3gg0vfMy9jKdY62tPRHqyqlc8yt+Dt4MZov7u1jlMveDq40tezDdsLfiXDnK91HM39vC2fmbMu4qhXeO2VhnSJtv8y4tURFWkg5WIZaellN2xXZrKydVUujk4Km743kpQgf7dCCNuTIoQQQghRDxwqPsOavF00dgpiZ+FRFmWv1zpSrbEh/yhnTJmM9e+Jm85J6zj1xn0+HdGhsOIO7g1RXq6ycFEW8z7KoGVzF/5vZiMaN3LWOtZVoiMNAOxJunFviD2b8inKK2fc1GCat3Nl6ScZnDxQfMN9hBCiuqQIIYQQQtRxReWl/DtjOSGOfrzWcCL9vaJZlZvIurzdWkfTXK6lmG+yE2njGko39+Zax6lXfPXu9PZsRUL+MXIsVevqX58UFpUze24qq9fkMuAeL56fGoKnh4PWsa4pwN+RpmHO/HKDIRkWs8rPK42EtXYhvK0bj/w9mMBQJxa9l0baOVMNphVC1HdShBBCCCHquC+y1pBrKeCpoBE46xyZ4D+ASLeWfJG5hqSiE1rH09SSnF2YrBYeD+gtk+zZwVCfzlhRWZ27T+soNerixTL++UoKR46WED8xkAnjAtDra/fzKyrSwMlTpRhzrz1nzN4t+eTnlBM3omKiURc3HeOnh+Di6sD82ankZctcM0II25AihBBCCFGH7Sw8yraCg4z07UW4SygAOkXH0w1G0dQ5mA/Sv+d0aarGKbWzr+gcXd3DCXXy0TpKvRTk6EV3jxZsyDtCQXmp1nFqRNLeIv454wIlpVZefiGUPrGeWkeqki6/DclI2nt1b4hyi8qW5UYahjvTvJ1r5XYvXz3jpwdjKlGZPzuV0uLyGssrhKi/pAghhBBC1FFGSwGfZqwi3DmE4T4xVzzmonNiavDDeDi48QwcvPkAACAASURBVFbaIjLMuRql1E6epRhjeRHNXAK1jlKvDfPujEm1sCb3gNZR7EpVVZauyGHOe2kEBzsxa2ZD7mrpevMda4mGDZ1oEOR4zVUyDuwowJhpIW6k71U9hho0dmbMPxqQcbGMRe+mY7HIpLdCiNsjRQgbS05OxtPTk9jYWKKjo+nbty+rV69GVVWmTZtGjx49iI2N5f7778dsNmsdt8bl5ubywAMP0K1bN7p27co777xDQkICgYGB9O7dm+joaAYPHkxiYmLlPvv27aN379507dqVTp068f/+3//T8ApqxqlTpxg9ejQxMTHExMQwYMAATpw4Ufnc6tWrFwMGDCArK6tyn9WrV9O6dWsOHKjfbwKr+xwymUxMnDiRmJgY4uLiiI+P1/gKhLANVVX5KGMFZaqZp4JGoFeuHovurXfn+ZAxWNRyZqd+TWF5iQZJtZNsqniNDHMK0DhJ/dbI2Y9oQzN+yjtEsfXGqy/UVaWlVt7/1yUWf5tD967uzPhnKP5+jlrHqhZFUYiONHD4aDHFl/VosFpVEpYZCW7iRKvObtfct3k7N0bGB3LqUAnLPs5AldV3hBC3Qa91gPooIiKChIQEoOLD5PDhwzl9+jS7du1i+/btAGRkZKDT3Xk1IJPJxIwZM4iIiMBisdC6dWveeOMN+vTpwzfffAPA3r17GTlyJD/++CO+vr48+uijrFixgvDwcMxmM48//jgfffQRkyZN0vhq7CMrK4tBgwbxySef0Lt3b6Di+ZKfn3/Fc2vWrFl8+umnTJ8+HYDFixfz6aefsmDBAubOnatVfLur7nPo1KlTWCwWtm7dCkBaWpqW8YWwmY35SewvPsUE/4GEOPlft12oUwDPBj/IrIsLeSd9Cc+HjMFRuTP++z9rygQgzPn690fYxgifSHYXnWF93mGG+XTWOo5NZWWZmfNeGufOlzHmIT/uG+RdZ+cXiYo0sPLHXPbuL6Zndw8ADu8qJCvVzMOTG9zwujr39sSYaWHjdzl4B+jpN9qvpmILIeqZevsuJPPgfEx5yTY9prNXGAHtx1drn+bNmzNr1izmzZvHpUuXWLZsGUOHDiUwUPuuoZnL52O6mGzTYzqHhhEw7Pr3KCgoiKCgoIrzZ2ai1+sxGAxXtOncuTN///vfmT9/Pn5+fkyYMIHw8HAAHB0dmTt3Lv369auRIkRm+nxMpmSbHtPZOYyABte/Rx999BGPPvpoZQECIDAwkOLi35fIUlWVlJQUBgwYAFT0DigpKaFHjx689NJLWCwW9Hr7//POXD8fU0ayTY/pHBhGwD22ew7Fx8czffp0EhISiI2NJTg42KZ5hdBCelkOC7PW0c61Gf29om/aPsI1jL8EDePDS0v5KGMlTwUOr7MfoqojuSyTQL0nBofat2RifdPMJZAObo35MXc/A73a46SrH28xjx0v4d0P0rGUq0x9NphOHQw336kWa9HcBW8vB/YkFdGzu0dFL4ilRgJCHGnT5ebX1meUD8ZMM5u+N+IT4EhkHZkPQwhRu9x5X8VroHnz5pSUlLB582YSExPp0qULX331ldaxNDV9+nTatGnDP/7xD1xdrx5P2bx5c9LS0khOTqZ58yuXVAsMDLxiGEJ9k5KSQtu2bQE4evQosbGxdOzYka+//rry5zZt2nDixAl69eoFwJIlSxg0aBAAsbGx/PTTT5rlrylVfQ6Fh4ezcuVKlixZQteuXVm7dq0GaYWwnXLVyr8ylqJXHPhz0DB0VSwm9PRoz4O+cWwrOMiSnM12Tlk7nDVlEuYsQzFqyn3eHckrL2FH4Umto9jE+o15/N+bF3F31/F/MxrW+QIEgE6nEBVpYP/BIsrKrJzYW0z6+TJih/ug0938tURRFEb8KZDm7VxZ+kkGJw8W33QfIYT4o/pRpr6G6vZYsKfjx4/TrFkzGjRowOzZsykoKGDQoEE0bty48kOkFm7UY8He3nzzTV566SUGDBjAkCFDrnr8f/fM1dWVM2fOXPFYVlYWfn410wXwRj0W7CU8PJxTp04Bvw/tmTFjBn5+flcMx9i4cSMPPPAA69evZ9GiRbi6urJ8+XKKioo4cuQIgwcPtnvWG/VYsLeqPoeg4p7OmzePjIwM4uLiaNmyZeVjQtQ1K43bOVmawl+DRuKnr963kMN9Ysi05LLUuJUAR2/6eNavbvOXKy43ccmcT6xHa62j3DHaujakoZMPP+UdordHqzrb28ZiUflyYSYbNuXTqYMbTz8ZhJvb1XOu1FVRkQY2bMrn0OFidi014hOop30Pjyrv76BXeOTvwXw8I4VF76YRP6MhwU2kt5EQouqkJ4SdHTlyhFmzZvH888+TmlqxRJqHhwdhYWHk5t55M5WfOHGCzMyKMbpubm54eXnRoUOHK9ps376dhQsX8uSTTzJu3Dg+//xzkpOTAbBYLEyZMoUnn3yypqPXmLFjx/LZZ5+xb9/va66Xll697FloaChGo5HTp0/j5eXFmjVrWLZsGevXryc1NRWj0ViTsWtMdZ9De/fuJS8vD6joRePn50dhYWGN5xbCFpJN6Xybk0BX9zb0cG9b7f0VReHxgMF0cAvn04xVHCg6ZYeUtcO5smwA6QlRgxRFob9Xe86aMjlZeknrOLckL8/CrDcvsmFTPkPv82bKP4LrVQECoG2EG66uOjZtyCfltInYYT44OFSvYOTipmP8tBCcXXXMn51KXrblpvucNRmZdTGBvyWvosR6503OLoT4Xb3tCaGlo0ePEhcXh6IoBAYGsmDBAhwcHBg7diwmkwmAjh071sg31bWNXq9n0qRJ5OXlUVxcTM+ePXFycmLTpk3ExcUBFd9aL1u2rHLejAULFjBhwgRMJhNlZWWMHTuWP//5z1pehl0FBQXxww8/MGXKFNLT0/H29sbd3Z3x48czdepUYmNjURQFq9XKf/7zHxYsWMCIESOuOMagQYNYvHhxvbxP1X0OJScnM3jwYBRFoby8nIEDB9K+fXuNr0KI6iuzWvjw0g94OrjxRMDgW/6WWa848EyD0cxI+YJ3079lZsPHaOLcwMZptfe/SSmbyqSUNaqXR0u+yU5kbd5BWrrWredV8jkTc95NIy+/nKefDKJHt6r3DqhL9HqFTh3d2L2rkDY+DnTqdWvzOnj56Rk/LYSPZ6Qwf3Yq8TNCcblGwSbLXMTinENsKziHm86RIquZ9XmnGOojvZSEuFMpdXWJnaioKHXPnj1XbDt27BitW8sLmhDCtuS1RdQGC7PWsTo3kenBY+hoaH7zHW4i25LPSxc+BeC1Rk9Ue2hHbTfv0gYOFV/g300f0zrKHWd+5jbW5R3iw7Bx+OjrxjwKibsK+PfHGbi7O/Dc5AY0a+qidSS7WvFDDouW5jCqnxejx99eb6GTB4uZPzuVZhGujJ8WgoO+okBaXF7GMuMx1uT9CsAAr5YM92nNe+k7OF+Wx/9rMrjeTGAqhLiaoihJqqpGXesxGY4hhBBC1HJHS5L5MTeRezyjbFKAAPDTezItZAwlVhOzUxdRbDXZ5Li1RbIpS4ZiaORer7ZYsbIh74jWUW6qrMzK199k8f6Hl2ga5szrrzas9wUIgPTDxShAkQ2m7WjR3o0Rfwrk1KESln6SgdlqYU3urzxzbjUrco9zt3sj3mk8iDH+HTA4ODHCN4K88lI25Z+9/ZMLIeokKUIIIYQQtVix1cS8S8sIcvRljP89Nj12E+cgJgc/wMWyTN5NW4JFLbfp8bVSZrWQUpYjRQiNNHDypqNbEzbmH6nVz6njJ0qY/s8LrFydS78+nvxzeijeXvX/m/kLJ0tJPlpK42BHkvYVYYte0ZGxnsSN8ubnrPM8dexH5mfto7GzN280vIe/BnUlwPH3HjGtXQK4y8WflbnHa/XzQwhhP3YrQiiKcpeiKDsURfnmt5/DFEVJVxQl4bdfqy5rO+u3tomKosTaK5MQQghR18zPXEu2JZ+ngkbgonOy+fE7uIXzp8D7OFRyhk8zVtnkA4nWLpRlY0WV+SA01N+rHbnlxewsPK11lKsUl1j5/MtMZvzfRcxmleenhvDEY4E4OtbN1Tyqa/OyHFzddfS9x4vMLAvnzpfd9jFPlGTxc9f9ZDx8hpJclVFZkfwzJJamLr5XtVUUhRE+EWRbitlacO62zy2EqHvsWe69G/gAGH7ZtrWqqk64vJGiKH2AjqqqdlcUJQTYpChKW1VVbz7NrhBCCFGP7S48zpaC/YzwiaGFS0O7nSfWsxMZ5lx+MP5MoKMPI321Wz7aFs6asgBZGUNLHdwa08DRi5/yDtHTo6XWcSol7Svisy8zMRotDLzXiwfv98PF5c7pGJyabOJ4UjH9RvsS2cWdLxZmsXtPIWG3uMRmWlkB/80+yC9FKfg4uDDRL4pzS5w5cKSUToYSmrdzu+Z+Hdwa0MzZh+XGY/TyCMNBuXP+DoQQduwJoarqAiD9D5v7KoqyTVGUTYqiDP3fNuDb3/ZJBc4Bd9krlxBCCFEX5FoK+ThjJU2dgxnl29vu5xvtG0uMR3uW5Gxma8FBu5/PnpJNmRh0zgTo6+fqBnWBTlHo79WOk6XpnCnN0DoOeXkWPvhXOm+/k4bBTcerLzdk/KMBd1QBAiBhmRFnVx3dBnjh5aXnrpYu7E4qqvZx8stL+SIziefOr+FAcTqjfdvybpPB3OMTzqOTgwkMdeLrd9JIO3ftuWYURWG4TwTp5kJ2Fl643csSQtQxNfnKew5orKpqT2AC8LaiKHcBAUDWZe2yftt2FUVR4hVF2aMoyp7MzEx75xVCCCE0oaoqn2SspFQ18VTQCPTK1cve2ZqiKEwKHEob1zD+c2k5R4rr7qRxZ02ZhDn73/IypsI2Yj1a4azoWZt3SLMMqqry87Z8np1+nl27Cxk90pc3XmtEi+b1f/LJP8q4WMaRXYV0u9cLV0PFa0p0pDvnL5RxKcNcpWOUWS0syznKM+d+ZH3eaeI8m/F+k0GM8m2Dy28rXbi4OTB+WgjOrjrmz04lL/vanZujDKE0dPJkmfEY1nowDEwIUXU1NvuOetkgU1VVzyuKsgFoAxQBXpc19QKM1znGx8DHULFEp/3SCiGEENrZXLCPpOJfGed/Lw2dam5IgV5x4B8NHuSVi58zN30xrzacWKPnt4Vy1cr5smz6e7XVOsodz83Bmd6erdicf4xH/bvj6eBao+fPyDTz2ReZHDhUTIvmLkx6IpCGodeeV0VVrahWC2q5GdX626/KP1tQy8uu/P2Kx82o5Ras1qvbYLXi2bQvrn7ad/LdssyI3kmh+yDvym3RkQYWLqoYknHfIJ/r7mtVVbYWJLM45xA5lhIi3UJ4xL8DoU7XXtrXy0/P+GkhfDwjhfmzU4mf0RAXtyu/+9QpCsN9WvPhpV3sLUolyj3UNhcqhKj1aqwIoShKS+CCqqoliqL4ADHAm0AZMBb4WlEUfyqGYpyoqVy2lpycTPv27YmMjERVVRo3bswHH3zA8ePHeeWVVygtLaWsrIz27dvz0UcfaR1XE9e6R++//z4TJ04kOzsbRVHo1asXr776qtZRNVOde3TmzBmeeeYZsrKyMJvNTJs2jdGjR2t9CXZT1Xszffp0WrduzcmTJ3FyqnjTmZ6ezr333suBAwc0vgohru+S2ciCzJ9o49qUAV531/j5DQ4uTAt+hJdSPuPN1K/5v4ZP4K13r/Ectyq1zIhZLaepzAdRK9zr1Y51eYfZmHeEEb7XXC7e5qxWlbXr81j8bTaKAhPG+dO/rxc63dU9Y6zmYlJ3vk1p1jHbnFynR9E5otM5ojjosVpMFKb9QmjPl3DxCbfNOW5BdrqZA9sL6D7QG3fP33tWBQY60qSxE7uTiq5bhDhYnM7XWQc4V5ZLM2cf/hrUlQjXwJueM7iJM49MDmb+7FQWvZvG+GkhOOiv/Dvo5t6YJdmH+cF4hEhDiPReEuIOUZPrEIUAnyuKUg44Ai+qqnpBUZQUoL+iKDuoGB7yjKqqpTWYy+YiIiLYvHkzAHPnzuXxxx/n119/Zfny5YSHV/wHtGHDBi0jau6P9yg8PJynn36amTNnApCWlqZlvFqhqvfo0qVLfPjhhzRp0oSLFy/St2/fel2EgKrdGzc3N+Li4li7di1Dh1ZMQfPNN9/wyCOPaJZbiJuxqlbmXVqGoij8JXAYOo3ekAc4ejM1+GFmXvySt9IW8XLoBLuszGEPMill7RLq5Etb14aszz/CUJ/Odp+A8EKKiY8+zeDUaRMd27vxxGMB+Ps7XrOttbysogCR/SveLYbg4OiO4uCIotOjODhV/K5zQnGoKCwoOsffHv9Dm8q2epQ/XJ+l1EjKlldI3fEmDXvNwMlDm2/7f15hROeg0HOw91WPRUe68/2yHHLzLFcsUXrOlMui7AMcKE4nQG/g6aCudHNvXK3XpRYd3Bj+p0B++CiDZZ9mMHJS4BWFBgdFxzCf1nySuYeDJZfo4Nbg9i5UCFEn2LUIoapqApBw2Z97XqONCvzN1ueenzmfZJNtl/0Jc27C+IDxVW5vNps5e/YsK1euZMGCBZUFCIB+/frZNNutmJ+5lmTTH+cOvT1hzg0YHzCgyu3/d48mT57MihUrGDZsGJ07dyY4ONimuW7V/MytJJuybt6wGsKc/RkfEFPl9je7R926datsm5qaSosWLWya90bmp2WSXHLtSaduVZirM+ODq/bh4Wb3ZuzYsXzyySdXFCG+//57m+YVwpZW5SZyovQ8TwYOx9/R6+Y72FEzlxD+1uB+5qR9wwfp3/Ns8IN1Ygb7s6ZMnBQ9IY5Xf9gS2hjg1Y456WvYXXSGru7N7XIOs1ll2coclq0w4uaq469/DqJHd/frfrOuWi2k73qX0qzjBEX9FY9GPeySS+/iQ0iPF7j48yukbn+d0F4zcXSr2aVjc7PM7N2ST1RfLzx9r37rHx1l4LulOSTtLaJvnBdZ5mK+yznMloKzuOkcedSvA/d6t8DxFuemiYrzJDfLzKbvjfgEONJn1JXLdvbyDOP7nCMsyzkqRQgh7hC1/91EHXT06FFiY2Pp168fgYGBxMbG0qpVK61j1Sp/vEcvvvgin376Ke+++y6xsbHs3r1b64iaq+49Sk9PZ/LkycybN0+jxDWnqvcmLi6Offv2UVhYyMmTJ/Hw8CA0VMacitrpnOkSS7I308XQmhiP9lrHASDS0JLHAgayt/hX5metQa0Dk8clmzJp4uSHrg4UTO4UnQ1hBOg9+CnXPhNU/nqyhOdfusD3S410u9udubOb0LOHx/ULEKqVS3v+RfGlfQR0nGi3AsT/OLk3IKT78xVDP7a/Trkp367n+6Otq3JRgV5Drl2Ya9zIicAAPYl78vkycy+Tz61mW8E5Bnm35P0mg7nPp9UtFyD+p+/9vnTq5cGGb3PYu+XK63dUHBji04pjpZkcL5GJ54W4E9TkcIwaVZ0eC7YWERFBQkJC5c9PPfUUZ86coVOnTpplupbq9FiwtT/eI4COHTuycOFCTp06Rf/+/Tl48CDu7tqOQ65OjwVbq849SktL4+GHH+aTTz6hUaNGNZaxqj0WbK0692b48OEsX76ckydPMnbsWE3yCnEzZtXCvy79gMHBhScC76tV46L7e0WTac5lZe4OAvQ+DPHprnWk67KqKsllWfR0b6l1FHEZnaKjv1dbvs5O5JwpiybOtukJUFpq5Zsl2fy0IQ9fXz3Tng2mU0fDDfdRVZXM/Z9SeDERvzZj8GpaMz1Tnb3DCO42ldTtr5OaOJvQHv9E52j/iToLci3s3phPpxgPfAKuPSylyFqGe5sSDm914EjGGWIDmjDSpw0Bjje+l9WhKAoj4gPJz7Gw9JMMmtzlgl+D34d49fFsxlLjUZYaj/K8q/2XJBZCaEu+JqgBkyZN4vXXX79inoPFixdTXFysYaraJTExkdLSiqlAmjRpgoODAxbLtZd0ulNd7x6lpKRw//33869//YuIiAiNU2rjRs+fsWPHsmjRIlauXMmoUaO0jCnEdS3J3sz5sgwmBQ7F08FN6zhXedivH13d27Aoez0XTBlax7muDEs+JdYywmz0IVfYTpxnBE6Knp9stFzn/oNFPDf9PD9tyKN/Py/mvNG4SgWI7MNfk5+8CZ+Ww/FpOcQmWarK1b81Dbo8gyn3LGm73kEtr9qymLdj2+pcyi0qvYddPelksdXMdzmHefrcas40PQ3lOsYaezMpsItNCxD/o9crjH4qCAcHhTVfZ1/xmLNOz2DvuzhQnM7p0hybn1sIUbvU254QtUn79u156623GDVqFKqqotfr6datm3wgukxOTg69e/fGxcUFs9nM1KlT8faW8byXu949io+PJz09naeeeqqy7caNG3FwuL2uk3XJjZ4/bdu2JT09nTZt2mAw2P5NlRC361jJOVbl7qCPZ2c6G2rnN/g6RWFiwCD2F51kqXErf2tQO///SjZVdOWWlTFqH3cHF3p6tGRbwa884tcNdweXWzpOfkE5C77OYtv2AkJDHJnxz1Dualm1HgXGX5eRe2oVXs364xvx4C2d/3YZgqMI7DSJjL3/5lLSvwiK/ttVk1naSnFBObvW5dG+uzv+wb/3Oii1WliXd5IVxuMUWsvoYmjIqG4RvP59Lif3l19jBjfb8fTREzvch3WLczh9uJjwtr8XXe/xas4K4zGWGY/ybLAdQwghNKfUhfGd1xIVFaXu2bPnim3Hjh2jdevWGiUSQtRX8toi7KXEamLa+f8ACm81/nOtX4Hi66z1rMpNZG7jpwhx8tM6zlW+yd7JSuM+vgyPv+0x7ML2zpmymHZhMWP8ujPEp3pDVFVVZXtiIfO/yqS42MqwIT6MGOqLo2PVhi7lnl5L1sEv8WgUQ2DkX+z2wb+qjCdXk314IZ5h/QjoONEuQ7DWL8lm8w9Gnnm7EUGNnDGr5WzMO81S4zHyykvp6BbMA75taeZSMVHkx59lkLizgI/nNavyfb0V5jIr7z17HmdXHU+90QgHh9/PtST7ED8Yj/J2owE0ctZ2cl4hxO1RFCVJVdVrrs0swzGEEEIIjSzI+olMSx5PBQ2v9QUIgPu8u+OoOLDMuFXrKNd01pRJqJOPFCBqqSbO/rRyCWZd3iGsqrVa+370aQYf/vsSgQGOvPFaIx4Y5VflD8r5538m6+CXGIKjCez8Z80LEAA+LQbj3XIY+ckbyDm2xObHLy0uJ3FtHm26GPBr6MimvNNMPvcjX2btI8TRgxmhfZge0quyAAEQHWmgpFTl8FH7Dhd2dNIxYIw/6efL2LPpykkqB3q3xFnRs9x4zK4ZhBDa0v5VWAghhLgDJRWdYHP+PoZ6d+cu18Zax6kSL72Bvp6RbCs4yCWzUes4V0k2ZcpQjFpugHd7Mi0F7Cuu3jLqkZ0MjBvjz2uvNKRxI+cq71eY+gsZSf/GNaAtQdFPo+hqT4HKL+IhPJv0wXhiKbmnfrTpsXf+lEdJSTkewwp57vwaPs7cg4+DCy+GxPJyaBytXK/+d9K2jRsuLgq79xTZNMu1tL3bQFhrF9YvyaakqLxyu4eDM/d4hbO98DzpZQV2zyGE0IYUIYQQQogall9exMcZK2niFMRovzit41TLEJ8eOCg6lhu3aR3lCkZLEXnlJTIpZS0XZWiKr4OBtdVcrjM6yp1BA7zR6ao+TKA44yDpuz/A2ac5wV2fQ+dQ872NbjTsWVEUAjo9gSGkC1mHFlBw3jY9jEwl5aw+dYbM546zSN2Ls6JnSnBPXmvYj3ZuQdcd+uHoqNCxg4GkvUVYrfYdrq0oCveNC6Ck0Mqm76+ciHKw913oFYUVucftmkEIoR0pQgghhBA1SFVVPslYRVF5KX8NGom+jg0d8NV7EOfZiS35+8ky52kdp9JZmZSyTtArDtzj1ZZDJRe4WGa/3jQl2b+StnMuTu4hhHSfhk5/axNh3laGonLmPnOOL99MJSut7JptFEVHUNRfcQ1ow6W9/6Yofe8tn09VVfYVpfHc6Z+4MOI0rp46ngnqxhuN+hNpCK3SvBNdIg3k5Zdz8lTpLeeoqpCmzkTGeZL4Ux6Zqb/fHx+9K3GezdiSn0yWWVaSE6I+kiKEEEIIUYN2Fx1nd9FxHvSLo5FzoNZxbslQ74qZ61fkbtc4ye+STVkoVMw7IGq3Pp4R6NHZbLnOPzLlnSMtcTZ6Fx9CeryAg5O7Xc5zMxu+zcGYaeHciRLen3Ke9UuyMZddPReGzsGJ4Lufw9krjPRd71KSVf0eAEeKM5hxcROz034mr7SMiMQWvNd8IN08GqOrxqSXHTsa0OvhlxoYkgFwzwO+ODop/Lgw64rtQ7xbASqrpDeEEPWSFCGEEEKIGlJqLWN+1loaOwUxyLub1nFumb+jF709O7A5fy9GS+0Yt51syiTI0QvXOjDB553OS+9GN48W/Jx/nGLrtXsI3KqyglRSt7+OTu9MSM8X0btos9x3+nkTu9bl0aWfJ39/pwlt73Zn8w9G3nvuPMeTrv6Ar3N0JaT7dPRu/qTtfAtTXtXmzDhZmsWsiwm8lrqZTHMRfTIjCH03gkc7t8LhFibgdHPV0TbCjT1JRTccSmIrHt564kb6cmJfMb8e+P2+BDgaiPEIY2P+GXIt9u+VIYSoWVKEEEIIIWrI0pyfybbkMzFg0C19QKhNhvnEUK5aWWncoXUUoGI4hgzF0JZqtVCWn1KlD68DvNpRqprZkm+7VRDMxVmkbp8FqkpIj3/i6KbN80FVVVZ+kYmzm457HvDD00fPg083YOJLIegdFRa8ncbCt9PIyTBfsZ+DsychPV5EcXAhdfsbmIsuXfccySYjb6Vu5aWUjZwry2Wcf0fmhA4i92sPwpq70TTC9ZbzR0UauJRh5vx52xaIrqf7AG98gxz5cWE25eW/P3eG+rTGolr5MfdEjeQQQtScuv0OqBY6deoUo0ePJiYmhpiYGAYMGMCJEyfw9PQkNjaWXr16MWDAALKytEx7MgAAIABJREFUsm5+sHrIZDIxceJEYmJiiIuLIz4+vvKxiRMnMmTIkMqf33nnHWJjY/n/7N13fBR1/vjx1+xudjdb0islCQQIvRMSWkINVRBEESmWO9G7k1MU9c47f3J+76x4yHmcHKJib0cRAUFK6L1ITSDAEgKBlN1sskl2N7s7vz8iUSSBlC2BzPPxyEMyO/OZ96yzm5nPvD/vT2pqKkqlsurfH3/8sS9C95pFixYxe/bsqt9XrVrFww8/XPUepKSkkJKSwpkzZ3wYpe/MnDmTzZs3V/2emJjIf//736rfH3jgAebPn8/u3bvJycnhySefBODBBx/k+++/r1rPYDCQlJTkvcAlTd4lewHfFe0mRd/9tpkN42Yi/YIZoO/KxuIDmB3eSd2uicVpJd9RQpzUCeFTRVnryN70DBc3P4f5/EZcN3mCHa+OpI0qkvXmY7jc8MTdYS3i8s6/43KU06z/n1DqmzW4zfo6ttvC+VNWRkwJRaP/ueZLfCcNT7wWw8gHQjl7vIwFT2ezebkRR8XPx++nCaN5/z8juhxc2vl3HNai69q+aDPzVu5Onr+4gUxrPlNCurAwdgyjgxI4ubOMogIHg+8OrlX9h5ok9tEhl8POPd7JclL4CYyeHkpejp19P/xcZ6aZUk+SrgU/mLOwOL3TISKRSLxD6oRwo4KCAkaPHs0f/vAHtm/fzvbt2/noo4+Qy+V07NiR9PR0tm3bxsCBA3nvvfd8Ha5PrF+/HofDwfbt29myZQvz5s0DwGQy4XK5aNeuHceOVY4RnTNnDunp6aSnpxMSElL17+nTp/vyEDzu8ccfJyMjgz179lBUVMRrr73G22+/XfUebN26lUcffZT58+f7OlSfSEtLY+PGjQAUFhbSokWL6zoljh8/zpw5c0hOTqZFixYsWLDAV6FKJFVEUeSD/LWoZUqmhg7zdThuMyF4ABWigzVFu30ah8FW2bEvzYzhW+UFJ5GrgkCQkX/kPQzrHif/6DLsJZerXX9kUBeuVJg5VnaxQft12i1c3vUKjnIj0cnPoQpq1aD2GsJmdbHuk0KatVLRZ0jADa8rFAKDxgXz5PwY2vfUsPErI2/PzebMjz8XYFQGtKBZv+dwWs1c3vUKTnspl+0lLLyym2cvfs+xsitMCu7Ev2LHMiGkI2qZH06nyNZVJpq3VtG2m6ZBxxCgl9O1s4ZdeywenyXjmg69tLTu5M/Gb4yUWX6esnNCcEfKRQfrzU3zwYtEcqdS+DoAT8k/uwxbqcGtbaq0cYTHz6zx9cWLFzNt2jRSUlKqlkVERFBW9vMfFlEUycnJYeTIkW6NrT6WncnHYLG5tc04nYqZbWt+EtWpUyeef/550tPTSU1NJTo6GoAvv/ySMWPGEBMTw7Jly3jzzTfdGld9bVmWT77Bve9ReJyKwTNrfo8EQWDJkiVMmTKFdu3a8eqrr6LX669bJzs7mw4dOrg1rvr4clk+F938/rSMU3HfTd6f4cOHs3DhQgA2btzIxIkT+eyzz3C5XJw6dYrOnTvz0EMPMWXKFNq3b8+UKVPYs2ePW2OUSOpqt+UEx8vP83D4aAIVWl+H4zbNlGEk6zqzwbyfccH90MsbdvNTXwZpZgyfE0URqykLbVQvInrOwmo8jfnchsqfs+vwj+hKUOsRaKJ6Ivw0FClJ14aPC3byvfko3bT1yw5yOazk7n4Ne3EOzZKfxT80wZ2HVWfpK0yYjQ6m/DHyptOJBoX5MfWpaE7/WMrqDwr44JXLdErUMmZGGEFhfqhD2hLddw7HD7zDVxmfcFAThFKQc1dQB8YGJ6CXq65r79huC4VXKpj2dFSDsiCu6Zes59/vXuVMlpWEdvUf2lFbgiAwdmYY/3ruIpu+MTLuwcrPcqwqiF7aZqwrOs3ooHb4y/w8HotEIvE8KRPCjXJycujcuTMAJ0+eJDU1le7du/Ppp59W/d6pUycyMzMZNGiQj6P1jfj4eFavXs1XX31FUlJSVXr8N998w6hRo0hMTGT37t04nc5btHRni42NJTExkYsXL1adK0ajseqc+vLLL5k4caKPo/SN8PBwRFHEZDKxceNGhg0bRs+ePdm/fz+bNm1ixIgRvg5RIrlOucvGxwUbaKWKZlhAL1+H43Z3Bw/EKtpZV7TXZzEYbAWEKHQEyD1/sySpnqMsD5e9BHVIGwRBwD80gag+TxA38t+EdLgXe3EOuXve5MKG2ZhOr8JpK0YhyBkW0IkjZRe4Uo/pXkVnBbl752M1ZhHVZzaayG4eOLLaK7xiZ8caEz0G6olNqN252K6blj++EcPw+yqLMy54Optt35q4ai3lU8HO2wnDOKLWM6ismLdjRnF/WNcbOiBcLpH0lSYiWypp38s9nZy9e2pRKgV27rK4pb3aiIpR0WdoAHs3mLma8/Pwi7uDO2Jx2dloPuu1WCQSiWfdsZkQN8tY8JT4+HiysrIAqoZfvPTSS4SGhlb9DrBp0ybuvfdefvjhB6/H+Es3y1jwpPj4eBYtWkReXh6DBw+mVatWZGRk8MADDwCVKfbr169n9OjRPonvl26WseBJ586d4/Tp00RHR7N+/XrS0tKqhmNAZSfXqFGjOH78uE/iu+ZmGQueNGzYMDZv3szly5eJiopi6NChbNiwgYMHD7Jo0SK2bNlywzb+/v7XZSWVlZWh0fjmqa2kafnGuJUiZwlzou9FdpsXo6xOS1UEidoOfG/ey9igZDRytddjOG/Lp5VSGorhS1Zj5fWPOrjNdcsV6iBC2k8kuN14SnMPYD63nsITn2M89Q26FskMiEthJTI2FB1jRviAWu9PdDm5sn8h5XnHiOj5GLrmfd16PPXx3bICFH4CaVND67Sdwk9g8N0hdO+v55svLvGJ+TAlFwqQyWBoUBuGFudTcfZbbBUViD0fq8okuebkgVLycuzcN/vm2Rd14e8vo2cPLXv2WZgxLQyFwj3t3sqwe0M5usvC2o8LePD5aARBoI06lC7+kXxXlElaYBuUsjv29kUiaTLuvKshH5o+fTpLly7l8OHDVcus1huLMjVv3hyTyeTN0BqNQ4cOYTZXPu2IiIggNDSU559/noULF7Jy5UpWrlzJ//73P5YtW+bjSH3H5XIxa9YsFi5cyIIFC3juueeq3rNrIiMjsVgsXpk+qzFKS0vjnXfeISGhMu22X79+bN26lYKCApo1q74YWa9evfj222+r3rNVq1bRs2dPr8UsaZou2vJYV7SHwQE9aatu4etwPObukIGUuWx8b97n9X3bXBVcriiSilL6mNWUhSBXoQxoWe3rgkyOrnlfmg98kZZD30Afm4rl0l5Kt71M57JStpiPUVZRuwKnougi79BiSnP3E9Z1JgGxqW48kvrJOFhK5uEyhkwKISC47jfJxU4ra2Qn2D7mACVJBYSeCqPZ/E5oPm9OcMgwQjpMpiR7G4XHP73ub78oiqQvNxEa5UeXJJ07D4kByTqKS5wcP1l265XdRBcgZ8ikEM78WEbm4Z/3OyG4I2anlS3F570Wi0Qi8RypK9GNIiMjWb58OXPnzuXKlSsEBQWh0+mYOXMmzz77LKmpqQiCgMvl4t133/V1uD7hcDgYM2YMgiDgdDoZNWoUX3zxxXU1Mjp16kRGRgZFRUUEBflmfm9fev3110lLS6Nt27ZAZYHO2bNnVw3HEAQBu93O4sWL3TLu83aUnJzMwYMHmTt3LgAqlQq5XE5iYmKN2zz00ENkZmbSq1cvFAoFMTExLF261FshS5ogURR5P38tGpmaKaFDfR2OR7VSRdNT0461RXsYFdQXf5nq1hu5Sba9EBGRVlJRSp+yGrNQBbVCkMlvua4qoCUR3R8hrNP9FGdvo9+lbfyo8WfV3pcZHtyNwFbDapxeUxRFCo5+RMnFbYR0mExQ/Ch3H0qdVdhdfPdRAeHN/EgeWbfrFovTxndFmawrOoNddDJQH8vEkE6ExmrYWmFi6yoTmYdLGXrPENrGlVCUtQa5MoDghPEAnD5SxmWDjUmPRbgtC+Kabl21aDUydu220L2r92rZJKUFsm+jmbUfF9CmqwaFQqCjfzgJ6jBWF2UwNLA1CuHW55lEImm8hNv1SWrv3r3FAwcOXLfs1KlTjaJYn0QiubNI3y2S+thecpR/X13Bb8PHMjTwzqsF8WtZ1kv8Jec9poYO467g/l7b7wbzMd7P38Y7sTMI89PfegOJ24kuB+dWP0Rg6zTCukyr8/Yul4vnDR9jtxfz+1O7EABtdC8CW6fhH975ug73wpNfYspcQVCbMYR2ntYoOuPTVxjZ8KWRh/7cjLZdazfMr8xVwdqiTNYUnabcVUGyriX3hHSmufL6GTUKr9hZ/UEBp38sIypGyYB+WwkQ1xDe/bcExA3h3RdzKDE5eXpBLHIPDJlY/F4eu/eW8N9/t0Kp9F4CdcahUj56PZfR08MYMKayY+dwaS6v5W5jVkQfBge09losEomkfgRBOCiKYu/qXpMyISQSiUQicbMyp5VPCjYQr2rO4ICmMeynjbo5Xf3jWVO0m7TARFReqmJvsBWgl6kJVbg3FV1SezbzBURXBeqQNrdeuRoymYzRYYm8m7eZstS/0OLyUcyGzZTmHsBP14zA1iPQxwyi2LAJU+YKAmIHN5oOiKKCCrasNNEpUVurDgirq4L15ixWmzKwuOz00TZnckhnYlTVZ1CERimZ+Xw0J/aXsmZZAd98kUz7DtH0sH6OcCGIi2cCGf9IuEc6IAD6J+vYsrWYQ0fKSEr03mcsoYeGtt00bP6fke4D9egC5HTXRNFKFcwq0ylS9HF3ZI0diaSpkD69EolEIpG42VfGLRQ7S3kkfDSyRnCj5C0TQwZhdpayqfig1/ZpsOUTpwprFDekTZXVeAYAVXD9OiEA+unaopep2WjNJrTT/cSN/DcRvX6HzE9DwdEPMax7nMLjn6JrnkR4j982mv/f6z4pRHTB6Gk3Hw5kdzlYY8pk9oU1fF54lLbqUP7RYjhPRw+osQPiGkEQ6Jyo46n5MaSMD+LM6TiWr3uK7z6tQB8o0jPFcxlAHTv4ExwkZ+fuEo/tozqCIDB6ehh2q4tNXxdWLZsQ3IErFRb2WHK8Go9EInEvKRNCIpFIJBI3umC7wnrzfoYH9qa1uvpCqXeq9v4xdPSPY7VpJ8MCenu8ir1DdJJtK2RUkG+nZmzqbKYs5OpgFP51mxXil5QyBYMDOrK66DD5FcWE+wUQEDOIgJhBWE1nMZ+rnFEsosdvbpgdwlfOnijj2B4LQ+8JITii+syfCtHJZvM5VppOYnJa6eIfyeSQzrTzr3sNE6VaRtr9YfQYFMC3S69w7qSK5MQtyMQowDMdETKZQFJfHRs3F1Na6kSr9V4thsgWShKHB7J3g5m+wwMrp/DUtqC5XwArTSdJ0rVsUp28EsmdpHF8i0skEolEcgdwiSJL89eil/tzb8gQX4fjExODB2FyWkgvOXzrlRvokt2EAxetpJkxfMpqzEId3KbB2QnDAzsB8IP5xHXL1cHxRPZ6jMhejyE0kukZnU6R7z4sIDhcwaC7qs9ksLsc/OniBj4oOESkn54Xmw/mheap9eqA+KWI5koe+WtLZv1FoH2rdPIOvevR2bL6J+upqBDZf7B2s5e407B7QlBrZKz5qABRFJEJAhNCOpBtN3Oo7LLX45FIJO4hdUJIJBKJROIm20p+5LT1IlNDh6OT+/s6HJ/o5B9HO3VLVpl24BCdHt3XeVs+AHHSzBg+47RbqCi9groBQzGuCfcLoLe2FZuLT2B3OdwQnefs3WDm6kU7Y2aE4VdDwcbvzWfIsRczOzKZ/9d8MB39I9y2f0EQiO0cT3iXByi9chDz2XVua/vX4luriIzwY+cu7w7JANDo5QydHMLZ4+Wc+qkTpJ8uhgiFlhXGk012qnKJ5HYndUJIJBKJROIGFmc5nxX+QDt1Swbpm+7wAEEQuDt4IIWOYrYV/+jRfRls+agEBVF+TW8658bCasoCQFXPopS/NjKwCxaXjZ2W025pzxMsZgcbvzbStqs/HXpXP3WlxWlnlekU3TXR9NPHeKyGRWD8KLRRvSg4/ilW0zmP7EMQBPol6zh+spyiIu93DvUdFkh4cz/WflyIo0JELsi4K7gDZ21GjpVf9ei+XaKLw6W5vH1lF+nF5z26L4mkKbllJ4RQ6T5BEJ4UBCFYEIQYbwQmkUgkEsnt5MvCzZQ4y5tcMcrqdNe0obWqGStNO3CKLo/t57ytgDhVeJN/v33JZswCBNRB7pkysaN/c1oqQ1hfdKzRPuVe/3khdpuLMTPDa+xc+NZ0ijJXBfeHdvFoLIIgENHzMRTqQK7ufxtXRZlH9jMgWY8owu69Fo+0fzNyhcCYGWEYr1aw6/siAFIC4giR+7PCeNIj+zQ5ylluPMHsC2t4LXcbuy0X+bLwGC4Pfp9JJE1JbTIhlgK9gamAA1js0Yhuc1lZWUyePJmBAwcycOBARo4cSWZmJgEBAaSmplb9vPXWWxgMBtRqNQsWLKja/sEHHyQ9Pd13B+BhI0aMIDU1lfbt2xMTE1P1fly4cIE5c+bQr18/Bg0axIABA1i9ejUAJpOJ3/72t0RFRV3XltFoZMKECSQlJdG/f38uXLjgi0PyiJrOo4yMDCZMmEBKSgr9+/dn6tSpWCzevyDwJYPBQEBAAIMHDyY1NZUZM2ZgMpmYOHEiKSkppKam8uKLL163TX5+Ps2aNePDDz/0TdCSO94562U2Fh8gLbAPsaqoW29whxMEgYnBA8lzmNhZcswj+3CJIhdsBdJQDB+zmrJQBrRA5uee4UeCIJAW2AWDvYDT1ituadOdLmZZOZheQv/RQUQ0V1a7jtFRxjrzGfrrYolVBXs8JrlKT2Tv2VSU5pF35D2PdN40b64kNkbJrj3eH5IB0K6bloQeGrYsN1JS5MBPkDM2uD2nrPlklOe7ZR8uUeTH0lzm5+7g94bVfGU8TpSfnj9GJvOHyCRMznKOl+e5ZV/eYHU52WO5ikPqOJE0QrWp7tNKFMWHBUHYIopiiSAIKo9HdZsqKChg9OjRLFmyhJSUFADy8vIoLi6mY8eON3QuGAwGxo0bx9KlS3nkkUfQ6z03xVJjsWHDBgA+/PBDMjIyePXVVxFFkbS0NEaPHs38+fMRBAGbzcaxY5UXrgcPHuTxxx+v6pS4ZurUqfzlL39hwIABiKKIy3VnfMnWdB5duHCB6dOn89lnn9GzZ0+g8r1xOBr3uFlP6NixI1u2bAFg/vz5xMfH88QTTzBv3jwAcnNzr1v/j3/8I5MmTfJ6nJKm4VoxygC5lntDBvs6nEajlzaBGGUkK0zbGaDvgszNMxpcqTBjFSukopQ+JIoiVtNZdNG93druAH07PivczffmoyT4R7u17YZwuURWf5CPPljOkIkhNa73jfEELlHk3tDOXovNP6w9IR0mYzz1FZrwzgTEub8wbv9kPZ99WcjVvAoia5gNxJNGTw/j7bnZ/PCVkYmPRjA0oDUrTSdZYTrJn/xT6t1ukcNKevE5NhefI89Ril6mYkxQAkMCWhOtrLw2t7ucaGV+bCsx0FXT+Duaj5QWsDQ/g3yHlYfD2zMisIWvQ5JIrlObTgg/QRCUwLVu1duiEyIjfxklNoNb29Sr4mgfPrPG1xcvXsy0adOqbhwBIiIiKCurOTVOq9Xy6KOP8uabb1bdQHnLsg35GK7a3NpmXKSKmSPqdkG4a9cuHA4HTz75ZNUylUpF796VFzXDhg27YZvjx4+jUChYvHgxzz33HEOGDOHll19uWPDVuJi/jHI3n0f+qjha1uM8WrJkCTNnzqzqgADo1auXW2Orq2X5mRhs7n0qEqfSMzM8oVbrVlRUcP78eZ588km+/fZbxo8fT8+ePYmO/vmi9euvv6Z169a0aeOe8coSya9tKT7EWdslfh95Nxq52tfhNBqCIDAxZCALrnzDHstJ+unde0NmkIpS+lxF6VVc9hJUbihK+UtqmZJUfQfWm49hdJQSoqi+7oK3HUovIeesjcm/j0TlX32n2mV7MenF5xkR2IYIP51X4wtOmEB5wQnyj36IKqQtqoCWbm2/X5KOz74sZNeeEu6+q+ZOGE8Jb6YkOS2QXevMJA0PpFkrFaMD2/GF8RjnrEZaq2sfk0sUOVF+lY3msxwovYQTkY7+EUwJ7UofXXP8hOunIlXK5CTrYtheYqA8vAJ/mfc7YWqjyGHjo4LT7LJcpZmfhlCFin2WPKkTQtLo1OaxxLvAdiBeEIR1wAeeDen2lZOTQ+fOlRdZJ0+eJDU1le7du/Ppp59W/X7tZ+vWrVXbzZo1ixUrVpCXd/ukeLnTL983qByykZSUxBNPPFHjNhkZGZw4cYI33niDrVu3cujQoRsyJW5XNZ1HH374Ie3bt/dxdI3Dtfdl2LBhRERE8MILL/Dee+/xz3/+k9TUVPbv3w9UZpUsXrz4huEZEom7FDvL+LxwEx3UsQzQeXbs9+0oUduR5n5hrDBtx+XmFPHztnzkyGih9P7NkKSS7aeilGo3FaX8pRFBXXDhYqP5uNvbro/yUifrvygkNkFN9wE1dy58UXgMpSDn7uCOXoyukiDIiOz9B2RyNVf3vY3L4d4HTWFhfiS0U7Nzl++GgQ6ZFIK/TsZ3H+UjiiIjAtugkfmx0nSqVtubHVa+NZ1iTvZa/n55KyfK8xgZ1Ja3YkbxYvPB9NPH3NABcc1AfRw20ck+S447D8ktXKLIZvMlns7ezT5LHpNDWvNaTBID9dGcLDdR7LT7OkSJ5Dq3zIQQRfETQRB2A92Bk6Io1u5T7mM3y1jwlPj4eLKyKv8gXxt+8dJLLxEaGlrjcAwApVLJ3LlzPfIk/2bqmrHgKfHx8Sxbtqzq9w0bNpCens67775b4zZyuZyhQ4dW1YkYO3YsR44cYdy4cW6N7WYZC55S03kkl8s5d84zla/rq7YZC+5W3eepe/fufPzxx2RlZTFixAiOHj3KU089xRtvvIFSWf24XYmkob4o3ESZy8rD4aM9Vv3+diYTBO4OGcg7V1dwoDSDRF0Ht7VtsBUQowpFUcMNg8TzrMYsBLkKpZufuANE+QXSXRPLpuIT3B3Su8YbQ2/Z+LWRshIn4/7crMbPepa1kH2lOUwK7kSgwjdZUQp1MBG9f0/urlcoOLaMiB6PurX9/sl63l+WT/ZFGzEtvZ8c7a+VM/zeUFYtzef43lK6JOkYGdiW5aaT5NjNtFAG3rCNKIqcLM9jY/FZ9lku4cRFe3U494R0IlHbEqWsdudWO3UokX46tpUYSAlo5e5Dq7dL9lKW5J0iw1pEB3UQv43oQDNlZfZQX10EK00GDpTmMySguY8jlUh+VpvZMV4EHgA6AZN/+l1SjenTp7N06VIOHz5ctcxqtdZq2wceeIBdu3aRnZ3tqfAarV69elFSUsInn3xStexW71tycjL79u2jvLwcgPT0dLp27erROL2lpvNIoVCwdOlSTp/+edqyzZs331EFOetr9+7dVedMbGwscrkch8NBZmYmr732GlOmTGHhwoX85z//4ZtvvvFxtJI7xRlrDluKDzEqKImWqghfh9NoJes6E+UXwnLTNrcVzBNFEYMtXxqK4WNW0xlUwa0R3Fzv45qRgV0xO8vZY8nySPu1dSXbxt4NZhKHBdAsrvobb1EU+bzwKAFyFWODfdNBf402shtBbe+i2LCZkpxdbm07KVGHTAY7d/mmQCVA7yEBRLZU8v2nBVTYXYwKaodKUNyQDVHstPGdKYM52et4+XI6R8uuMiKwDW/GjOSlFkMYoI+rdQcEVA4xG6SP42R5HgUVpW4+qrqzu5x8XXiWZ7P3cNFuYVZEB15s3quqAwIgTqknQuHPXkvTzLaWNF61qQlxbQJeOTAauOS5cG5vkZGRLF++nLlz53LlyhWCgoLQ6XTMnDmTZ599ltTU1Kp177rrLiZOnFj1u0wmY968eYwbN67JpY4LgsCqVat4/vnneeONNwgODkYQBObMmVPjNlFRUTzzzDMkJSWh1WoZMGAA48eP92LUnlPTefTaa6+RlpbGY489hsViQa1W0759e+bPn+/rkH3OaDSSkpKCWq2moqKCZ599lqCgIPbt21e1zksvvURcXBz33HOPDyOV3Clcoov389cSJNdzT0j9C6I1BXJBxoTgAbyb9y2Hy87QU9uuwW0WOiyUuKzEKRtHRl9TJDorsJkvEBQ/ymP76KJpSbRfEOuLjjFQ75sbe1GsLEap0sgYfm9ojesdLbvCifI8Zob1aBT1AkI73ou18BR5h5egDo7HTxvplnYDAuR07axh5x4LU+4N9UkGmFxeOWXn+3+/zM61RaROCGFYYDxri05zT3AnTM5yNprPsteSgwMXCeow7g7uSJKuBUpZbW59ajZAH8vXxuPsKLnAhBDvD7m55kSZkffyM8itKGOALorpYe0IVNyY9SkIAn11EawtysbirEAn9/25KZEACHV5KiFUdnWvEEXR53d7vXv3Fg8cOHDdslOnTtGhg/tSPSUSiQSk7xbJjTaY9/N+/lpmR05ye8HFO5FDdPLUhXcIlGt5ucUjDb5xOVB6njdz1/K35pNo59/4K9XfiazGM+Rs/StRiXPQNU/02H7WFf3IsoId/L3FPcSr3XMjXRdHd5XwxcKrjH8knL7Db0z1h8rx+H++uIFSVwVvxY7y+dCRayrK8rm4+Xn8tJG0SPkbQgNvwK/ZtqOYRYvzmPfX5iS0c8/UrPXx8Zu5nD1WxpwFsTj1Fcy+8B0yZNhEBxqZH4P0cQwNaE1LVZBb9/tSzmaKnVbmx4zyeidMidPOpwVnSC/JJULhzyMR7emmqblzDOCM1cxfc/bzu4iODApo5qVIJRIQBOGgKIrVTp9U1/w5NRDT8JAkEolEIrk9mR2lfFm4mc7+rUjWdfJ1OLcFhSBnfHB/smyXOFbe8No2Bls+AhCjuvnFt8RzrB77diSlAAAgAElEQVQsSvlLKQEdUAt+fG8+5tH9VMdmdbHuk0KaxanoMzSgxvV2W7Ix2IuYHNK50XRAAPhpwonoMQtb0TkKT3zutnb79NLh5yewc7fvClQCjJ4WitMhsuGLQoIV/kwM7kRrVTCPRSTyn7i7eDC8p9s7IAAGBcRxuaKEszaj29uuiSiKbC/JZc6F3WwvucL4oDjeiEm6ZQcEQBtVAKEKFXtLpSEZksajNjUhcgVBuCwIQi6QAfzX82FJJBKJRNI4fVa4EavLzkNSMco6SQnoTogigOXGbQ1u67wtn2i/YNSNIO29qbIazyBXh6Dw9+zsJBqZkkEB7dldcgazo+Ypzz0hfYUJs9HBuIfCkMmq/6w7RCdfFh4jRhnIAH3je06na55IYOsRFGWtofTKIbe06e8vo1cPLXv2WnA63TvrTV2ERinpNzqIQ1tLyDlr5e6Qjvy/FkNIDWiFyk1ZH9VJ0rbAT5CzrcTgsX380pWKMv5x+TD/vnqCSD9//tEykfvD2qCqZT0LQRBI1EZwtMxImcvh4Wglktq5ZSeEKIrRoig2++m/MaIo/scbgUkkEolE0thklmezteQIY4OSaa6UiiLWhZ+g4K6gfmRYszlZbmhQWwZbAa2kopQ+ZTVleTwL4pq0wC44cLGp+KRX9gdQeMXOjjUmegzUE5tQ85CDTeZz5DlKmRLaFZmHCnQ2VGjnaSgD47h68D84ygvd0mb/ZB3FJU6On/Bux9CvDb47BG2gnDUfFbit8O2taORK+mibs6skG4fo9Nh+HKKLlcbzzM3eQ5bVzENhCfytRR9iVfo6t9VXF0mF6OJwaYEHIpVI6q7Gb0tBEF4RBOEf1f14M0CJRCKRSBoDp+hiaf5aQhUB3B0yyNfh3JaGBPQkUK5tUDZEsbOcQoeFOJVUlNJXnLZiHKV5qIO90wnRXBlMV/+WrCk6wmV7kVf2+d2yAhR+AmlTa053t7oqWG46QXt1OD000V6Jqz5kciVRfWYjOu1c2f8OoqvhN87du2nRaGQ+H5Kh1sgYcV8IFzKtHPViLAP1cVhcdg6X5nqk/dPlRfzp4l6+MJ6lhyaU+bHJpAW1RFbP7Lt26kCC5EpplgxJo3GzLtsMILOGn1oRBCFBEIRdgiB88Ytlf/9p2W5BEFJ/WuYnCMJ/BUHYLgjCNkEQpCpfEolEImlU1pv3kW2/ysywkahlN1Yhl9yaUubHuKB+HC8/z+nyi/Vqw2CrfJInTc/pO96qB/FLD0ekIBdkvHp5tceHZWQcLCXzcBlDJoUQEFxzWv+aotOYnTamhnZt9EOzlPpmhHd/BGvhKYyZyxvcnp+fQGJvLfsPWLDbXW6IsP56pQYQHafk+08Lsdu8E0tXTSSBcrXbh2SUOR28n5/B/7t0gFKXg2eiuzEnuhshCnWD2pUJAom6CI6UFWB1QyeURNJQNXZCiKK4rKafOrTfF1h47RdBEIYA3UVR7AdMAt4VBEEBTAccoigOBGYj1Z2QSCQSSSNicpTwdeEWumna0Efb3tfh3NaGBfZGL9Ow3FS/bAiDLR+AVlImhM9YjVmAgCqotdf2GeUXyNzo0RQ5y3g9dw02V4VH9lNhd/HdRwWEN/MjeWTNRQ2LnTa+M2XQW9ucdv63R4dYQMwg9C0HYcpYTln+iQa317+fnnKryOEffTskQyYTGDszHHOhg41fGXE6PD8sQy7IGKCP4VBpLiVOW4PbE0WRvZarPJ29ix/MOYwMbMn8mGR6a933PZeojcAuuvixTBqSIfG92hSmfEkQhHxBEK4KgmD9qUBlrYii+BFw5ReLhgJf//TaZeACkPDT8q9+Wn4ECBUEQVv7w5BIJBKJxHM+LfiBCtHJg2EjG/0Tz8ZOLVMyJiiJI2VZnLVervP25235hCn06OQNezIoqT+rKQtlYAyyBj6drau26iieiBzOOVse/7r6Ay7R/U+9d64pwni1grEPhqNQ1PxZX2k8iVV0MiW0i9tj8KTw7g/jp4vm6oF3cNjMDWqrUwd/ggLl7NxV4qbo6q9VB3+6D9CzY00Rb8w2kL7SSFmJZ5/4D9LH4cTFbkt2g9opqLDyZu6P/PPKMQLlSv6vRSIzwxPwd3NxzQ7+QehlftKQDEmjUJsKOmOAROBvQDfgmwbsLxz4ZfdbwU/Lalp+HUEQHhUE4YAgCAfy8/MbEIbn2Gw2HnnkEQYOHMjgwYN59NFHSU9PR61Ws3Llyqr1UlNTMRgMGAwGAgICSE1Nrfp56623qm3nTmEwGFCr1SxYsKBq2YMPPkh6ejpGo5EJEyaQlJRE//79uXDhQtU6oigyfPhwHnzwQR9E7V3XzovBgweTmprKjBkzMJlMTJw4kZSUFFJTU3nxxRcB+PDDD4mJiWHw4MEMHDiQefPmea04ky8sWrSI2bNnV/2+atUqHn74Yc6fP8/o0aNJTEykR48evPjiizgcUhVoScOdKDOww3KMu4L7E62UpoR0hxFBiWhlalbUIxtCKkrpW6LowmY667V6EL/WR9eamWEDOVB6nmUFO9z6966ooIItK010StTStqumxvXyK0rZYM4iRR9HC2Wg2/bvDTKFmqjEP+KyW8g7uAixAR05MplAcpKOwz+WUVbm+xT/e34XwcznoolormTDF0Ze+72BFUvyuJpj98j+YlXBxCgD2VpsqHcbVpeTP+fs5Xi5kQdC2/L3lonEq2ueDrYh5IKMProIDpUWYJeGZEh8rDadEMWAAYgVRTET6N6A/ZUCv/y2DgRMN1l+HVEU/yuKYm9RFHuHhzfONMz169fjcDjYvn07W7ZsYd68eQBMmzaNl19+Gafzxg99x44dSU9Pr/qZM2dOje3cKcaNG8fSpUspKbm+93zq1Kk888wz7Nmzhx07dtCiRYuq1xYtWkTnzk2nXEjHjh3ZsmUL6enpdOvWjfj4eLp06cLWrVtJT0/n8ccfr1p36tSpbNmyhW3btnHw4EF++OEHH0buWY8//jgZGRns2bOHoqIiXnvtNd5++23GjRvHyy+/zL59+zh06BAVFRX89a9/9XW4ktucQ3TyQcFawhVBjA8e4Otw7hgamYpRQX05UJrJBdvVWm9X7rJzpaJIKkrpQxWWK7gqSn3WCQEwMqgrY4K6s958jDVFR9zW7rpPChFdMHrazTu5vjYeRxDgnpDb85pEFRhLWJfplF39kaIzaxrUVr8kPRUVIvsOlLopuvqTyQQSemh5+IXmzH6jJd0H6Dm8rYS3n8nmg1cuc/pIKS6Xex/SDNLHcdZm5JK9uF7b/1hWQLGzgjlR3RgXHIvcwzOs9NVGYBWdHC03enQ/Esmt1CbPJxNoD0QJgvA813cW1NUmKus/fCoIQhiVQzEyf1p+F7BTEIQEKutDNChHbNnOfAyFDR+j9UtxoSpm9r/5hU+nTp14/vnnSU9PJzU1lejoaDIzM2nRogWBgYF89NFHPPTQQ7fcV3XtuNu2/GXk2wxubTNcFceg8Jm3XE+r1fLoo4/y5ptvVnWwHD9+HIVCweLFi3nuuecYMmQIL7/8MlCZGbB27Vreeecdr3bILMvPwWArd2ubcSp/Zoa3uPWKP6moqOD8+fM8+eSTfPvtt4wfP56ePXtWe06YzWby8vIIDfXO09r9y/IxGtz7OQuJU9FnZs2fM0EQWLJkCVOmTKFdu3a8+uqrrFu3jpSUFHr16lW1zrx582jbti2vvPIKDz74IFqtltOnT3PlyhX+9Kc/MXXqVA4ePMjcuXMB8PPz4/3336d58+ZuPR7J7W1d0V5y7PnMjZ6CSubn63DuKCMD+7LGtJsVpm08GTW5VttcsBUggtQJ4UPXilKqvFiUsjoPhPaj0FHCJ4W7CPPTk6RrWDxnT5RxbI+FofeEEBxR82f9oq2I7SUGRgclEOZXc7ZEYxfQajhl+ccpPPkF/mHtUYe0rVc7beJVREQo2Lm7hNRBnnmCXx9RLVXc/WgEw6eEsn+TmT0bzHz4ai7hzfzoNyqIHoP0KFUNv+EfoI/l08KjbC8xMCW0a52332fJRy/zo7MmuMGx1EYnTTBamYJ9ljy31puQSOqqNp++FCo7Dv4MWIH7G7C/NcBVQRB2Ad8BfxRF0QosBVoKgrD9p3//tgH78Kn4+HhWr17NV199RVJSEt9//33Va3/+85+rhlr80smTJ68bjrF169abtnOnmDVrFitWrCAvr3JsWlRUFCdOnOCNN95g69atHDp0iNWrVyOKIrNnz2bhwoVNaiz2tfNi2LBhRERE8MILL/Dee+/xz3/+k9TUVPbv31+17meffUZqaiqTJ09mzpw5VTfjd6rY2FgSExO5ePEigwYNwmAw0KbN9RegSqWSoKAgCgoqR3qVlZWxYcMG1q5dyyuvvALAjBkzeO+999i8eTNPPPEEf/vb37x+LJLGq9BRzDfGdHpp2tFLm+DrcO44Ork/aUGJ7LWc5JK9dkMsr82MIRWl9B2bMQtB4Y9S79sOW5kg8LuIYSSoo/n31Y1klNe9vsg1TqfIdx8WEByuYNBdNRejBPii8BhqmR8TgjvUe3+NgSAIRPSYhcI/mCv7F+K01y+TQRAE+ifpOX6inCJz4xsCqQuQM/juEOb+K457/xCJUi1j1dJ8XvudgfWfF2AubFjMQQp/ummi2F5yAVcdhwZViC4OleXTWxfu8QyIaxSCjF7acA6U5uPwQE0ViaS2apMJ0Q24G3gPKAEO12UHoiimA+k//VukcvaLX69TDkytS7u3cquMBU+Kj49n0aJF5OXlMXjwYJ5++mkAQkNDuffee3nnnXeuW//acIxbtdOuXTtat3ZfJeraZCx4klKpZO7cuVXZDnK5nKFDhxIVFQXA2LFjOXLkCDk5OaSlpREfH4/BYPBqjHXJWHC36s6L7t278/HHH5OVlcWIESM4evQoUDkc49VXX/V6jDfLWPCkc+fOcfr0aaKjo1m/fj2xsbHs2LHjunUcDgdFRUVVWSGTJk1CEARatmxJQUEBBQUFXLx4kYcffrhq/WbNmnn9WCSN1ycFG3AhMjN8pK9DuWONDkpmXdFeVhi384eoibdc32DLJ1DuT7D89n0CfbuzmrJQB7dG8NJN080oZQqeiR7Nizn/483ctfytxSSaKev+RHnvBjNXL9qZ9nQUfsqajyujPJ+DZZe5L6QLermqIaE3CnKllqg+fyRn20vkHV5MVOJT9XrY07+fnhXfmtiz18LIETfvxPEVhUKg+wA93frruJBpZefaIrZ9W8T21UV0TtLRf1QQLdvWr9DqIH0cC6/u5lR5Hp00kbXe7niZkXKXk0RtRL32W199dRFsK8nleJmR7lqpvo7EN275F0QURYcoil8Dk4FsfprdQlK9Q4cOYTZXjiSJiIggNDQUi8VS9fpTTz3F0qVLKS29eY/zrdq5UzzwwAPs2rWL7OxsbDYb+/bto7y8cvhDeno6Xbt2Zf/+/Wzbto0pU6bw2GOPsXXr1ib5xHr37t1YrVagMhNALpc3ycKLLpeLWbNmsXDhQhYsWMBzzz3HyJEj2bJlC0eO/Dw2eN68eUyZMqXqgkqh+LnPVRRFQkNDiYuLY/ny5aSnp7N161befPNNrx+PpHHKtRey23KCsUHJRPh5J022KQqQaxge2JudluPk2gtvuf55Wz5xqvAmlRXXmLicdmzmCz6tB/Frerma55uNRSbIePXydxQ56jZdZGmxk43fGGnb1Z8OvWuemE0URT4vPEqQXM2ooHYNDbvRUIe0JbTjfZRe3kfx+frVk2rRXElMSyU7dzf+61RBEIhr788Dc6J55u1Y+o0KIvNwGf/5aw7/+etFju4qwemsW0ZDb20z/GV+bCsx1Gm7vZY8/GVyOmtC6rRdQ3XVhOIvyNlbKs2SIfGdW2ZCCILQB5hFZf2G94EYTwd1O3M4HIwZMwZBEHA6nYwaNYquXbtWPdHW6XT87ne/44knnqja5lra/TV33XUXAwYMqLadO41MJmPevHmMGzeOF198kWeeeYakpCS0Wi0DBgxg/PjxjB8/vmr99PR0Pvzww6qZIZoSo9FISkoKarWaiooKnn32WYKCGucTB096/fXXSUtLo23byvGrc+bMYfbs2axatYonnniCwsJCHA4Ho0aN4v/+7/9qbEcQBP7zn/8wceLEqs/ZCy+8QEyM9BUngR/MB5AjY0RgH1+HcscbG9SP9eb9rDLt4LHI8TWuVyE6ybGb6K6N9WJ0kl+yFZ0H0YkquH71Azwl0i+QZ6PH8LdLK3kjdw1/bT4BdS1ruGz8xoi93MXoGTfv3DpUdplMawGPhPdC7eapE30tqO1YyvNPUHDsY9ShCagC6/4Z699Pz+dfFpKXV0HETWpqNCbBEX6Mnh7G0HtCOLi1mF3rzHyx8CqBoYUkpwXSe0gAGp38lu0oZQqSdC3YXXKRh2p5fjhFFwdL8+mpCcfPy1lFfoKMntpwDljy+U24y2tDQSSSXxJuNbWRIAhfAv8SRXHHTVf0st69e4sHDhy4btmpU6fo0OH2HqMnkUgaH+m7pWmxuuz8zvAW3TVtmR01ydfhNAkf5q/jB/MB3ol7kmCFvtp1zlvz+VPOVzwZldbgIoSS+inKWkPBsY+JG/UuCnXj6wQ/UHqe+bnr6KmJZU70qFveXF25aONfz16k74hA7nqo5uGFLtHFsxfX4xBdvBkzCsUdeNPmsJm5uOk5ZH4aWg7+BzJF3YYm5BdU8MRTF5gyOYQJd3n3yb67uFwimYfL2Lm2iHMnyvFTCfQcpCd5ZBARzZU33fZUeR7zLm3hD5F9GaCPu+W+jpcZ+b/Lh5gT1ZVEnXeHYwDss+Tx1pWjvNCsJ128nIkhaToEQTgoimLv6l6rzXCM+xpbB4REIpFIJJ6yo+QYZS6blAXhRSMD++LCxUbzgRrXOW+rLF4Zp5TGMPuK1ZiFwj+sUXZAAPTWtuLBsIEcLDPwYf52bvagTRRF1n5UgEojY9g9N78J215ygRx7MfeFdLkjOyAAFKpAInv/ngpLLvk/vl/n7cPD/Ehop74thmTURCYT6NBLy2/+2pwnXmtJ12QdB7YUs+DpbD589TJXsmueDSxBHU64QsvWYkOt9rWvNA+lIKObxjuzmf1aN00oKkHGXkvtp0iWSNzpzvwmlUgkEomkHkRRZIN5P7HKSBLULX0dTpMRpQyhh6YdG4sPUiFWX+vGYM/HX6Ykwq8hM4VLGsJqykLt46k5byUtqAvjgnrwQ/FxviuquZZ65uEyso6VM3RSCBp9zSn3dpeTr43Haa0Kpq/uzv5O0ER0IThhAiXZ2yjO3lbn7fsn67mYYyf7onun7vaF6FgVkx6L5Nl34hg6OYSLWVa+/NfVGju2ZILAQH0sx8uvYrxFXRKXKLLfkkd3TSgq2a2He3iCSianuyaM/aX5dZ7VQyJxB6kTQiKRSCSSn2RYs8m2XyUtMFEqfuhlI4MSMTtL2V1yotrXz9sKiFOGIZP+v/iEw2bGUZaPqhEVpazJ/aHJJOva8GnhbnaVnLnhdadDZO3HBYQ18yNpxM07tX4ozqLAUcb9oV2bxLkX0v4e1KHtyT+yFEe5sU7bJiXqkMm4rbMhfk0fpGDopBDGzAjj6kU7p4/U3MEwUB+HCOwouXDTNrOsZkxOO4m62s+k4Ql9dRGYnXYyrUU+jUPSNEmdEBKJRCKR/GS9eT9amZr++i6+DqXJ6eLfmuZ+YXxv3nvD00aX6CLbVkCcShqK4Ss2YxZAo5oZoyYyQeDxiKG0V0ez6OpGTpVfvu71PRvMFORWMHpaGHJFzR0LZU47K40n6eIfSRdNlKfDbhQEmZyIno8hOm0UGzbXaduAADldOmvYtbvkpkNhbkdd++kJDFGwbXXNN+zRSj3t1KFsKzHc9Pj3luYhR6CnxrffZz20YfgJMvZapFkyJN4ndUJIJBKJRAIYHSXst5wiNaA7qlpW1pe4jyAIjAzqyzlbLqetOde9lltRhE100EpVc/FAiWdZTVkgyFAFtfJ1KLWilCl4Jno0EX6BvJm7lkv2yqf6ZSVONv2vckrOhB6am7axuiiTEped+0PvvNnJbkapi0IT0Q2zYTOiy1mnbfsn68gvcHAmy+qh6HxDoRDoPyaQ8yfLyTlb87EN0seRYy/GYDNV+7ooiuyz5NFVE4JG7ttZVvxlCrppQtlnyZOGZEi8TuqEkEgkEokE2GQ+iAsXwwOkgpS+MlDfFa1MzTrz3uuWVxWllDohfMZqzEIVEINMofJ1KLWmk6t5vtlYFIKMVy9/R5GjlI3fGLGVuRg9PeymQ66KHOWsLcokSdeS1uqmN3tAQKthOK1GSq/UXFejOr176fDzE+6oIRnX9BkSiFoju2k2RJIuBgUytpUYqn3dYC8h32Gljw9mxKhOX10ERqeNs7ZiX4ciaWKkTgiJRCKRNHkO0cmm4oN007QhStn0bjgaC7VMyeCAHuyznKTQ8fNF8XlbAX6CnGbKxjkrw51OFF3YTFmoGnlRyupE+AXwbPRYip3lvH5kE3t/MJM4PJDIljfvTFluOolDdHFfSNMcmqWN6olcHUyx4Yc6bafxl9Gzu4Y9ey04nXfW03WVv4y+wwM4sddC4RV7tevo5Ep6aZux05KNQ3Td8Po+Sx4C0FvbODpUe2rCkCOwR5olQ+JlUieEm2VlZTF58mQGDhzIwIEDGTlyJJmZmTUub4oMBgMBAQEMHjyY1NRUZsyYQVFREXv27CEtLY2UlBSSk5OZNWsWAKmpqSQmJpKamkpqaipPP/00ixYtYvbs2VVtrlq1iocffthXh+RWNR3bb37zG5KSkujXrx/PPvts1esXLlxg6NCh9OvXjwEDBmC1VqYJvvDCC/Tr14/k5GTS09O9fRgSyW1ln+UURU4LaYGJvg6lyRsRmIgIbDDvr1pmsOUTowxFIfimknxTV1GSi8tRflvUg6hOvDqC2VFplK2KQFQ5GTzp5p1ZV+wlbDKfZXBAa6KVei9F2bgIMjkBcUMou3qUitK63aD276fHXOzk+MlyD0XnO8kjg5DJYceamrMhBgXEUey08WPZlRte22fJp6N/MAFypSfDrDWt3I+umhD2WfLuuDoeksbNt4OR7jAFBQWMHj2aJUuWkJKSAkBeXh7Z2dlMnTr1huXFxU039aljx45s2bIFgPnz5/Pwww9z+vRpVq1aRXx8PAAbN26sWv+jjz6iffv2Vb+LokhaWhp79uyhffv2vPbaa6xfv967B+Ehjz/++A3Htm7dOk6ePElycjIAgwcP5sCBA/To0YP77ruPDz74gA4dOuB0OpHL5WzevJkjR46wa9cuLl++zJAhQzh+/DgKhfSRl0iqs968nwhFMN00t+dN1p0kwi+I3toENpsPMil4EH6CAoOtgCRdvK9Da7KspsoZJtTBbX0cSf3pToejOeOgYHQGX9lyeURMqXE4xlfG4ygEGZNCOnk5ysYlMG4IpozlmA2bCet0f623695Vg7+/jF27S+jW5eZ1N243AcEKegwK4GB6CUPvCUEXeON1VTdNNHqZim3F5+mlbVa1/JK9lEsVpYwIbOHNkG8pURfB4bxTnLeV0Fod4OtwJE3EHXtHcjB/GSabwa1tBqvi6BU+s8bXFy9ezLRp06o6GgAiIiJYsmRJtcsjInw7HmxZ/v8w2HJuvWIdxKlaMDN8Uq3Xr6io4Pz586xevZqPPvqoqgMCYNiwYTVuJwgCS5YsYcqUKbRr145XX30Vvd79Tyu+W5ZPrsG9811Hx6kYO7PmNLzqji0wMLCqA6K4uJiioiKioqJYt24dCQkJvPDCC1y9epX777+fP/zhD2zatInJkycD0KxZM2JjY8nMzKRTp6Z9QSWRVMdgu0KmNZvpoSOaxBR8t4ORgX3ZX5rBTstxOvnHU+qySfUgfMhqykLmp8FPH+3rUOrF6RBZ83EBYdF+dBoRyuriQ4T76Rkf3OuGdc9bjeyyZDMhuAPBCn8fRNt4KPxD0Ub3osSwhdAOkxFktbttUCpl9O2jZe/+Uh550IVSeWclXg8cG8TBLcXs2WBm2OTQG15XCDL662PYaD6LxWlH91PWw76fZqFoLPUgrumtDWcJGey15EmdEBKvubO+FXwsJyeHzp07A3Dy5ElSU1Pp3r077733XrXLP/30U1+G61PX3odhw4YRERFBamrqdZkOvzZjxoyq4RhvvfUWALGxsSQmJnLx4kUGDRrkrdC9oqZjW7hwIa1bt2b8+PG0aNGCjIwMTp06xbJly9iwYQMffPABR48eJT8/n7Cwn6d+CgsLIz8/3xeHIpE0ehvM+1AKClICuvs6FMlPOvrHEqOMZF3RXgzWyu8uaWYM37EZs1AFxSMIt+dl494fzBRcrpyS8/7IJPrp2vJ54R52lJy+Yd3PC4+hkym5K6jma5KmJKDVMJz2YiyX99Vpu/7JesrLXRz5scxDkflOeDMlHXpr2b3ejN16Y90HqJwlw4GLPZbsqmV7S/Noqw4kpJEVd9XLlXTyD2Zv6VVpSIbEa+7YTIibZSx4Snx8PFlZlfNod+zYkfT0dF566SUUCkW1y0tKSrwe4y/VJWPB3a69D9f8/ve/59y5c/To0aPa9X89HAPg3LlznD59mujoaNavX09aWprb47xZxoIn1XRss2fP5rHHHmPGjBl89dVXyOVy7rrrrqoskGHDhvHjjz+i1Woxm81V7ZnNZoKDg31yLBJJY2ZxlrOj5BgD9F3QyZv2U8/GpHK6zkT+m7ea/WVZyBCIUd74xFFSdw5HESXmnQQGD0Mmu/XNkMthw1acTXC78V6Izv3KSpxs+sZImy7+JPTUIAgCj0cOxeQo5d2rmwhRaOno3xyA42VXOVp+hWmh3dA0kjH7vqaJ6IpCE4H5/A/oW/Sr9XadOvoTGChnx+4SEvvoPBihbwwcG8TJ/aUcSC+m38gba4y0UgXTQhnAthIDwwLbkFdRjsFWwrTQxjmkqa8ugvfyM8i2W8B8En8AACAASURBVIhVNc06KBLvuj27tBup6dOns3TpUg4f/nk6I6vVitPprHa55GezZs3iH//4B7m5uVXLvvzyS8rKqu9Bd7lczJo1i4ULF7JgwQKee+656266b2fVHduFCxe4cOECAEqlktDQUEwmEwMGDCA9PR2n04nD4WDnzp106dKFoUOH8u233wKVtUoyMzNJSEjw5WFJJI3S1uIj2EUHI6SClI3OAF0XdDJ/jpZl00wZjLKWqeCSmjkcRVy68DKFeR9TVPhdrbaxFZ0H0XXbFqXc9D8j1jIXo2f8PCWnnyDn6ehRRPoFMj93HTl2I6Io8nnhUUIVGkYENs4bRV8QBBmBrYZiLTiFvfhSrbeTyQSS++o4fKSMsjKnByP0jdgEf2IT1Oz4rqjaWUAEQWCQPo7T1kKu2EuqhmIkNrKhGNf01oYj8POQEYnE06ROCDeKjIxk+fLlvPDCC/Ts2ZMhQ4Zw8uRJ7r333mqX/7JGRFPXtWtXXn/9dSZNmkRycjIDBw78/+ydd5gV5fm/7zm9l9092yssSC9KF5CqKGCPKcZIbGnGGDXWxJpYor/EmMQkGnvXrxosSEek96bSFraw/fTez/z+WDoLW9hld3Hu69oLODPvO88czs6Z9zPP83zYtGkTKlXzTyL+/Oc/c9FFF9GnTx9sNht33HHHMY4SPZnmzu2Xv/wl999/P1OnTmX8+PEEg0HmzJnDyJEjmT59OiNGjGD8+PFcffXVDBs2jJkzZ5KVlcW4ceOYNWsWf/vb39BoNF19ahIS3YqUKLLQt4FzNAUUq7O7OhyJ41DJlEw1nYs3GSFHae7qcHo8iYSH2so/kog7UGt643Z+QiJx8g7/hzjUlLIn2nM21sRYt9DLqGkmso+z5DTINdybOwulIOfJ2k9Z6itjX9TF99IGopJJLixHYyyaBIIcb8XiFvc9mvPHGonHRTZsCnZOYF3MxNlWPI4EX68NNLt9vLEIAVjhr2RdsJFitZFMZffMuLMo1PTTWFgXlEQIiTOD0FNrf0aMGCFu3LjxmNd27txJ//79uygiCQmJsxXp2nJ2siW4l6fq3ua2rKsYZxzU1eFINMP+SD33V3/IAI2NB/Ov6epweiyJhJfayseIx+3kFNyNQplG1b67MFkmk5lz0ynH1q37K1HPfoov+vsZirbjePXJWqr2RLjj2SIMpuaFhf2RRh6u/pgkZmxKI38pvBhZD+190ZnUb3iOUMM2imc8j6yVPQ1EUeQ3d1aSna3k/rvzOjnCM08qJfK3u6pQqmT86on8Zt1W/lTzJTWxAK6khmvSenFlWq8uiLR1zPdU8apjD/+vcCx5Kn1XhyNxFiAIwiZRFEc0t026ykpISEhIfCdZ6N2ARW5glEESmLorvmSTO9H+aCWRVKyLo+mZHBEgGskpuBudfiAqVQ5m63R8nqXEoqdOsY+6y3pkKcbuLUH2bA0x5SrrSQUIgF6aTC60jCCJgD/p5EDMdQaj7DmYS6aRigcJ1Kxp9RhBEBg31sjX34TxeBOdGF3XIJMJTJhlpbYiyr6vw83uM9FUjCvZdO6jDVlnMrw2c6hUZF2goYsjkfguIIkQEhISEhLfOerjLraG9jLVdC4KQUq97q5URB0ARMQwK/3buziaI6RSUTyuBVTuu4PGupcQU/GuDqlZEgkvtVWHBIh70OmP2DSnZVyJTKbG0fj2ycdH3CTCTjQ9rBQjmRCZ96aD9GwlYy46sWng0STEJKsDNRSpzKgEkYdrPubrUMfal58NaNL7ozTk4i1va0mGgVQK1q5vvmShpzNsghGjRc5Xn7ib3T5Sn4+ABp1M1u2zC9IUGvpqzFJfCIkzgiRCSEhISEh851jk3YgMGVPNzWYJSnQTyqN2MhUmStTZzPeu73L7uGQygMvxEZVlv8bR8AoCMnyeRdRUPUoi3r2eoCcTPmqr/kg8diQD4mjkChPW9MsJBTYRDn7b7BwRV5Ozl7qHZUKsX+zFXhPnkusyUChOTJE/mpX+KlyJMD9IH8ofC64iQ2HgidpPWe3fe4ai7RkIgoC5ZBpRd1lTs9JWUpCvprBAxeo1Z6cIoVAKjLvYQtmOMLXl0RO2x8QUIgpiqRCxVPfPBhmtz6QiFqA+fvZZq0p0L846EaKrb1AkJCTOLqRrytlHNBXnS98WRhr6k6aQrMi6MxUxOyVqGzPMo6iO2fk63PrFT0eSiLtwNLxBRdmtuOzvo9b2Jq/oIQp6PU123u1EI1UcKL+fcGhPl8R3PMmEj5qqx4jH6skp+B06ffM9T8xpF6NQpONofBNRTJ2wPeIuA0GO2lLS2SF3GKFAksUHLTn7nas75b4pUeQT904KVWaG6bJJVxh4OO9K+mqyea5hIZ+7t56hqHsGxsKJCDIl3vIlbRp3/lgje/ZGaLR3z4yh02XUNBNqrcCKz07MhtgUtAOQIMLGYO2ZDq3NHCrJkLIhJDqbs0qE0Gg0OJ1OadEgISHRIYiiiNPplJxFzjJW+XcQTEW4yDyyq0OROAWhZJSGuI9idQbjjIMwy/XM96w7ozHEojU01P6birJf43F9gd4wgoKSp8gtuAetrj+CIGAwjSG/+I/IZGpqKh/B625bunpH0yRA/PGgAHE3Ov3gk+4rk6lIs32faGQ/Ad/qE7ZHXWWozUXI5M07VXVHln7oIhJMccl1Gc02CjyazcFaauN+LrP2P7yvXq7mvtzZjDH05g3nKl63ryQl3VcCIFcZMOSPw1+9klS8+R4IzTF2jAGANSdxkejpaPVyRk4xs2NNAHfjsULL+kAjNoWGNLmar/wVXRNgG7AptfRSm1gniRASncxZZbqdn59PdXU1dru9q0ORkJA4S9BoNOTn53d1GBIdhCiKLPRuoFCVST9NYVeHI3EKKmJN/SCK1TaUgoKppvP42P0V9XEX2cq0Tj12JLwXt/MTgv6NCIISs3UalrSZKFWZze6v1hSQX/InGmr+jr3+v0Qj5diy5iDIlJ0a5/EcESDqWhQgDmE0j8fjmofT/i564yhksibBQRRTRDz7MBVM7OywO4zGmhhrF3oZOdVEduGpHRxEUeR/7m/JVOgZYyg4ZptKpuC2rIuwylcyz7sNVzLIr7KmoZT6x2AumYa/ajn+6pWYS6a3akymTUnfPhpWrfFz2WxrJ0fYNZx/iYXV8z2snOdh9hwbAKFkgh0hFxdZClAIJj5x78KTCGNRdE+bzkOMNmTyjrMMezyMrZtaikr0fM4qEUKpVFJS0nNSBiUkJCQkzix7IgeoiNVzk21Wi09JJbqWQ00pS9RNN/TTzSOY617JAs96rrfN6PDjiaJIKLgdj3Mu4dC3yGR6rBlXYLHOQK4wtTheLjeQU3APTvt7eJxziUWryM67A4XyzCy62iNAAAiCjIysa6mt+hNe9wKs6bMBiPlrEBMR1D2oKeUXbzpQqmRMuya9xX13RuyURV3cYDsXeTOWnDJB4CcZ40lTGHjLuRpfMsyd2Rejl7fOnvJsRW0tRWUuxrt/Eabiaa2+jp4/1sArrzs4cCBKQcHZ9x6a0xUMO9/IxmU+pl6Vhs4oZ3PIQQKRUfpMDHIZc907WeWvYqb1nK4O95SM1jeJEOuDjcy0FHV1OBJnKWdVOYaEhISEhMSpWODdgE6mZryxdQs0ia6jPGrHKtdhUTTV9VsVRsYYBvKlfyvh1IkN4NqLKCbxe1dzoPw+6g48QSxWT3rmdRSX/oN02zWtEiAOIQgyMjJ/eKRPRMWZ6RORTPipqfpTkwCR/7tWCxCH0OkHo9MPxe34H8lkU8p81NXUmLGn2HPu2Rpk95aWLTkP8Yl7Fya5mknGkz+8EgSB2dbh3Jo1jd3hOh6p+RhX4uwsKWgthxpUxnxVRFytb945ZpQBmQxWnaUlGQDjZ1uIR0XWLvQCTaUYVrmKPhozeSoTvdVpPaIkI1ulo0hlkEoyJDoVSYSQkJDotkT8+wl7mu/aLiHRVtwJP+sC33KBcRgaWc+pcf+uUhG1U3wwC+IQMyyjCKeiLPdtO+35U6kYXvdCKvf9loba5xDFGJk5P6e49Dms6TORydufhtzUJ+IxBEF5sE/E0tOO92Q0CRB/JB6rJSf/LnSGIc3uJ4oiFdtCfPRkLX+/fh+r3nOSTBzpdZCeeS2pVAiX4yOgqSmlTKlHacjutNg7imRS5PM3miw5x844tSUnQGXUzdZQHReb+6KStZwUPN54DvfmzsIe9/GH6g85EHV2RNg9FmP++QgKLb422HWazQoGD9Sxeo3/rO3dll2g5pzhOtYs8BKIxNkWcjDSkInsYLbIRGMxlTEPldHm7Ty7E6MMmeyJeHElIl0disRZiiRCSEhIdEtEUaRh99+p2/kXUslYV4cjcRaw1LeZJCkulBpSdntiqQQ1MfcJIkQfTT6l6jwWeNe3u1lgMhnE5fiYyrJfY69/GbncRHb+nRT2egaTZRKC0DGVqmpNIQUlj6PVD8Re/wKNdf9FFDvWou9IBsQhAWLoCfvEIym2LfLy2l1VfPRELY3lUfL6a1n3sZu3HziAvTJ6OF6j+QK8rgXEYw1EXGWorb0RmilV6G4csuS8+MfpLVpyAsx170IjKJhubn2Wx2BdAQ/lX0FSTPFwzcfsDHd/p4POQqbUYiwYT6BmDclY6zMbxo010GhPULav4zKZuhsTZlsJ+pL8b1M1UTHFKP2RPjJjjYXIkfWIbIgxhiwA1gekPnsSnUP3/2aRkJD4ThLx7SYeriOVCBBwrO3qcCR6OAkxyWLvRobqSslRtVwvLtG1VMWcpBApUWecsG2GZTR1cSfbQmVtmrPJZvPNgzab76HWFJNX+CD5xY9hMI7slMW2XG4gt+BeLOmX4vMspqbyURLxjnkKekSAqCG7GQHC54jz1VsOXvhVBUtesqNUy5jxy0xu+kcxV96by6V3ZRP0JHnr/gOs/chFMiGSbrsGQZDjaHiLmO8AmrQ+HRJrZxIOJFn8gYveg7T0P0/f4v4N8QBrAgeYZu6NoY2uH8VqG4/mX4VZruXx2k9YF9jX3rB7POaSaYipOP6q5a0eM3KEAavGz9blOzsxsq6lpL+G/N5qVrsbMciU9NceycwxydWcq89hpb+KZDOWuN2JPJWePKWe9UGpJEOic5BECAkJiW6Jr+FLBLkGpSYLX92irg5HooezIbALdzIgZUH0ECqiTU/fjs+EABhjGIBVbmC+d32r5orH7TTWvUDFvtvwuD5HbxhOQcmT5Bbeh1Y/oNMblDb1ifgRWXm3EY1UcqDifiLh1tfSN0cyGaD2sABxJ/qDAoQoitTsDvPZs/W8dFslmz7zUDhIy/cfyeNHf8pnwEQTCmXT+ZaOMHD9M4X0GW1g9fsu3n2wGk+9HkvaTIKB9aARe0Q/iLZYcgJ87tmNHIFLLO1rDpipNPFI/lUUq208Wz+f+Z7t7Zqnp6M2F6FJ64O3fHGryyt0WhmX913L8ManqH73ScIHzj4xQhAExl1qxl0coHfIckLT0wnGYrzJCNtDDV0UYesZbchkZ9iNNyFlo0p0PJIIISEh0e1IJcIE7Gsw2sZhzr2QiH8v0UBlV4cl0YNZ6N1ApsLCcF33X1RJNDlj6GVqbArjCdsUgpxp5hFsC5VRe9DG82SIokhd1VP4vSswW6ZQ1PtZsvNuQ60p7qTIT47RNI784kcRBCXVlY/g87SvT0QyGaC28o9EY9UHBYhhJBMi367w8/YD1bz3UA2VO0KcN9PCjc8VMfu3OeSdo212ga41ypl5Wzazbs/GZ4/z1n0H2Ld6MqS0kAlqS6/TPe1OxV4bY81BS86copYdFzyJCMt85Uw0FZN2GjaJRrmG3+deyrn6Yl51rOAdx5qzts/BqTCVTCceqCPsaH3vpqIZ32Nx41T8lWXUvPkI1W88RLBs81n1/qUGRhE1IokVqhPOa7g+B4NMxYoeUJIx2pCJCGyQsiEkOgFJhJCQkOh2BBxrEFNRTFmTMWZegCAo8da3vgGWhMTRVEYb2BmpZLp5JLIeUN8u0eSMUaw++ZPtqabzUCBvMRsiEt5FLFaNLftGbNk3oFRldUa4rUatKWrqE6HrT2PdCzTWvdSmPhGHMiCisWpy8u9ESA5izYcu/ntrBfP/2UA8kmLqjTZu+WcxE6/NwGRTtmrevmOasiJKhutZ+a6PlS/dRCCcTiR+ehkbnc1hS87vpbVq//nePSTEJLMs/U772GqZkjuyL2aaaSBzPZt5vnEJCTF52vP2JAx5Y5Ap9fjKW5+t2G9wBmL/S3lq1x0oRv6YhM9J3Qd/5sBL9+D/ZiVique/hxtCdlQpOaGVCsp3HtvYUSnIGWcsZEOwhlA373dVqDKQrdRKLhkSnYJ0NyYhIdHt8NUvQ6nNQ20sRa40YLCNxd+4glQi3NWhSfRAFnrXoxQUTDYN7+pQJFpBUkxRFXNS3Ew/iENYFAbGGQex3LeVUPLk3du97iXIZDoMprGdEWq7ONwnIm02Ps8iaiofI5HwtDjusAARPYAy9TtWvpHLi7+qYM0HLmzFaq68L4frnylk6HQzSk3bb+90ZgWz78jm4luz8DtMfPnvW1n78dekkvH2nGans3dbiF2bQ0y50orB3HIz0VAqzkJvGSP1+eSqTsywaQ9yQcaNtgu4Jm00K/y7+XPt54RT3Xth2ZHI5CqMhRcQqN1AItLyZ/gQ1/4gA7law2trh1H4s7+SOfMXiKkkDZ/8g8r//Bbv5oWkemgJQFJMsTFg5zxDBga9ghWfntgDZoKxmLiYZG2wugsibD2CIDBan8U3YTf+bi6YSPQ8JBFCQkKiWxEL1RDx78WUPfnwU1BzznTEZAS/fVUXRyfR0wgmI6z07+B8wyAMp2G5+F0nlgqz3vUhc2ufJJBwdeqxamNu4mKSkmb6QRzNDPMoomKcZf4tzW5PJgME/eswmicgk7Wcqn8mEQQ5GVnXkpV7G9FIOQfKT90nIpkMUFPxBBVb9Wx4+/d8+Kie3WsDDJpiZs7/K+TKe3MpHqpHkJ1efwtBEOhzXpzJM54ju5eX7fPG885Du/DUdy8h4pAlZ1pW6yw5AZZ49xFKxbnMevpZEEcjCAJXpo3g55lT+DpczSM1H+NJBDv0GN0Zc8k0EJP4Kpe1eozJJOfaH6Szc3eEFWvCmIZcQOHNT5N91Z3ItUbsC16m8vlf414zl2Qk1InRdzy7wh78qThjTJmMnWFm95YQ9VXHuoGUqtPIVRpZ4avolBji4RR1X4fYMdfNqn83EHK135VnlCGTFCKbgqcufZOQaCsd40MlISEh0UH4Gr4EQY4xc8Lh19TGUlT6Inx1izFlT+30RnISZw/L/VuJinEuMo/q6lB6JIlUjO3ehWx0zyWS8iNDwUc1j3Fl3h8wKFqXAt9Wyk/RlPJoemlyOUdTwALPBi42jz6h1Mbv/QpRjGOyTOmUODsCo3kcKnUeddXPUF35CJnZN2KyTD5mn5DPz5r/fcLe1ZcT8lgxZSiYeK2ZQZNNaAzyDo8p4ipDo/Vz6W1pbPpyNVs+PY837qliwrUZDJ1mOm2hoyPYsMRHY3WMH9+ZfbjR5qmIi0nmeXYzSJtFb03nuONMMvXHLNfxbP18/lD9IfflXkquqnUCSU9GZcxFmzEQX8USrH0va7XLzKSJJpYt9/PmOw7OHabHaJRj6DsSfZ8RhKu+xb36fzi/fAf3mv9hPvdCzCMvRqHv/u/n+mAjKkHGUF0GqQth+Vw3Kz7z8L1fHikFEwSBCcZi3nPtoDEeIFNpaPfxUkkRz4EYjrLIwZ8onpoYHGpFIUAqITLh1ux2zd9LbSRDoWFdoJFJptx2xykhcTxSJoSEhES3QUwl8Dd8hT7tXBQq8+HXBUHAnDONaLCCqL9ttnwS311SoshC7wb6agoo0eR0dTg9iqSYYLt3Ia9V/oaVzjfJVJfw/fw/cWXeHwgm3HxU81inZUSURx2oBAW5ypYXHBdbRtOYcLMldGwWgSiK+NxLUWtKUWuKOiXOjkKtKaKg+FCfiP9gr38ZUUzgqo2x+KVaXry1mm3zRmOyGZl9RzY3/K2IEbOtnSJAAETce0GmQGstYeTMcUz+xXPYSjwsfdnOh4/X4rOf+awIdyLOu846nm+oZGWDi0XvO+k1UEv/ES1bcgKs8FXgTka4tIOzII5nuL6IB/MuJyomeKj6Q/ZG6jv1eN0FU8k0EiEHoYZtrR4jkwnc9FMbwWCKd953Hn5dEAR0RQPJ++ED5M95HG3JENxrPqHy+V9jX/AycU/37U+QEkXWB+wM1aWjkcnRGeSMmGxi2yo/Xuex2QgTjE3XpRX+1jfdFkWRgCNOxdoAG990MP/hat69YT+f3XuAtf+1c2BTEH2GgqFXpTH13hyuebGEQZdaKV8ZwFkebfkAzSAIAqMNmWwPOQkl259RISFxPFImhISERLch6N5KMu7FlDXphG1G23gc5W/hrV+MxtT9veslup4doX3Ux11cnTapq0PpMaTEJLv8K1jv+hBfwk6u5hxmZN9Gnrb/4X0uy72PubVPdFpGREXUTpEqvVVNREfo+5GmMPGFZx3n6Y9YLkbCe4jFqsnM+VmHxtZZyBVGMrPvYeeaL/h6gQv7vm347WZk8iS5g75h1OzeFA86Mz1NIu4y1OYiBLkSjbYUW8EARnz/bwSqnmTFO2Fev7uKC67LYNBkU6dnpdXGInzmaeQrn5skIjqZnK8/C2IOKvFeEmND0MswnQmV7OSflZSY4hPPLkrUVgZrO78xaW9NFo/mXckTdZ/yWM1cfpN9IefpSzr9uF2JIXckDrUZb/li9Nmt/5wWFaq5+CILn3/h4YIJRs7pe2zJnCanFzlX/JaYsxbPuk/xbl2Cd8tijAPGYRl7GWpbQUefymlRFvHiTkYZbcg8/Nr4SyysW+hl1TwPl1x3pM9NhlLPQG0mX/kruNLavFVwLJTCuS+CY19ThoOjLELY09S4U6aAtBI1pZNNZJRqsJVqMGQpTphn0KUW9izxsuVdJ9Pua18mw2h9Jp97qtgUsjPBKAn6Eh2DJEJISJyChBjHE7fjjNfjjjfgijfgS7jobxjFEMP5UllAB+OrX4ZcZUWXNuyEbTKFFqNtPP7G5WSUXIf8NNIXJb4bLPBuwCzXM8YwoKtD6faIYoq9gbWsc/0f7ngtmepeTLbdRKFuyAnXuVztOZ0mRKREkYqYg/GGvq3aXyHIucg8knecSzgQbaRA3XTz7/MsQZBpu1VDyubwNsYp3xqiYmuQqm/CJKL9kStE0or2U3juSvIGfUtJv1vQG8+MACGKKaLu/ZiKjpSEpNt+QMC3npzBn/CT4Tey4N+NLHrBzt51QabfkokxveNvJfdGgnzibmRj0ItCEJhsSmOmJRPBAc+tO4B+rIxd1gAb6r1oBBnn6k2MMViaFSQ2BGuojwe4PXvcGfvOzlZZeDTvKp6q+5xn6r7gl1lTmWA8p+WBPRRBpsBUNBn3nrnEQw6UupM3lT2e712Zxpp1AV561c7jjxagUJz4f6RKzyXzkp+RNv5qPBvm4d2yGP83K9GVnod17GVo81t3vehs1gftyBEYftT5WzOVDB5rYP0SL5OvtKLVH8lgmmAs5t+N69kTcdJHlY67KoZzXwT7wbIK71FlFaYcJTmDdWT0VpPRR4O1SI28mffqeFR6OUOusLLxDSd1O0LkDNa1+bxKNWascjXrA42SCCHRYUgihMR3nkgqdFhgOP7Hl3AicsTjWSWo0cj0fBtcz67gRmbbbkInlxbDHUEi5ibk2oIlfzaC0HyasTlnKr76xfgbv8KSd8kZjlCiJ9EQd7MltIcrrBNRnOTzJNGU3lse2sxa5/s4YpWkqfKZmX0HvfQjT7lg6ywhojHhI5yKtdiU8mgmm87l/1zLme9dx82Zs0kmAwR8azCaL0Am05x2TKfCE9xELG5HLtMhl+tRyHTIZfrD/5YJmmPex0QsRfXO8EHhIYS7rqm0wZypYOAFJkqG6SgYoCWFEkfDeixpt6A3ntep53A0Md8BxGQUTVrp4deUqizMaRfhdX2BpeQSvvf7ArYu9LLibSev/66KyXMy6D/BeNoL/JQosiXk41N3I7siQfQyOVdYs7jInIFZ0WQ1+vpbtahUArddX4jWJOfbcIC1AQ/rAx5WBzwnCBJKQWCueyfZSgOj9HmnFV9bMSt0PJh3GU/XzeNfDUswyDQM13fv0qDTwVQ8BfeeufgqlpI+4JpWj9NoZMy5LoO//K2e+Qs9zLrEetJ9FaZ0MqZeh3Xs5Xg3LcCzcT41bzyIpqA/1rGXoes1tMseDomiyPpAI4N1aejlx1rjTphtZduqAOsX+7jgsiPnN9qQz6u1m1nz10Y27vKSjDXdb6qNMjJKNZSMNZBeqiajtwb1aZRfnTPdzM4vvGx+x8klA7Vt7usiO1iSscRXQySVQCOTlo8Sp0+XfIoEQfAAW496aRYwB7gWEIC/iqL4XheEJnEWIooigaQXV7zhOLGhHle8gVDKf8z+erkJqyKLIk0/0pRZx/zo5WZERFZ6PmWZ832qwru5IuvnlOqGdtHZnT34G74CUpiyLjjpPmpDCWpjKd66xZhzL5YyUSROyiLvBgQEppnP3AKup3EgtIPVzvdoiJZhVmZzUdat9DGMa1UZBHSOEFFxuCll65+kmuQ6xhsHs8K/nR+mTyPhXYkoxjFbp55WLC3R6JlHteP1FvYSkKEnFdcQDWgIe1TEQxqSOi3F0wwMTTeRlmPGaDUdFDH0JAQ9crmR7ILfIe9kEeV4Iq6mnjtqa+kxr6dlXInfsxxn41vkFt7H8BkWiofpWPCvRuY/38jedUGm3WxDb2n7bWVCTLHK7+FTTyPVsQgZCiU/ychjiikNjezIwmvv9hC7NoWYcW36YUvOwTojg3VGbrDlNytI9FKL7I+6+WnGea3+XHckGpmKO3Mu4dGaj5saVuZdTqmm80tCugKlPhNd1jB8lctIx70rugAAIABJREFU63clQhsWqiPP0zN8mI4PPnIxZrSBjHTlKfeX64ykTbgay+hZ+LYuxbP+M+refxJVVjHG/mMRlGoEhRJBrkSQKw7+KBEUB/885u+KY/dVKEGQtfn+ojIWoDER5nJr8QnbcovV9BmiZfUXHs6/xHK4mapWpuT8ZX2RbVdRMt1ATj8dGaUaDJknllWcDnKVjGHXpLHq+UYq1wUoHtt2i9pRhkzmew+wJehkrPHs/AxLnFm6SsraKoripEP/EAShN3ADMAZQA+sFQVgoiuKJ5roSEq1gu38V3wTWHhYeYuKRhjwCAiZFOmnKLPobRh4jMliVWWhkp05VExCYaL2MProh/F/DP3m99glGmy9ievqPUHUzG7iegiiK+Bq+RGPqh0p36ppFc850Gvf8i4h3J1qLlGYvcSLRVJxlvi2M1PcnTWHq6nC6HXXh3axxvU91+BsMinSm2G6hv2kicqHttwQdLUSUR+3IkVGgbpuDwQzzaJb5trDMu4mhnqWoNb1QazqvDt/hW0q143Us+lEU2G4kmQqTTAVJpkLEYgEc1R6cdV68Dh/JZBCFJoLGEsWQFkNV6EGmqieVCpISo7ji4Gq2155AtvVyctKuOWOCa9RdhkxlRKk/dpEhlxuwZlyOs/EtQsEd6PSDsWaruOahPDbP87DqPRev3VXFlBtsnDPW0Kp4w6kkS7xO5nnsuJJxClUafpVVyFiDFcVx45NJkc9fd5CWqWBcM5acckFoVpD40rcNkPOWI8DuSMVJSzY6E51Mxb05s3mw+kOeqv2MR/KvOmtdM8wl06hb+zTBus0Y8lrvSCQIAj+9zsZd91Xx+psO7vhN61L+ZSoNllGXYD7vQvzfrMS95hOcX77T3vCPjqhZwUKZnou+9Fz0vYejMB17jVoXaEQARhiaz+KaMNvKy3+qZesKPyOmNH0v1X8TQr1cS8XoRnpdo6SkExf3JeONfPOZhy3vuigcaUDWilKOo+mnsWCWq1gXbJBECIkOoatEiIGCIHx18O+v0eTS8YkoijEgdnDbOODzowcJgnALcAtAYWHhGQxXoidRG9nPhw3/wKRIJ0tVQIl2AGnK7MNCg0VpQyGcWmVvDTnqEn6e/ziLne+wxvsF+0I7uDrrVnI1vTrgLL5bRHy7iYfrsBZc1uK+hoyxOPa/jrd+sSRCSDTL6sDXBFMRLrKM7OpQuhWN0XLWOt+nIrQFndzMxIzrGWSaikKmOq15O1KIqIg6yFdZUbaxhKZIncUAbTHbPMvoH63Cln1zu47fGlz+1VQ1vohJN5Ti7NuQCQoCdVrKt2qo2KrlwLc6knEbcqVAwUAtJcN0FA/TYc0+8X0WxQTJVIhEMnRYxEimgiSTIfzhr6l3f0ws4aIo82aEdohEbSXiLkNj7d2siGC2XoTXvQBHw1sUlDyOIMiQyQRGzLLSa7ie+c83MO+5BvZtDHLxrVnITpLy7UnE+cJrZ5HXQSiVYqDWwC2WAobqTl7SsW6Rt8mS866WLTkPCRJ6WZwlviBTjOcgCOmHMyTUB0s2xp5BQcKi0HF/7mwerPmIJ2o/4dH8q7AqWufs0ZPQZQ9HoU3HW7GoTSIEQGamkisvs/LuBy42bw1y7rDWvz+CXIFpyCSMgy9AjIURkwnERBwxGT/q74mDP/Gj/h1ved9DryViROr2ESrbjB1QZRWj7z0cfem5qHN6syHYyACtFZO8+etp70FacovVfPWZm3MnGUlEUqz6VyPGbCWB2X5ed2xhgNZGmqLtPRtag0wmcN4P01nyVB17lnjpd1HbhDCZIDBSb2OFv55oKolaJpU5SpweXSVCZImimBIEIZ0moeFTwHHUdgdwgpQoiuILwAsAI0aMEI/fLiGRFJPMtb+IXm7mlwVPoZV37pe8UqbiYtv19NWfy8cN/+KF6j8wKe0qJlgvQy7VobcaX8OXCHINhowxLe4rk6swZk7EW7eQRMx7jJWnhIQoiizwrqdAlUn/bm7NeKZwxqpZ5/yAsuA61DI949J/yFDzRSg7MNW/I4QIURSpiNoZpmvf/9vF5tHsr16NKKgwmsa1a46W8AQ3UdHwTwyafpRk/pa1/+dl58oA3oam3g6WbCVDppooHqYjf4AWperUC1xBUKCQm1DIT8zYSTdNRqPKpc71fySSXkqyb+/U8oxUPEzMV40hd3Sz22UyFem2H9BQ+w/83pWYLBMPb0vLU/GDR/NZ+5GLtR+6ye2rYfhxGQtNThd2vvK5SCIySm/mUmsWvTWnXnQFfUkWf+CidLCW/ue1/jv9E88udDIlP7YNRCdTnlCyseYoQWKMwcLwThYkslUW7smZxaM1H/Nk7ac8lHcFOvnZlT0pCDJMxVNw7fyAWKAelSG7TeNnXWJlxSo/r7xmZ2B/LWp12/4/BEFAUHfOIh6arlFxZw3Bsi0EyzbjXjMX9+qPcdryqJ50MROTcZKREPJmPtOCIDDhUgvvPdfArs1B3BuChJwJZjyaz6hCK/cfWMTf6tfwh7zJKDqpdCh3mI6sAVq2f+Sm90QTSm3bjjPakMliXw3bQk5GHeUAIiHRHs58gRwgimLq4J9O4EOaxJCjVxJmQCrFkGgz670LqIuWc0nG9Z0uQBxNb91gflX4ZwYaRrPU9T4v1zyMK/7d8Ac/XVKJMAH7Goy2ccjkrbvBNudMAzGJv+HLzg1OosexN1JNRbSeC82nbqz4XcAbb2Bhwz95u+p3VIa2Mcp6FXOK/s4I62UdKkAc4pAQEUy4+ajmMQIJV5vGu5MhvMlwm/pBHM1wTT5DRD9likxkcm3LA9qIL7SD8vpn0amL6ZVzF0tf9rH2QzeWbCVTfprBDc8WccOzRUyeY6NkmL5FAaIlBEEgJ+1qCm034wttY2/No8QT3g46mxOJePYDIuq00pPuYzCNQ63phcv+HqlU7JhtMrnA2KvTKBqiZdV7TvyuBNDkdPGXunLurNrFCr+LSaY0/lrYn9/mlLQoQAAs/sBJLJxi5vW2Vv9O18X8rAscYLqpFJ2sKfPxUIbEzZkF/LtkEA/k9ma80crXIT9/ra/gtspv+cJjJ5ZKteoY7aG3JpM7ci6mOubmmfoviKUSnXasrsJUNBkEGb7yxW0eq1AI3DgnE7sjwUdzu98yQBAEVBn5WMfMJv/HD1HymxfIuvTX7BkwAoD8ea9S/rebqXn7MTzrPyfmrD1m/KDRBqw2BavedrJvuZ9Bl1ux9dGQpzLxs8yR7I44eMe5vVPjP+9H6US8Sb793NPm8f21VowyJesDzdaPSUi0iTMuQgiCUCQIguXg37XAbGApcIkgCPKDr00C1p3p2CR6Nt64gyXO9+mjG8ZAQ8tP1DsardzA97Jv4+qsX2OP1fJ81T1s9C5BFKWknVMRcKxBTEUxZU1ueeeDqHR5aM0D8NYt5qCmKSEBNNlyamVqJhiHdHUoXYY/4WRp4395o/IO9gbWMtwykznFzzEm/Xuo5Z33lBBOT4g41JSyLc4YRxP0r0ZJikUpBRXRjhWBA+E97K97BrUym9459/DVGyF2LPUx+gorV92Xy7CLLFiyT7/MrzkyzFPplXMX4Vg1e2oeJNpJAnfEtRcAjfXkIoQgyEjPvJZEwonX9UUz2wWm3pBJIiHy5rxqHqneyx+q9/JNOMDl1iz+XjSAmzILyFa1LgOgrjLK+sU+Rl9oJiu/9WVDn3l2oRBkXGzp0+z24wWJ+3J7kavS8Jqjhtsrd7LQ6yDeSd8tQ3WF/CJrCt+Ga/hnw2JSZ9l3mEKbhj5nBL6q5aSSsZYHHMeA/lomjjfy2Tw31TVtH38mkWsNGAeez7cFveijNtH/6ruxjJpJMujFseQNql64g8p/34598euEKr5GRpLRU0zIa+MYcpQMuepIttg4YyEXmkv53LObDYHqTos5o1RD0Wg933zmJuxpmwimEGScp7exKWTvtN8Pie8OXZEJYQI+Ptj3YSnwmiiKK4DPgNXAMuAvoihKj5El2sQ8x2uIpJhlu6FLn4AOMZ7PrwqeIk9Tyif2F3m77hkCibYrzj2FfaEdLHV+0G6xxVe/DKU2D7Xx5De+zWHKmUYiaifk7rynBhI9C08iwNrAN0wyDkNzmn0OehLhpJ/9wU2scrzNB9UP8VrFbXzrW8Yg81TmFD3H+Iwfo20m3b+zOF6ICCZa90SzPGpHAIrakQkhiiJe9xIU6kKcMiPzPR33HCMUrWBf3ZMoFVZKc+5nzXsxts73ct5MC+OuOX1b0tZg0Z9H37w/kEiG2F39IMHIvg4/RtRdhlKfjVx1attpnX4gOsO5uJ3/I5nwHbMtKYps1/nZe0+U5WM81Iai/CQjl38UD+D76TlYFK0XakRR5LNX7WgNMqZd3fr32Z0Is9xXwQXGEiyKljNi5ILAUJ2JB/NK+UNub2xKFS/bq/lt5U6Wep0kOuFBwnjjOVyXfj7rgvt4zbHyrHtYYS6ZRirmJ1i7vl3jf/zDDDQaGS+92tjt35vGeJjyqJ9Rhiy0Bf3ImPwjCm9+hqJfPEfGhT9Fac3Ct3kRte/8kX1/vZnAim9QkCJijSI/rjnkdRnD6KW28q/G9TTEA50W8/Dvp5OMiWz/uO3ZJqMNmYRTSXaE2pbpJiFxPGdchBBFcYcoipNFUZwoiuJYURRfOvj6E6IojhZFcYwoii+f6bgkejY7AxvYGdzApLSrsSq7vk7NrMzg+twHmJHxE/aFt/PPA3ezK7ixq8PqcMpC23iz9im+dH/IRt+SNo+PhWqI+Pdiyp7cZuHIkD4KudKMr77tKZ8SZydLfZtJkmK6+extSCmKIp54PTt9X7Gk8QXeqLyTF8tv5rO6p9ni+RxRTDHccgk/Kfork2w3oFdYW560EzhaiPiw5tFWCREVUQdZSjPadghI0ch+YtFKrNbpTDANZVVgB75ksD2hH0MkVkNZ7ePIZFr65P6ejf9LsfFTD0MvNDPxx+lnVPDWa/pwTv4jyAQ1e2sexRvc2vKgViKKIhFXGZpTlGIcTUbmj0ilIrgcHx3z+huOGp5vrEJrlDNkqZ5z/65nmiYDbTua2H29Lkj5zgjTr0lHa2j9+HmePSQRmWXt1+ZjDtQZeTivlPtye2GWK3nBfoA7Kney3Oci2cGL4ZnWYcy0DGOBdwf/c2/q0Lm7Gq1tEEp9Nt7yRe0abzLJ+dH309m5K8KKVf6WB3QhGw6WJow6zhVDacnEct5F5H7/Pkpuf5Gcq+/Cp74CR20OxbnzGal4iPIXH8C16iOiDRWIoohSkHN79jgE4K/1q4ilkp0SsylXRZ8pJvYs9uKvj7dp7GBdGjqZgnWBhk6JTeK7Q5f0hJCQ6EiiqTCfO14hS1XIOMslXR3OYWSCjHGWS/h5/uMY5Wm8XfcMcxtfIJoKd3VoHcL+0Ne8XfcMNlUexZr+LHS8hSfuaHngUfjql4Egx5g5oc3HF2QKTNmTCDo3kYg62zxe4uwiISZZ7N3IEG1vclVts3fsziTFBA2RfWzxzOPzur/wUsUveL3ydhY1Ps/ewFrMykzGpn2fq/Ie4ue9XuGagsc4P+NaTN1AjG0SIu5ttRBREbW3uxTD51mCIKgxms5nhmU0cTHJEu/mds11iGi8kb01fwIE+uT+nq3z5Kz90M3ASUamzMnokow7jSqXc/IfRa3MYV/d0zh9yztk3kTYSTLqQX2KUoyjUanzMVmm4HUvIharA2BnOMB8r4MLzRk8XXgOcy7IJ2hPsuaDtj8xjcdSfPGmg5wiFSOntj6LJ5iMsdhbxhhDPtnKU2d0nAzhYGbEH/P7cHdOCXq5nH81VnFX1S5W+t2kOlCMuDZ9HOMNfXnPtY5lvm87bN6uRhBkmEqmEnHuJuo70K45Jl9gok+phjfedhAIdM5ivCNYF2ykWGUgS3nyUjeZSoNoHsruzQPJ6q9h0C8uYat9Cn53AtdX73Pg5Xupffdx4l47mUoDv8waTUXUw+uOLZ0W95Cr0pArBLa817b7p6aSjAw2Bu0kpJIMidNAEiEkejxLne/jT7iZbbupXT73nU2muoBbCv7IBMtlbPYt4/mqe6gK7+7qsE6LivBO3qp7mjRlNtfnPcAVWb9AJMXcxhdanTopphL4G1egTzu33Q4XpuypAHjrl7ZrvMTZw8bgblxJf4+35YymQlSGtrHW+QEf1TzGf/bfyHvVD7DC8Tr2aDkF2kFMtt3ItQVP87OS/3Jp7j2MTLuCPG3/07ba7Axytf1aJUQEkhHsCT/F7RAhUskwfu8qDKaxyOQ68lU2Bmt7sci7gYTYvsVLLOFib80fSYkx+uQ+wLeLtax8x0m/8w1MvyUT4ST2k2cCpcJK3/wHMWoHUNn4L+pdH592ynrUXQaAJq35HgrNkWb7HoKgwNn4DtFUiv80VpGpUPGj9BwEQSD3HC1DppnYPM9DQ3mkTfF89akHjyPBrDm2k1p9Nsdi3z7CYoJLrf3bdLzmEASBc/VmHs/vy53ZxSgFgX80VHL3gd2sDXg6RIyQCQI/z5rCEG0BLzZ+yaZgxWnP2V0wFV4AMkW7GlRCk6XkTXNsBIMp3nm/ez5ocCei7Il4GdmCU4SYEln1rwZEEc7/RRZpfUpRDbqMD7bfTPpP/kH61OuI1Oyh6r93492ymHN1uVxq6cdi3z5W+Cs6JXadVcGAmRYq1gRw7Gvb7+dofSbBVIJvwt2veahEz0ESISR6NLWRctZ65zPCNI1Cbd+uDuekKAQF0zN+yA15DyEi8lLNwyx2vkdS7HmdsavCe3iz9inMinTm5D6AXm7CqsxkevqP2Bfezhb/l62aJ+jaQjLuxZQ1qd2xKDWZ6KxD8dUvRWznYkOiiXhSpNYTI5nq3vW3J2OhdwMZCjPDda1fRHUH/Akne/yr+dL+Cm9X3csL+29kbu0TbHB/RDQVYqBpMjOyfsMNxc8zp/jvXJR9K4PN00lXFyB0ko1bR9MaIaIi2pRF1R5nDL9vFaIYxWydevi1GZbRuJJ+1gd2tnm+eNJHWc2fSCT9lObex94VZr583UHpKD0zfpnVpkVxZyGX6eidew9Ww/nUut7jgOOV02rSG3HtRZApUZtbb4+qUFiwps8m6F/POw3fUh+PcXNmAZqjSi/G/zAdrUnO4hftpFp5bfE44nw1183gMQZK+rfe5SSWSjDPs4ehumxK1B1XhiQIAiMNFp4sOIfbs4sRRZFn6yu498BuNgQ8py0AKQQ5d+TMoFht42/1C9gTPjtaosnVJgx5Y/BXfUUq0bZF7iGKitRcfJGFJct87Nnb/bJINwSbSjFGtyBC7PzCS8POCCOvt2HIbOqLMn6mhVQS1n8F1lEzKbzpaTQ5vbDP/y+17z7OlYps+mts/LdxIweineOKM2CWFbVRxua3nW36HA/RpaMR5KyTXDIkToOecQcjIdEMKTHFJ/YX0cvNTEv/QVeH0yqKtP34ZeFTDDdewFfuj3mx+kHssZquDqvV1ET28UbdExgUFubk/R6D4ogP/EjzdIo1/ZnveANfKzri+xq+RK6yoksbdloxmXOmkYy5CTpPL/X6u4jDH2fxt16enl/HTa/u5473qvjpK/v5w/+qeWWlneW7fRxwRVu9eOgqDkQb+TZcwYXmkci68cL8UGnFNs98FtT/nVcqbuWVil8xv+E5dvq+RCs3MNJ6JZfnPsDPer3MDwue4ALbHPoax2JQnJkGiJ1FS0LE6Thj+DxLUakLUWuOlBIM1/UhS2llvrdtjfESySBltY8TTTTSO/duKtfbWPySnZLhOmbelo1M3vUCxCFkgoLirF+RaZmNw7uQ8vpnT7DNbC0RdxkqczGCrG3ZhJb0WdTI+7IgGGeqKY3BOuMx2zV6OZOvz6Bhf5StC1q3kPriLSeiCDOubVtZ1XJ/Bd5khEstp58F0RwyQWCMwcLThf24NauQmCjy/+oruL96D5uD3tMSIzQyFffkzCRNoefPdZ9REzs7mv6Zi6c12XBXr273HFdfkUaaVc5Lr9pJJrvXd9H6gJ1cpY78UzRz9VTH2Pyuk/zz9JROOvL7kZ6tYuBoA+sW+YiEUigtmeT+8PfYZtxEpHYvNS/dwy31ETSCnGfrVxNJta13Q2tQ6WQMuTKN+m/C1G1vvcijkskZrs9gY7CRpFSSIdFO5A8//HBXx9AuXnjhhYdvueWWrg5DogtZ553PZv+XXJ75M/I0vbo6nFajEJT0M4wgS1XINv8K1nnno5bpyFX36lJXj5aoi5bzau2f0MkM3JD3B8zKY28QBUGgUNOP9d4FNMYOMNhw/knPJxFzYy97CXPOheitp2elqNRm4a//knjUgSmr7b0lvkskkiI768Ms+sbL66sdvLvBxeaqEPGkyNheRqYOMGMzKvGGE2w9EGLt/iCLvvXx2XYPWw+EqHJG8UWSKGQCBrWs23xeP3At40DMzq1ZV6CWdY5NYnvwJ5xUhbbzrW8Z610fsdzxKjt8i6gMbSWSDJCt7csg01TGpn2fibbrGWCaRL5uIGZlFnKh+5zHIZKJIPFwQ7vLp4zKDPK0/djhXUxZcD2lhtGoZE1Puhf6viaQinJl2og2zRkJ78ft+D+sGVei1R0RIQRBQERkqW8zw3V9SVMYTzFLE8lUhH11TxKOVtAr5y7qthYz/5+NFA7SctmdOSiU3U/gEgQBk24IcpmORu8X+MPfYtGPRNaG0hwxlcCx/TX0OSPQZ7VNFE4g4+9+E0IqyK9MYfSa/BP2Sc9XUV8W5ZvlPgZMMKHWnfx9LN8Z5os3nUy6wsrAka3v6ZAUUzxXv4ZspZHvpw/u1GuTIAgUqrVMN2eQqVSxPeRnoc/JtpCfdKWSLIWqXcfXyJQM1xex3L+LVYG9jDWUNtukNSGK2BMxKqJhdoWDuBJxkoioBAFFNxNhFdp0gjXriHorMZdMbXlAMyiVArYMJfMXetHr5PTto+ngKNuHPxnjFftuppjzGKRrXiROJkSWPlVHMpZi2r25KLXHNli12hSsWeBFZ5RR1FeLIAhocnphHDCOaEM5oc2LGOONscKs5IAQY5Q+v8M/22nFaspX+WnYHabvFFOr51cKMpb5ajHLVZRq2vedIHH288gjj9Q9/PDDLzS3rfsV0EtItAJvwsli53v00Q1joGFMV4fTLgYYRlGg6cvcxv8wz/Equ4ObuSLr55i64RPPhmgVr9U8jlqmZU7e7zErm0+ZTldlMzX9B8x3vM42/wqGmSY2u5+/4SsghSl70mnHJghyTNlTcVV9QDxcj1Kbfdpznk24gk2CwtaqIDtqwoRjKeQy6J+jZdI56Qwv1JNrUZ5w45FKidR54+y3R9lvj7DfEWXpLh/Rr5ueRGmUAiUZakoy1PSyaehlU5NtViI7w8JEKBlhhX875xsGYZSfvDFYZ5NIxWiM7qc+spe6yF7qI2UEk01PM+WCkkx1L4aYLyRb04dsTR+Mip7TPDMeseOp/aKp7CkZwZg1CVvvnyKTq9s816GMiLm1T/JhzaNclfcgeoWVn2dOwZVou5uFz7MUQVBhNI8/Ydsk4zDedy5jvncdv9Jcccp5UqkY++ueIRjZS0n27dh3ljLvH/XknqNpEiBU3WtxdzyZlktQyq1UNPyTPdUPUZp7H6qTXKePJ+Y7gJiMoWllU8qj+cjVQF1SwQ3CRkKOKkTzeQjH9WYSBIGpN9p47a4qlr5q57I7c5qdK5US+ew1O+Z0BRMvbVs5xbpANY2JID/OGHbGxFG5IDDJlM54YxrLfS4+ctfzRO1+ztHouSYtm4G6loWv48lSmrk7ZxaPVs/joeolzLKMwZ8SaYxHscdj2BMxnIk4J8sHMMrkZChVZChU2BQqMpQqbArlwT9V6GXyMyoeC4KAqWQaju2vEnHvQ2Pt3a55Ro7QM3yojg8+cjJmtIH0tK5fvmwKOkghMlp/8lKMHR+5cJVHmXRHNlrLiTHn99bQa6CWVfM8jJ1hQXHQslNpyST3Bw/g27oEx9K3uH1hBZ8PrmfxmHSmWzq29FiuFBh2TTor/9FA+eoAvca37nN7ri6Dwdo03nWWMdKQSZqi7d8HEt9tuv63WKJDEEWx2zyVPBPMs7+KSIpZtht69HkbFRauzbmbjb4lzHe8wT+rfscs240MNo7r6tAOY4/V8Grtn5ALCn6a9/sWLVDHmGfwTWANXzheo7duMMbjLAJFUcTX8CUaUz9U2uZvRtuKKXsyrqoP8dYvIaPk2g6Zs6eSTInsbYgcFh4qnE3p2Wl6BWN7GRheqGNQng5tC4sqmUwgz6oiz6piQt+mm5JUSqTGEzsoTDSJE4u+9RFPNqVZa1WyJlEiQ00vW9NPlulEgaMjWe7fRlSMc2En2HKG3NtQarJOELZEUcQbb6A+upf6g4KDI1pJiqa+JCZFJvna/ocFhwx1UbdsmtsSkUA5nupPCdjXAmCwjUOhMuOpmUfUX0Z2v9tR6U988t0SJxMiMpWtd0EASKUi+H0rMZjGIJfrT9iuk2uYZBrGIu9Grk2fjkXR/JN1UUxQ3vA3/OGvKcr8JZ6yQXz+bB1ZvdRccU8uSk33FiAOYTWORSE3sa/+GXZXP0hp7r1o1YUtjoscbkrZNhGiPBpirruBiUYr5+smUVf9Z7zuxVjSZpywrzlTydir01jxtpOyDQFKm8ly2LjUR11FjB/8JguVuvXvuSiKfOLeSa7SyAh9XpvOoSNQCAJTzelMNFlZ5nPxsauBx2r3MVBr4Jq0bM7RHnuuKVHEk0xgj0exJ2I0HhQXGuMx7PEYzkSMJMOwJ+AVRx0CYJUrsSlV9NMayFSosClVZCpUWBVK/MkkjkTTWEeiaa7aWIRtIR+x40pEtILsiEihVJGhUB4lVqgwyxUdfr02Fk7E+c07+MoXt1uEEASBn/7Exp33VvHam3buuK1j7h1Oh3WBRmwKDcXq5hft9r0RdvzPTe+JRgpHnTyrZ8IsC689VceaLzxMmH3kfkkQBMzDp6HrNYzGef/QGM3VAAAgAElEQVTh0i3bKK+upWz2rynN6lghomScgW8+c7P1PSdFow3IlS1/BgRB4EZbP353YC2vO3Zze/bpZbVKfPfoeXdFEifgWTQf10fvocorQDdoCNpBQ9CU9EaQt92XuyewM7CRncENTE//UYsL4p6AIAiMNE+jl3YgHzY8zwcNz7EzuJ6ZthvQy9t2U97ROGK1vFLzGAICP837A2nKlrMMZIKMyzN/zr8O3Mtn9pf5wf9n77zD2yrPN3wf7T1tydvOdJw4ywkJGYQEElbZFMoslNIChba/FtoCbaGlBUqhtIxCF6u0UMouEDuTQEL2IHvHWx6SLR3tec7vD2eQxEnsxE6ckPu6dEWxpKNP65zzPd/zPm/Oj/c7qYkHt5KKNWEvvLzHxqnSOjA6xxBsXoCz+BqEPmTJPx6IsTRr66OsqYuyrj5KJCmhEKA0R8d1452MLjRQ6Dg6i/CXUSgECh1aCh1azi7t+FtGkmnwJ/c5JrwJqjYESO8uEzVqFPTL1lLk0JBlVpNtUpFlUuE0qTHrjq2koyXl5932TxmsK6S/Lu+YXtuBRP1r8Wz4HUqNHffIX+CT2nYLDh2iQ1zq6F2vFnS4dQOosF/SITpoB2JQnbzWVFmWifq/INDwETFxI4JShy3/Qqx5F6LWdaysG+wjadn6HPVf/Jzsgd86qnDZQwkR3SEcXIwsxbHYDm3zPs86jipxObPFFVzjnHbQ7bIsUdPyPGJkFYXZtxKpG8v//tCEs0DLlffnodGfHALEHsyGYZTm/5odnsfY2vgQA3LuxWwYdtjHxNt3oNCYURm6fjxNyzJ/aanDolTxzax8DIoi9IZhtPvewWydgrITV1LFRTY2Lwox/2UfReWG/d7bWDjD7DfbKCnTMfzM7rXWXBdtpiYZ4A7XGcfdifVl1IKC86xZTDU7mBts4wN/Cw817mC43oxbrdkrNvjSSVIHiAM2pYpslYaBOgMT1DZcKi3elJf3A59TYcjjntzzD5t3U8rBIpwsy4SkzF5xwrf7+b27r2+LR4hI+wc6qwUB524XRb5Gy2V2N3bVsR1PlWoD5oKJhBoWYx12LSuS62lKNjHVMpVsddczYFwuNVdebufNt9pZ80WE0aMOfs3Hi6iUZn20jfNthZ0ew9IJic+fb0FvV3HGLYd3JA0eZWDIGAOV/25DoRSYdJFtv9vV1izyrn2A1jWzyZv3Gsl/PkzL1Otxjb2gx8KJBYXAmOuymPuYh21zRMoOGMOhyNEYuNLejzfbd7Im4mO0sfvBwqf56iIca6rviWLs2LHyypUrT/QwTjiBWR/je+M1dIOHIKfTJKp3giyj0BvQDy3HUD4CQ/kI1Nkn/2QdICHFeLbuHvQKE3cUPnpSri4ejoyc4XP/h3zS/hZ6pYlLXd9liHHMCRlLe6qZlxoeJkOab+U/iEvTvRXPhf7/Maftda52/2A/Z0fLthcI+5bTb/wLKJQ9V9sZ9a/Ds+FR3KXfx+ya1GPb7YtIksxOb4Iv6iKsqY+yy5sAwGZQMqrQwKgiI8Pz9Ri1J0aITGdk6v3JvaJEtTdBvT9J6oBQMY1KIGu3KJFlUuPce11FllmN06hCdYggwJiU4MGGl2hPB/ltwW3kanquvCGdaKd29U/ZYMnQrogTUsmwexgOTQE52oF7XQ4OTUGfDsPsKrKUIuT9nEDDRySjDSg1Dmz5F2LJOQel6uCT/XTST8uWZ4mJmzC7ppA98Naj+j17Ylv4wPM7jCp7t4WI+uqfI8sJCvs9cVgx66mm/7IqspX7826k3NBv799lWabO+3fagvPJc15HpvU83nnUg9Wl5ppf5qO3nLxCfjLlY4fnMRKpFkrcd2E3TzjkfWvn3oPa4CJv4s+6vP1325v5b3sz9+SUcIapY8ISj+2ioeYBbM7LyHJd1+njPNti/OehRkZfYGXazfsmoB+/6mVxlchdjxWSV9I9W/fDjZ/QnAzxTMnXUAl95zNLSBKzRR8fBVqRZLnDvaDWkr3bhZCt0uDa/a9G0fk+pDKwlld9i5huGca3s8/ucZdCNJPZK4zsdVKkkvjSKeqSMXSCgttdRYw1HZuw6m1bxwebH2VFjgGRjgBEJUommSdymf0y8jVdc7Ck0zI/+3kdqZTME48Voe2GY6Yn+TzUzLMtG/h1/lhK9QdP2Je97GXrLJEZv8gjt/zIZYLptMybzzSzcXmEGd9wMO2Kzstyt7duY8dHf2ZQSwu6wjLcX7sDtd19zK9nD3MeaaS9JsEVTxejMXTtt5SWJX5Wt4yEnOHJogn7dcc5zWkEQVgly3KnYU+nRYiTGH/lR7S9+S+MY8eRc8cPEFQqMuEwsc0biK5fR3TjOtJtHW3P1O4cDMM6XBKGsqEo9CeudvpYqPT+kyXiTG7Lf7hPt+Q8VpoTtbzb8jzNyVpGm6dyYdY30R3HevdAysuLjb8mKcX5Vv4vydF2vW3bHjJyhn80PIg/1crdRU9iUlmR0jGql92B2TUJ16CeDZaVZYm6lT9CqXFQMPKhHt12X6E1lOLtle2sqYsQiksIAgxy6Rhd1CE8FDs1J3Ql8HDIskwoLuELp/CF0x2XUMf1tt3/F2P7r8oJdAgrzi+JFNlmFU6jkkrFh2xO7eC+3OsZaex+Lfuhx5mhcd1vSISrWVWYi0oCvb+GPMMwSgf8CN0hLP0nK5l0hGDTXAKeKjJJPxpDEbaCizFnTzxipwRZlmivewd/3buo9bnklP0fWuOR7f8HskeIMKmcXFPwG7Rd2Ncl4jXUV99HlvtmbI4LD3vfaCbOg40v4U+HeLjg2+RrspBlmUbfa7SKM8mxX4EicBlv/7YRo03FNQ/lY+ykfvtkI50Js7PpCSLxbRRk3YTLdtFB98mkolR/9G0cZV/HMeSqLm23PhHjvvptjDNZ+WFOyX63NTc+RyS0jPziB9HpO2+XO+/FVtbNDXLdbwvIGaCjtTHJMz+tY+w0C5ff1r0Fk+3xNn7ZMJebnKP4mr20W489WXjDt4QPAqu52jGOqxw9X3Z2KBqTcZ5tqaUmEeMci4NvZuV3e4JZn6inUqxkYWgRKTlFaVTLFQP+jwJNITMDM5kXnEdSTnKG8Qwus1/KAN2RyzU2bo7ym0c9XH6pnWuvPjHZOk81rWNbPMDzJWcddMz1rIsy91EPZRdaOePmrjs9MhmZd15o5YtFIaZebmfGNxydik4z/VvZsPJ9Llu3CZUMzqnXYR1zXo+4Itp2xfn4gQaGX2Fn9De6/t5ujvn5deMqLrEVc0PWydUm+zS9y+FEiNPdMU5S/DP/R9t//43pjDPJueP7CKqOEyaFRoMmvwDj6DFYz7sQ85mTUOfkIkWjRNasILx4If7KDzsEivZ2BLUapc1+UuQqeOLVfOD9K2dYpjPONuNED6dXMalsjLZMQ0ZmuTiLdeHPcWsKcah7TvE+FGK6jZcbHyYuRbkl7xfk6kqOajsKQUGRbjBLxSr86VbKTWcSbF1IpG052QNuRaXt2ZMHQRCQ5TShlvmYss5EqTmxpSw9iSzLfLYtxJNVTTQGkowpNnH5aDvfOcvF+eU2ynL12A09X8vbkwiCgFatwG5UkW/XMMitY2ShkQkDzJxbZuWSkXYuHWXj7FIzY0uMDM3VU5KlxaJXksp0hGSub4yxujbKEmkJXutm2DaGFUuz2elNUJqjx9AD4YFtNW8S9n6Oe/CdVOTdSpltOs6UgoxnAWqVCb311JjopOJe2mvfpmXbn4n6v0BnHoRr4Ldx9rsRnamkSye0giBgsA1DZx1CuPVzxKYqlBobWmNJt76LZnUWObpBrBUr8SXrGGyacMTH+33vkkzU4c773hE7QagVKkYZBvFp6AuWhjcyyTycdv8HtAT+R7b1AjThr/P2Ix70JiVXP1iAqQ+E3vUECoUGh2kSsWQDXrGSjBTHrC/fvzyubQuh+s+wD74MtenI5XYZWeaJpmqSssTP8gagPWAFX28YQii4hJD4GSbzOJTKg0W7/CE6Nn4aomFznGFTzbz9fAuRkMQN9+R2KwsC4BXvasRMgrtyxqPuQy6InqRcX4A3HaJSXItNaaS/7vg4Wy1KFVMtDtKyzCzRx9JwgIE6Aw7V4X9vkizxRfQLXvK+zL/a/k1j0sPZ5il8Mz2G0ZvX0S9vOlZzESONIznXeg5qQc2S8BKqxFlsjW3DqXKSrco65D7Ala2m1Zti7nyRM88wYTnOjqWElOEf3s1MNOUwxrS/yJAIZ5j3mAeDXcWUH3Wvpa9CIVA21kjIn2FxpUg8KjFopOGg92GgzskKg8BHORbOjCmIrZ5LrHYTuoIhKPXHJpIb7CpET5Jdn4UYMNWCuovlaNlqPb5UnHnBRs4wurAe4Ttymq8Oh+uOcVqEOAnxf/QBbW+9gWncBNxfEiAORBAElGYzugEDMU+YhP3CSzAMLUdltZFqbiK8dDHBT+cjzq0iXr0LKRpFaTKjNJy4OrtDIckSrzc/iYzEdbn3ou5G+7GTFYWgoL+hnIGGkWyLrGGJOJNoJkSJvqzXylBCaT8vNz5MJBPk5vwHyO/CqsThMKqsCAgsE2fh0hQi1M1GUOpxllzbKxNmjS6XgKcSBDA6utdqrq8SjGV4/pMWPvgiwECXjgcuzmfaEAuFDi0a1clfBvBllAoBk06Jy6KmJEvL0Dw9Y0tMTBls4YJyG1eMtuPs72GV7lOGMYwL9GeTbVazvDrMnM1BrHolJc6jz76ItK/Bt/NFLDnn4Cja101BZxlCKupB9FShNfVDY+jZ/InjSTy0C1/1a3i3/4NEeBfmrPG4B38Pe+GlqPU5R/XeqXUuzK7JJMLViJ5KUrFmDLYR3cpmsapd6JRmvhBnIiNRaCg/5H0lKU6r53lM5jM67YrRGUaljjJ9MVXicpKhBRiji3Cap2JI3Mjbv/Wg0ii45sF8LNmnVp6MICixm84kLYXwipUkUi1YjRV7RaZQw2Ji3o1kjfgWCuWRj6sfB7x8GmrnDlcRA3UHnysoFFoMxpEEA/OIhFditk46SCRSqRVYstSsqRLx+9OsXRbh/OucDOyCbf3LNCaDvOxbzSW2UkYZT3xQYW8hCAKjjcVUJ7xUiuso1jjJ13QvP+VoUQgCww1mynRGlkVEKgNeBGCwzniQAyAuxZkfnM+fW56nSpxFWk5zueMy7nbfxQTzBBzm/oi7ZiFl4pjyxgGgVWgZZhjGDOt0TAoTKyIrmR2czbroOqwqC7nq3E73SYMH6Zi3IMiumgRTJpuPqwC/OuJjUbiZ65wDcav1+9225G+t+LYnOOdneZiOYl8iCAJDKgzEoxKLK0VC/gylo/cXIgRBYKQxl08TzSzKz+a8wvHENy5CXDULhUaHNm/AMb0fjmItm6sCpGMSBRVdnw+U6q3MD3rYFheZasnr04sipzl+nBYhTiHa//ce7e/8B9OZE3F/9+5uhU8KCgXqrGwMQ8uxTj0X67nnoS3ph6BUEdu6mfDSzxFnVxJa+jmppiaQJFQ2O4L6xJ+ULROrWB1awGWu2495YnyyYVU5qbBMIyXFWSpWsSG8lDxtf6zqnnUShNMirzT+hmC6nW/m3U9hD5W7FOoGsS26mhr/Iorbm7EXXtZrq8kKpZZktJGIbxnWvPOPaCfv66ypi/DYTA+1bQmuH+fkO1NcmHSn5mpfV6hNtvCn1jfpr8vj58XXMiTHyOiiDjfFztY4VRtEdrQmKMvVYdB0731KJXx4NvwOtT6HnLIfI3zJdiwIAgbHaKL+tYjN8zE6xqDSnDzhk7IsEfV/gXf7P2iv/Q+phA9b3vm4h3wfi3sqKk3XQsgOh0Kpw+yajCAoET2zCLctQ28p69a2Xdr+RDJ+vhArsavzcWoLO71fSFxEOLSU7Jxvoe5GsJ1DZaEwXUtObCmtqgJKhB/xzm+bERQC1zyYjy3n1BS3BUHAYhiFQlDjFWcSiW/HZhqLQlDj3/4RIGAffMkRt+NJxnm6pYYxRivXOA4tWClVZnSGwQT8VSRi2zBbJiIc4FJw5Ktp2hFn1dIIzhw1X7/TjULRvUnL6761eFIhfpAzAe1Jvq8/EgpBwVhjPzZEG5gdXM9QfR5Z6u63AD1aXGotZ5sdeNNJqkQfG2NhhulNGJUqfCkf7/nf488tz7M8shy32s2NWTfwHddtDNUPRavoyPgQFCrScT+h+oVY+01H8aWWjmpBTam+lPOt52FXOVgXXcec4FxWRJajVxjI1+Tvl72j0ykwGhTMmiPidqkpLjp+7SHf81fTnk5wa3bpfkJMzdIwa//bzsirHF1uc9kZgiAwaKQBSYLFlSLtLSmGjDHu9/tQC0rK9C6qgjuotZq46MwbSPkaEVdVEavdeEyuCK1JSTyYYfu8ICUTTOjMXTuWahVKbEoNs4IN2FVa+utOHTfqaY6e0yLEKUL7B+/Q/t5/MU2YjPs73zvm7hcKrRZtQSGmirHYzr8I87gJqN05SNEIkdUrCC1eiL/qI+K7dmIYPgKF5sT0ABbTbfyn6Sn6GYYxw3ndV1JdVQpKBhlHUaIrY3NkOUvEmaSlFMX6ISh6wIIayQR51fMI/nQrN+XdT7F+SA+MugOFoKBQN4hQYyVZKQF36V09Gkh5IEq1hWDzXNQ6N1pTvyM/oA8ST0m8stjLa0vacFnU3H9RHuP6m76S3/09BDMRftP4T9SCkl/m34zxS98hk07JlMFmzDolC7YEmbs5iKUbrghZStO06fekk37yy3+OSnvwxFlQqDA6RhFq+ZRw2zLMrskolH27L7ospQi1LKR1258RPZXIcgZH0ZW4S+/G5ByDUtWzOTOCIKC3lqG3DiXkXYzoqUKpNqM19e/S5yAIAsWGkTTENrIhOJcS42iMqoM/C2/ziwgKHU7XDd36TbSHFhFsf524uoRXvVm0Pp2DMtNRguHIPzUFiD0IgoBJPwSNKptWsRIxspJoopZgcAXYraQ1SeLJOuKpJhJpL6m0n3QmhCTFkeQUkizxx5YGIpLEz/L6oz/C+YdanY1a7SLQ/jHptA+j6YyDVnPr65JUb4tTmKtm1LmWbn2Wbekof21dwbnW/pxp6n4OycmISlAy1tSPFeFdzA9upsJQjLWHf8OHQ6NQMN5kI0etYUGondmil5WRT3i97Rm2x7dTYazgu9nf4WrH1ynSFnUa2KsyZBHcNQul1oLeefBihFJQMkA3gPOsM8jV5LIlvoW5wXksCi1CLWgo1Bai3H3OU1KsZd2GKEuWRpg21YKmB8rxjkRalvhb62bOMGYzzrSvPDbqTzP/9x5shRom3elG6KagdiCCIDCg3IBSCZ9XirQ2JBl6hmk/IcKm0mFX6agUtyNo9YwfewVqq4vQ+s86XBFqLdrco3NFOPtr2TpHJOJNUzKh64JKkcbElniARaFmzjbnojvFxcHTHJnTIsQpQPv7b9P+/tuYJ03BfdudPd5+UxAElBYLuoGDME+YjP2Ci9GXDUNpthBeupjImpUYx5yBQqc/8sZ6mPdaXqA91cxNefeh76S+9KuEXe2iwjKNSCbIUrGKzZGVFOoGYe5ma7svE82EebXxEdpSHm7I/Sn9j9DO7WgwKkwINR9Tr0mTdg4hS9N7dnaVNouIbxmJSB3W3EO37uurbG+J89hMD+sbYlw8wsYPznXjNJ14N9KJJC1n+L3nDZpSbTyQdxN5nXTCEASBgS4dEwea2dEaZ9YGkR0tCcryjuyKaKt5g7B3Ce7B38NgG3rI+ylUBvSWUkTPLOKh7ZizJ/VYi7SeJJMKE/DMpGXLs4S9i1BqbDj73YB70HfRW8tQ9HILW7UuG4trColITUd5RrQRg71r5RkKQUGJYTRbQgvZHl5CqXkyasU+sScRr6Pd+yYO5+XoDV13awXCK6hueRaTfigluvto+pObVFRi0D1xRg7sWjL/qYBBW4JBO4BQbB2x+C5SmhhJjUgotg4xuppAZDn+8GLaQ5/RFpyPV5xFa+BjKgONrEgXMUOuxBB6Ha84h7bgAtpDiwiElxIIryQYXUsotoF4qhGDpgSdvh8ICsT2yo7nNu47tgT9ad56vgVXjppwTZLsYi3ObghB77RvYHu8jR/kTMTYhTKSUwWtQs1oYwkLQ1tYFN7OeOMADMdRDE3LaRqTX1CfnEN7Roc/M4A8dTm/yLuR823n4lQ7DzvpVWmtRL3riXnXY8wdi1LTud1fISgo1hYz3TKdEm0J1Ylq5gXnsSD4CQBF2iLUCjUD+umonB0gEpGoGN37pcTrom18EvJwjXMguZoOAUiWZRY+00LQk2L6/XnoezDUtqRMj86g4POZIp7qBMPGGVF+KWein9aONxVhlridgTonxYXlmMvPIumtR1w1i1jtBnQFpSgN3XNmqHUKpDRsmxMkb6QBo7Nrr0kQBAbprFQF6vGl44w39X6O2Wn6NqdFiJMYWZZpf+8t/B+8g3ny2bi+fQfCIVo59SSCUok624WhfAS6gYMRP5lDZMVSjKPGoDQev8yIzeGVfOJ/m3Od11B6glpV9jVUgpohxjHkawewIbyEJYGOE7xCXWm3WwXGM1Fe9TxCa7Ke63PvZaBxZG8MmUjbKqKtC9nlyGZ5YhUVlqm9lushCAIyEqGWTzA4KlBpOxdoNjfF0KoUaNV9YxKZzsi8s6qdFxa0olUpuOf8HKYPtaI8xhWVU4GXvDNZHtnM99yXM+oInTBM2g5XhEWn5JOtR3ZFRNpW4dv5Mpac6TiKLjviWFRaJyptFqJnJlI6jNEx+qhfV28Q8i6mcf1viPm/QGcZvDts8oYuh032FAqlFlN2Rx6A6JlN2LcEnXUIqi7UsmsUOvL1Q1grzqI5vp1S86S9+za/7z0SiRrceXehUHRt8hWMrmNX01MYtf3JM97Lu79tIx1SkLh9E/MsCxmsK8StPj419n0BnSaHbOt5GCJZpL9YRv+y35KfcyPZtvPJspyDw3w2DtMkbKbxWI1jSGpH8e/YUAapo1xpltCp3aiU1t1ZDxIZKUoq3U485SGa2IUYWYk/vAyjrj8W8yTSKR+ivxKVOhvt7qDj/73spbk2wbd/WUDT1hjbl4cpn2ZFpT7y/i6cSfBcyzLONBcyzdK/d9+sPohRqWW4oZC5wY2silQzwTwQbS8Li6FMiMpAJc+1/JlPQ59iUCj5umMIA7UlrIxkWBmNU6zR41If+TepMrgI1n6KuGs2SrURra3fIYULQRDI1+RzjmUaQ/RDaEx5mBecx1xxHgkpyXBXP9IxFbPnBhk53ICzl0Nl/xeooTkZ5TZXGcrdY94+P8jmj0XG3pTVrQyFrlI0SIfZpmRxpUjttjjDxptQqfa9XyMMOayKePgsVMNEUzEmvQXT0EmobW5CGxYirpqFypKF1t29LmfOflp2LAjir0kw4Oyu526YlRoysszsYAODdFZy1CdnN77T9AynRYiTFFmWaX/3v/g/fA/zWVNx3Xr7cREgDkSd7cJQVk7w0/mElizCOGIUSnPv13olpDj/bnocqyqLK913dnuCfarj1OQy2jKVQNrLMnEWO6JrKdYPwajs2meTkGK81vQYzYkars39MYONFb02Vl/160iZOP1Kf8RSsYpQxk+Zqfdajan1eYieKpDTGJ0Hi1cZSeaX7zfwwRd+msUUdqMKh/HE2QY9gSS/r2ri851hJg8y89MLcsm3H3wyl060017/HumEF4XK3ON2+r7IbHEF7/g/41LbJL5mn9Clx3TmitjeEqcsV49Bu88VkYp78Wx8DI0+n5yh/3dQ3fqh0JqKkaQEoqcSpcaKznzic2pkWcZf9w6+nS+jMw8gd+hPsRdeglrvPmFlPB3lGUPQ24YR9i4h4KlCoTKgNR3ZImxSObCos/kiMJOEFKHEOBpJStDqeQGjeQwW25QujUGWJaqb/4RKaabAch/vPuIn2JbmqvvymDpiEKui25gfXM0YYykWZd8LZe5NgjWfkBRryB55CwqlFqVCj0ppQaNyoFW70Gny0GkK+YtfQsxk+EXBSHLNo7EaK7CbxuEwT8JpOZss67lk287HbfsaOfbLMOoGEYgspzUwE1lO4Mq6lkRsJ6J/FjpDKc21Fj58xceUS2yMmGjGVaJldaVIKiHRb9SRP4MPA1tZF2vmbveZWFW9V9rXl7GpDAzW5TBLXM/S8A5GGIqwKHveqdqQbODNtv/yQutfWBtbx0DdQL6VfQvfzPomg/QDGWqwMMpgYXUkSKXoJS5lKNOb9k7QO0NtdGEunExCrEHcNYu4bwv6rLJDuiKgY1/iVrs42zKFkYaR+NI+5gXnMVucTfEAAd+qAjZtinPOVEu3s0W6iiTL/LV1MyONTiaaOzrJhFpSLHiyCVeZnvHfyu61fW1+fx0Ot5ollQF2bYxRPt6IavcCikpQMEzvZq64g80xL1MsxSgFBVp3Mebys0g07UJcMRMpnURfPKzLY1SqBZRaBdvmBMkaqMOS2/WFo0E6K0vDrayK+DjXko/y9Pn7V5bTIsRJiCzLtL39HwIfvY/l7HNw3fKdEyJA7EHlcGIYMYrQos8ILVyAYVg5KlvvrhzNbXuDHdG1XJdzL/ZuhI99lVArNAwzjSdbU8C60CKWiVWoBC0FuoGHPdAkpTj/8jxOQ3wH1+T8X68KAumkH++OF7HmnkdO9tmk5RTLxFnkawfg1PROorlCoSYdbyXkXYw17/yD7OcKQWBUoYGMJLNkZ5jZG4OsrougFATybOrj5j6QZZk5m4I8NaeZeErie9PcXDnGgbqTrhfx4HYaNzxCzL+WSPsqRM9MQt7FpGJNIGdQaR0nfRDngWyM1vBcy7uMMgzkdtcl3T7B+7IrYsHWEHM3iVh0SkqytCBn8Gx8nEwqSN7wX3Q7aFJvKycR3oXomYXOMgT1cWqb1xlSJknrtucRm2Zhdk0ht+xHqLSOEzaeA1HrsjC7zyIZrUP0VJGM1GOwjzhia80sbTEpKc4XYiVGpQN9oolwaDFZ7ltQa6I0YA0AACAASURBVLr2fguCgM04FqNiEu/9Loi/KcUVP82lcKgBtUJFhWEwn4bWsiS8kYmmcnRfgc5Le/BveQeVzoG136HL1uYH26kSfdySnU95Fy3dWnUOWZZppDMhvOIsApEVZGddSyq2E7F9Ph+/OgpQct0Pc1GpBcxOFdFghrWzRfqNNhy2RWpCSvNM81KG6V18zX5qtMs9WrLVFoYbCvgstJV5wU3012bjVh97YK6YFlkaXsbrvjd4re1fNCQbOMs8me+5vsfF9ovJ1ezfscKhUjPV4iCcyVAl+lgTCTJEb8KiPPTnqFQbMBeehUpnJ1jXNVfEHpwqJ5PMExlvHE8oE2JBdB5Js5fAkiFIuijlg3snNHhTzM+cYCNXOfpToDEhSTILnmwiHpKYcX8eGmPvhkbnFmtxFWhYUhVg+7oY5eNMqHe3tDUrteRozMwUtxGT0nu7xSi0esxDJ5GJBhFXVpJoqcE4sAJB1TXnjKNYS/XiMC2bYwzqRm6LUlBQqDFSKdYDUG7oO8ej0xxfTosQJxmyLNP239cJzPwflqnTyb752ydUgNiDymrDOHoM4aWfE1wwD13pENTOrF55rqZENe+3/oUzLNMZZ5vRK89xKuHSFDDKPAVvqpFlYhXVsU300w9F38nKXkpK8u+m31Mb38LX3d+n3Hxmr45N9MwmFliPa/AdKNVmivSlbIqsYFN4GRWWaah6yUaq1NgJNs1GrXV2ulJt1auoKDZy3jAbDqOS7S0J5m8JMnuTSDCWwW1R9WonivZImqfntFC1QaQ8z8D9X8tjkLvzVb1gy6c0bX4KpdpE/oiHsOaeh0afg5SOEGlbTqh1If6GD4n6N5BO+hEUGpQa20kdZNma8vOo5zUcKiv3592A5ii/J192Rez0Jqja7Ypwp6uQxMXklN6N3tr9IFZBEDA6Kgj7VhBqWYApazxK9fHPrEknA3g2PkbMvw5nyXU4+924X2ePvkJHecZEFEodYtMcwt7F6CyDjyiWFOjLaY5vZ504i/x4MyqlnizXTd36bqfjGt7/XRu+uiSX3ZtLyYh9+0WDUkeZvoRZ4nI2xGqYbB6OqgfCfvs6spTGt+4VTHlnYHB3XobnSyX5Q1M1pXojt2Tld+s9VwhqbMYxe10RvuBsDJZxbF3mZMOSQVx8i5GiQftEjfxSHZs+C1G/McbwaZZDBvvNFXeyPNLAHa5xZKm/Ws6VznCqTIw3DWB1tIaqwDrsSiP9dN1btJFlmbpkHZ8EP+Hfvtd5re01VkZWkiLFpbZLuDvnbiaaJ2JVHXpyrxIUVBit9NPqWRT2UyV6MSiUDNAaDltqobP3x1w4iURgtyuibQt65+FdEXuwqqyMM43jLPNkkk4PNbtSbFmqo7r0A4rMrsOO92iYGaijNhnmu66hqAQFGz8MsGNBiAnfycZddnxcia4CDfn9tSyZJbJ5VYRh44xodR3zgwKNlXAmSZW4nUKNlYLdwrqgUGAYMBql3oy4qorIjtUY+o9E2UmL3QMRFAJ6q5Kts4OYXWocJV3PH3Gp9bSmYswVGxlvcmH5CmW3nGYfp0WIkwhZlml7818Eqj7Ccs4Msm+6tU8IEHtQmswYx44nsnIZ4rw56PoNQO3q2eAZSZZ4velJZCSuy72317IDTjU0Ch3lponY1S7WhBawXJyNQWkmV7tvZSElJXm96UmqYxu50v09Rpgn9+qYZFmmdftf0RgKsBd0tIBTCErytf1ZIs4kKoUY0ktZHyqtg0j7auKh7VhyZxzyREit7JikzhhqYViegXBc4rNtQSrXi2xvjWNQK8ixqHt0Qr90V5jHKz20hFLcPDGbmydmdRqeKMsZfLteo73mDfTWMvKH/xy1zoVKY0VnGYzZNRl7wcXobcNQqq2kYh7C3kUEm+cjemaRCO8ik4miVJlQqk6eE/a4lOQRz2tEpQS/zP8mDvWxl3+ZtErOGmzGqlfxyeYAC+udZDlKGF429ag/W0GhxmAfSbB5HtH21R0tKnu5NvvLJMK1eNb/hnTcR86QH2LNPadPC0+CIKC3lKK3DSfiW0rAU4lCqUdrPrRzSxAESoyjaQh9Tk6iCYN9BmZjeZefMxbK8N7jTbTsSnDJj3IYMOZgocihMpOvyaZSXEpj0sd409A+/T72BIlADcHqOVgHXITWcnArVFmWebalFm86xX15/TEdZlX7cGjVOWSZp5GWQjR7F/LZ69dhy27ljOlvYLZNRhA6tqtSK7Bkq/miSkRjUJA3+ODSgrQs8UzLEgo1Vq52dv07cKpjVGqZbBpMddLLTHEtCSlNub7gCG7IJOui6/g4MJMXfS/yYeBDNsY2YlfZOdd6Ljdl3cgNzuspM5TtbbHZFfI0Os4y26lPxqkSfexIRBmuN6M7jDCqVBv3d0VUz0GpMaK1da2rjklpYoypghGDbXw6P0lTtZLZ1r9Tq9yCW+3GoTr2VXhZlvm7dzND9XamWHLx1yZY+GwzhWONjP5GRxhnJiMTi0qExAz+9jTe5hSehiR1NUl2bYuzdVOMzeujrF0VYfXyMMs/D/H5giCfzRWZXyWybVOMcCjT0X7UpDjka8/K1VA0WMeyOSIbl0coG2tEZ+h4f8sNLtZGm/kkVM14YwHm3aGlgiCgyxuILm8QwbWfEFq3AF3BYNSWIy8kWvM1NK6JUr86SukMCwpl1/eNpXob84MetseDnG3OPeX3q6c5mMOJEIIsy8d7PD3C2LFj5ZUrV57oYfQosizje+OfiLMrsZ57Plk33tJnf7BpMYDnyUdJNnnIufMHmMaM67FtLw1UMdP3Cle7f8Bw88Qe2+5XiUDKx/utf2FXbAMDDSO53HU7BqWF/zT9gW3RNVzuup0Ky7ReH0dM3ELjul/hGnwnFvfZ+902y/dvPg98yDfzHmCgYUSvPL/YPB/v9r+RP+LX6K1dt+62R9LM3xxk3mYRfzRDtlnF9KFWppVasOiPfpU0msjw8uc+Fm4PMSBby13nuMmzdS6yZVJhmrc8TSywHmvehWT1v7FLmQWZZJBoYH3Hxb+OTLIdALU+F4NtBAb7CPTWoShUx7/TTVeQZJk/Nb/FisgW7su7gZGGns1bSMVbWbv0Md7zXMnOUC4jCvR8d4qLLPPRiwfRwAY86x/F4BhN7tB7jksAZKRtJc1bnkWhMpI37CcnXTvaTCpM67YXiLSvwugci2vQHYd1ktR7/kxMXMg6YzGXF/wGVRfEabE1xbu/8xD0prno+24GjTu8U+Vj/xJea5vNJbaJ3JB1ajvwxF2z8a59ieLzn0VtOHjl/LNgO8+31nFzVj4X2nqmHPKDVzexrFLDOXf8hZzcBhz6MeQW7vu9yLLMB080Ubcxxi1PFmHJ3v83uShUw3Mty/hJ7mTGGL86HU26SkaWeNW3kNniBs4w9uMu9wx0XxJF29PtrImsYXVkNetjG0jKSbSClhGG4VQYKxhtGI2tk5a4R4Msy8wJtvGarxGdoOB2dxFjjUd2JqSiXlpX/5WYdwP67HJcFbd3+v08FAs+C/LSq62k0jLKijWkp8xhpLs/l9uvoKybrcfTaZl2X4rW5hTelhTV/jCheBpViwbdphiKtEyNU0UkIROLSaSSXZtPabQCOr0CnU6B3qBAp1egVgs01CYI+DMAWO1KSsv0DB6qp3SoHlfuwQshtVtjvPK7JvRGBbf9Mh+Hu+Oz9qYi3F8/G4dKz28LpqM5oEwz2eah6a3fkxK9uC78DpYRU4845qYNUeb81sOYG50Mu7h7pdjzg438rXUz33WVcY7l9O/2q4YgCKtkWR7b6W2nRYi+gSzL+F5/FXFOFdYZF5J1/Tf7rACxh0wkjOepx0lU78T17TuwTOpaUNjhENNtPFd7L4X6wdyUe1+ffw/6MpIssUKcw+y211EKKtyaQmrjW7gk+zbOsE4/LmNo2fYCYd9y+o1/AYVy/1KDlJTk+fqfkZZT3F30BFpFz0+KpUycmmV3YnSOwV16d7cfn87IrKyNMGejyEZPDJUCJgwwc94wKwNd2m59Pzd6orzwSSvtkTRXVNi5YrQD1SFWFBKRepo3PUkq0YZr4G1YcqZ2e+zQsV9JRRuJBtYR9a8nJm5ClhIgKNGZB2Gwj8BgG47WPKDPtJp8u30Bb7d/yk1Z5/E1W9eCKLuKLKVoWPsQqVgz+aMf49NdOv691IdCgBsnZHHOkK7XvB5IwDML386XsRdehrPkuh4d95eRZZlA40e0Vb+O1tSP3KH39qn8h+4gyzKiZya+6tdRaey4D1EaI0lJarbfiaQrYGZqK6XmyZznuuuwn1VLdZz3ftdEJi1z2b25FJQdef8iyzIveWcyJ7iS72RfzLnWU7cjU8vK54m2rqXkwr8c9D760ynurdtCgUbHQ/kDUfTAcdjXlOTpe+sYMUnPuK9/TFtwPgoZsowTKMj74d77BX0pXr2njoKhei7/6f4rp882L6E2GeD3hRf0yJhORWRZpkpcxz99n1OscXKNs5yd8c2sjq6mOlENQJYqizHGCioMFZTpy9D0otu0MRnn2ZZaahIxzrU4uSkr77CuiD2vIVgzF9+Gf3eMt/xGLCXndnnfHAikefcDP/M+EUEpoTxzGckJ8xhi68cVjisYoR++d1vJpISvJUVrS4fQsEdwaG1O0e5LI0n7tqvRClisSnITElZRItJfgzpHg87QISjo9Psuer0CnV7Ye12751+dYr8Wmwe+7tbmFNs2xdi6+yIeQZRo3BXnpUc9qNUCt/4iH9fuNrdrIk083vQZ0yz9uN118CJhJham+f0/EavZgG38xTinXn9E1/Xcxzz4dsS58pnibuVfSLLMw42raEhGeKp4wumyjK8Yp0WIPo4sy/j+9TLivNlYz7+IrGu7V+96IpHicZqefoLY5o1k3fgtbNPPP6bt/afpKbZHv+Duoiexq09c0NupRFuyiXdbX6A+vo2Lsm7hTNsFx+V5pXSM6mV3YHZNwjWo89KputhWXmz8FWMt07nE9e1eGYd3x8sEm+dTMv7PKI/B1t/gTzJ7o8jCbUFiKZl+WVpmDLMyaYDpsG0+k2mJN1e0M3NdALdVzV3T3IfMfoDdK9xbn0Oh0JIz9B70lsFHPeYDkaUUseA2YrtFiUS4GpBRqIzobeW7nRLDT1jI4rLwJv7Y/BZTzCO503VZj+8HvTtfQfRUkVP2Y0xZHSdmrcEUf/20lY2eGMML9Nx+lK4IWZbx7niRYPNc3KV3Y3b1fKmTLKVp3fGP3RkUZ+IafCcKZdet0n2VeGgHzZufJp3worMMwZZ3AcasM/Y6f0LiIlo8z5FX9HM2JLaxtP0tJjtvosL+tU63V7M2wod/bEZnUnLl/Xk487t+0puRJX7f9Abrozu5L+8GRvSwE6evUDvnx2hMueRO+Ml+f5dlmaeaa/giGuTxwlLyND3TfeKfT3jYtTHGPX8qxmxTEYyspbr5j2SkOFZ9Of3yfro3qHTVx34+fa2Ni3+Uw+Dx+9wrsiwjZhLYvqIdMbpCXIqzIbqBWeJK1seSQBrYTKkunwrjaCoMFRRoDl+q0dOkZYk325r5KNCKW63l++5iBuiOnKGQirTSuuavxLwb0buG4xp9O2pD13PImltS/PedNhYvDqPVZVAO3kra3oQ1WIhD7EfMpyPQntnvMQajAleOmmy3GpdbTfae6zlqLFYl3m1xZv2qkQFTLUy8vXePk10VJRx2JR/8tRUQuPXneeQWdxwT/tO2jvf9m7nTNY6zLQc75eRMGt/cfyKuno1hYAU5l96NQnvoz6W9JsFH99dTfqmNiuu6lwfXkAzzs7plTDLn8D33sG499jQnN6dFiD6MLEl4//UywflzsF1wMc5v3HDSCBB7kJJJWl54msiaVTi+fi2Oiy8/qu1siazk9aYnmeG8jrPsl/XwKL/aSLJEIO3Foe7Z/I7DsacUomDkb9BZBh3yfpXeV1kiVnJL3i/pb+j5g1MiUk/96p/g7Hcj9oKLj3l7saTEwu0hZm8UafAnMWoUnF1qZsYwK7nW/Sc7tW0JnpvfQn17khlDLdxwZha6QwgWsizjr3+f9tr/7l7hvgeV1nnM4z0cHaUbG4gG1hHzryO9t3QjB4NtBHr7CAzWoSiOQyvQ2kQLDza8SKHGxYP5txxkIT1Wwt6lNG/5E9a8C8kecPN+t0myzNxNwWN2RchSmsYNj5AI7SB/xK96tHVnJhWkadMfiQc3Yy+6CkfRVX3GvdITSOkoYvMniJ4q0gkvKq0Ta+55WHLOocnzFJlUO0UD/gjAzOY/sSuygsvy7qfogFKujQuCzP5bK1mFGq74Wd5hOy0ciqiU4FcNL+FNizycfyuF2lNHEJdliUxCpKbyThxDv4Gj9Ir9bl8S8vN0Sy3XO3O51N4zx4ttayO88lgTF1zvZMql+6zc6XSY7XX3EZN8aJRO+uX+CKNuIFJG5t8/rycqZrjlD0VoDad+UOix4E15WR1Zw+roajbFNpGSU+gVegZqR7IroScty3w/5zzGGk9sydbGaIg/t9YhplNcbndzoS37iFkjsiwRrN7tihAUu10RnWffRDMSry1spXFnEk1AINMuI7amCYek/bepTZBxN6PPjjOsIJ8xhf1x52rIdqsxmg79XUvFJT76WT2yJHPx40VoDMd3/yvLMq1NKbZuirFtU4wtm2IEAx2ihMWiRIpLqIHr73IxYpwJCZlHPJ+yI97GD9wTGGvqvBRCXDUb75xX0DjzyL36p6hth97fLXquhdplYa54uhhDN/etb7bt4D1/Db/IqzjdLeMrxGkRoo8iSxLef75IcME8bBddgvPq6086AWIPcjpNyz9eILz0c2wXXYrz6uu69VoSUpzn6u5BqzBwZ+FjKIVTq9XgV5GGL36JlIlRWPHEEQKyEjxf/1NkWeauot+jUfT8KlfD2ofIpESKxjzVYxM3WZbZ0hRn9iaR5dVhMhKMKNBz3jAbowoNzFwf4M0VbZh1Sm4/28XookMHQ0qZOK3b/kLYtxRT9mRcg76L4jhbFmVZJhXzEPWv6xAlArtLN1CgswzamyehNffvUjZFdwhmIjxQ/3cyssSjhd/BrupaK8Cukoo1U7/mftSGPApG/PqQrUwPdEV8d4qL7G66IjKpIPVrfo4spykc9UiPlEoko40d7UQTflyDb+8Vl0VfQZYlIu2rERsriYkbQaUCWxqr7UKyczvEo6QU562GBwmn2/hGwSPYNDnIssyyd/0sfqudouF6LvlRLtpjmCT4UiK/bPgHSkHJbwtuw6bqvc4nsiwjSynkTBI5k0DKJHdfTyJlEsjpBLKUQkonkKUkUrrjfntvz6R2P+7L1w/Yxp7/S6m9z5s3+RcYsvcFPAYzae6t20K2SsPDBYNQ9sD5SCYt88xP65Ak+OETRajU+29TkuJU19xHMNOMLAi4bZeS67iK1mqJN37RwIgZVs699XSL7j1EpSi1iTpqEjXUJGrYmdhJQ7IBgBx1DhWGCiqMoxmiH4JKUOFPR3iiaSbViVZudE7iItvIE3qeGc6kecnbwOJwALUgMMlk5zxrFv2P4IxIRVo7siJ8G9G7RuAa/d29roikJDGnXeR9r5/0WxKqTSBbQHKAwgEOl4rCXC02lZINi2LU7khhz0khnDOP9oGfk6PJ4VL7pUwxn4XqMOeeS//RyrZ5Qc5/MB93F8q7eps9osSWPaLEhhihYIcoYTIrGDrCQOEQFbOda2m0+BhvLOCW7ArsneRBRavX0/z+n0BQkHvVj9EXlnX6nOHWFO//uJb+UyxM/G73xNmklOEn9UtRIPB44Xg0fbCL02l6ntMiRB9EliS8r/yD4GfzsV98GY6rrj1pBYg9dIgqLxFcMLejs8eN3+pyZ48q32ssDnzMbfkPU6TvOfv5aU4MyWgjdavu6bL7oDq2iZcbH+ZM6wVclH1Lj48n1LqIlq3PkVf+cwz24QTT7WyNrMaotFBqrDhm0csfSTN/S0eQZXskg1YlkEjLjOtn5LazXIcNs0zFvTRt+gPJSC3Oftdjy7+4T+wL9pVudARc7le6YR3WkSdhH3HMpRtpOcMjja+xI9HAr/K/xQBdzwZXSVKSxrUPkYq3Ujj6d6iP0L7uQFfEdeOzmF5mQXGIloGdkYjU0bD2QTT6fPJHPHRMglLUv5bmzU8jKNQ9Xp7T10lE6mmpf5akVAftoLcMxZp3IUbnGIJpH2/WP4BBZePruQ+z8OUw6+cHKTvLzHm3u1Cqju03JMsyu+INPOx5jXyVgwecF6OW5N2CQLJDENhv8p/80sS/47aOvyeQdt9v330OvH8SOJpzMQFBpUWh1CIo1QjKA69rEHZfOv6+77pSa8FcNGU/UfaZ5hqWhUV+VziYQm3PTLIWfRxg5ms+vvmTXIaM6VyITacD1NU8QFQOkxSS6DQFFLvuZPl/LKyZJXLdwwXkDvrqlWAE0gGqd4sNNYkaapO1NKea995uVVop0ZYwXF9OhXEMeZrcTreTkFL8uWUeyyM7OdcylG9lTznhbWhrEzFmiz4WhfwkZIkBWgPnW7M402RDc4jzxgNdEfbym1hjHcM7rX7a02mGG/VcZrIx2KLDL0hsi8bZHo2zLRqnNp7Y+wtzSEriOyWiO2SyhBTKcbNpyVuKU+XkEtslnGOZdlBORiYtM/9xD/ZiLWNv7J3W9MeKLMvs2BLnn39qQgxJKPUKIpEOF0h2uUT9tK2oclPc4BzJNEv/g3JVkm0emt5+glSgFdcFt2EZ2Xl4+YpXvWypErnkiSJsBd07tq2NtvGYZw1X2ftxtfPULHU7zf6cFiH6GLIk0fry3wgtXID9kitwXHlNn5h09ASyLNP21usEZn6IacJk3N++A0F1+AleU6Kav9Q/wFjLuVziuu04jfQ0vYlv178IeCopGfc8Kk3XenV/5H2JFeIcbs1/iOJuplgfCUlKUr3sTmIGJ4sdWhoS2/feZlJaGWU+mzGWc3Bqco7peTKSzKqaCEurw4wqNHDWIPNhf9sxcTPNm/+ILKVxD/kBRseoY3r+3iST6ijdiPnXEw2sI51oA0Cty0FvH95RvmEbhrKbpRsvtn7MnOBK7nZfwWRzz3dJ8e54CbFpNrlDf4LR2fWgwdZQir9/2sr6xhj9s7V8+6xsBmR3fSIUbltJ86Y/YMqeiLv07qPax3eEXb6KxlBA7rCfHFFAOdWQpRTVO76HTjcYvWIIomcW6YQPlTYLs+tsAkY7H3tfQ/PfW4luyWf09CRjL4yClDisG0A6QCTYdz25n1CALLHZbOL14gLKgiGurWukK7J6x2T/yyKAFsVuYaBDBNAccH3/++8nGKi0CApNh9igUCPs/r9CpQVB2WPnDivCAf7QXMPVjhyuchzbfnAPYTHNUz+qo2iQjpvvO3x7vkSinsaah5BUBmKKDKlMgCzTJcx65Ay0ei03PFp4zMJSX0WWZVrSrXvFhj2XQCaw9z4ulYsSbQn9tCWU7L7YVV3vUiDJMm+2LeWDwGqG6wv4v5wLMPaBPJloJsOnoXbmiD48qQRmhZKpFiczrE5c6s7Hlwi3MHdDJZWaUnyabAZolVyf62aY6dDHnnhGYmesQ5DYFusQJ8KZ3WUacdAHJTT27YiGJVjUQS6xz2C6dTr6LwVmy5KMLIHiGL6HGVkmlMkQSmcQ0xmC6QzB3f8v0mkZaTKgUx6bWzMUSPPyox68niQX3pxNIJxh9kcBolEJfUWE1qm7GJJr5TuuseRp9s/J6gisfJpYzXps476Gc9oNBy0mxoMZ3vthDTnDDEy7t3Ph63A807ye5eFWfl90Jnmak6d1+GmOjtMiRB9CliRaX/oroUWfYr/sKhyXf/2UESD2IMsy/o/ep/2dNzGOHov7zh+g0HSulkqyxN8afkEw3cb3i55Crzy9QzrZkaU0NcvvQmcZTO7Qe7r8uIQU5891P0EpKLmz8HE03ehNfih8SQ8bw8vYFFlOnreasggsLChkoHUiQ03jaE+1sCo4n22R1UhIlOiHMtZyDmXGcah7MTEcQGyag3fnK6h1bnKH3ovGkNerz9eT7CvdWL+7dGPjAaUbw9HbR6AzDzhs6cYccSUvej/utZaIIe9iWrY8gy3/YrL639jtx8uyzOKdYV5b4kOMZpgx1Mo3xjkwaru2ithe9x7ttW/iLLkOe2HXc25kOYNv56uITbMxOCrIKf1+n22pCh0rlB2ugAMn+weu+h/ODbBPNNizjbQ6QMbRhqLZBBEJKZMAVQb0gBoSESOfVd5ErDUP99kfMd69/JBjFBTqLzkB9ogA/9/efcfHldUH//+cW+ZO06hXy7Is97Jrr7f3Biwty7KhpZDwhPIQEkihhJAfJOQBAiQBQgkEQigp7C4ku9kNJWwv7OL19nVZN1mWrT4qM5p62/n9cUfSSJa9li1Lsjlvv+Z1+51rHZ3R3O8953vM0g1/+fzMQIDFA1qSH8oubjLaeYu1eVogQGhmMJ3YXzt2KL2lLlPqhlGpG3x6+TqMebr+O785yNMPp/nA59sms/afSC77Ir3dn8WKrsMP1zM8/jCa28KOb93M1uu2cPGvzW1owKXIlS49ds/0gIN9mLyfB0BDozW0bDLQ0G610x5qJ6rPT16eh9J7+NbgQzSZlXyk5XU0mif3kOBMk1KyM5/h3lSSp7IpJLA1muBVlXVsiVagCYGUkuczOW4bGKGrUKRFFLmh7y425A9Qf97bqVhx/UnXPSklfbbDnnSeBw+kOVgsImsBAUgJ2gCG3scF8VreULONVZHKWc/tS0nO80l5pYDCRHBh2rLLuOeTcl0ynn/CNk+mEJwXj3BRRZwLE1EqX+Yh3vHkMh7f/ZteeruKvPX9TXRsjvDT/x7lwZ+l8KTEvWSI4nX93Nq6jl+rXjetZYz0PZL3/Supp39GtGMrjW/4APqM7jIv3DnCc7eP8OpPLqNh3dz+No25RT7Y/QQrrAo+3rLtrPu8VOZGBSGWmKCXDAAAIABJREFUCOn7DP7z1xl//FFqbnkTNbe8abEv6Ywau+9nJP/tu0Q2bqb5Ax9CCx/7FPGXYz/jJ8nv8ubGD3BexRWLcJXKfMskd9C/5+9p3vQRYjXb5nTswdyLfK/301xR9TpeXff2Ob+3lJJB+0gp8LCdwVJf2VZrDeeZ66nffw81K95CTdut045LuyM8m36YZ9IPMuoOEtHibKm4mosSN9BgLZ/zdZzwGn2XoYPfJd1/H9HqC2hc//6Taj3g+TbJ3HOMFfbSELuY6nluLXI6pO9SGN8f5JMYfYFiphOQSN0iFa2l09LpiUTZVH0Vl8UvJaEn2J3v4tM9/8r50VV8uPltaPOcZNHO93Hk2Y9hxZaz7LxPHDcPxMnIFT3ueGqE/92VIhHW+e3L6rhqTfxlvzxJKRnY+xUyQ0/QvPFDJ9USw3Nz9O/5EvmxF6ha9npqV/7mKeUxkVKC785683/iFgInEUAoz03gT3QnOAVCO34LAN2ikOhEajbx4hWT2yYCCKNJh/u+v5JcxqLuljsY2foS12hXsa76NehG+JjznU4uGCkl30n+lJ+ndvDO+tfxyspZv0+dtb4+0M2j4yN8unUtK09i1IKT0XOowD9+7ChXvKaS1/3OybfgSY89xGDfN6iovI5w5aV0D34L2xnj6ONXc+1rfpeqxjOfJHc+FPwCQ84Qg+4Qg84g3XaQx+FI8QguLgCWsGiz2oLWDaEg4NAaaj2jQ2YC7Mr18IX+n6Ih+FDza1kXmfvT7DNp2LW5PzXM/elhUp5LgxFia7iKrpzHvlyRBtPgzY21XFkZx8sNMvDMNygk9xBt3ELDBe/BiMw9oXMm6/GfPxnh57tS+M2Q2ATjVQ5BqkcICYd10RgJIxQEFkpBhnHXwzvOOU3hYmo2usgjRA4pMviM48gxbEaBDIhs8KII/nIsuRXpb8D2o4BkbcTiksoKLqqI0WTN7feikPP53ud66d5X4OIbE1z7hmrQBPf8aIRfPJRGhHxyV/bTeH2e9yy/iDXh6T+31DP3MvTz72DWNNPy5g9jVk+1kHIKPnf98WHijSav/qtlcw4k3Jc6yj8PvcT7GjZyTeLseQCjzJ0KQiwB0vOCxI1PPEbNrW+h5uZbX/6gc0D6sYcZ/PY3CK9aTfOf/Bl6bCq5V8od5quHP8TyyFre3vxRFQ09R/Tu+jzFzCHaL/nqKSUwvHvwWzydfoB3tf41y8PHH1VjgpSS3mInuzNPsju7nWGnH4FgRXg9G+OXsiF+MZVG8Me158VP4+R7WXHxV2a9KfGlz6H8Lp5OP8CezA48XFqtNVxUeQOb45efdtJM107Rv+eLFNIvUdX6Bmrb33rCmyNfugznnqc/8wSDmafxZJ7SoxqqI5tYVX0r1ZGNi153xtwxDhY7OVTspLNwiN7cAWrzKdYUYbUNVaVvad0m7Ixo5Ks2sccVVBkVfKb13UT1U/u5Sik5krXJuj6NEZPqUNA83fdsjj7/cdziMMu3fRbTmp8+vIeGCvzzY0McHCyysSXCO6+qZ1l1aPJaXFwc38GRDo50caWD7eWwd38NWRjCWf9/KFqV2F4ezyuy0mihlvjkzb+dH2Ck5w48Z4x49VWEIx0zggazJS20p3IU+DbStfH9IFBwynkGZgQFZusyMGvOASNU1kIghDBmBhZmHHeCwJBt99F98E+oqX8rNXXTR3DoO1Dgrs/1IoGb/7SScOxhfpr9T9K6x9XjNbQ1vZ6Kxuvm3DXoRDzp83d9t/F87gAfaf5NtsZWz9u5F9Nz2TSf7evklupG3lY7PzejUkq++Vc9JPsc/vSLbURic/s7MDx0B6PJ/6Km/q1UVt/EoZ7vkrYfwU43snnD+4hH1s3LdZ4ORzoknSSD7hBDziCDzhCD7iBDzhBD7hBpLz1t/wotPr11g9VOs9k878HXk9Vrj/H5vv8h6Yzz3sYbuKpi8X+mM7nS58cjw9w9NEbWFYDP6rjJ2xsbWBeZajUrpU+q8+cM7/oBQmjUbHwLFW3Xoptzr/8jIy4/unOEhx5JY4bggtcJBja9yCE3CBIYWCCy+GTwRRrIlgUSMiByIDJADkNoxPQYMa300sun0WnrwlqYXruPA8UD7M8fYMAG/A3gbQAZ1Mtq02FbRZjrq5pYFQmf1N99u+Dzs/8YZscDKZCw7boE191STcGW3HXbMM/uyELcpXBdL9ffWMVvNJ5HWJtKxpzr2kn/nV8MElbe+idE2jZObtt3X4pffnuI131mObUr59Zy1ZeSv+x5in47xxdWXE7FAifiVhaOCkIsAYWuTo5+6hNBC4hTHMLybJXZsZ3+b3yZUEsrLR/+GEYiaP53W98X2J97jj9s+zuqzXNnCLRfZW5xhK4n/4Dq5TdT2/4bp3SOgp/ja90fJiTCvHf538zaLcKXPkcL+9mV2c6e7JOMuUk0NFZGNgWBh9hFxI2qY47LJJ+kf88XTio/QNZL8/z4ozydeoAhpwdLRDiv4kouTFxPi9Ux5xv/YqaLvt1/h+ekaFjzXioarpx1P1+6jOR2BYGH7A5cP4uhxWiMXUxjxeVUWmvoHX+QQ6P3YHtjVIXXsarm16mJnLcgwYggWdohOouddBYP0VnoZNQbBUAgWBZqYaXVQUfp1RZajl4cJTO8g5GBh7AL/fxTbTsjusl6+yg1NVu4rPJazotuPmFm8gmeL3kpleepZJanhrMMFdzJbZYmaIqYVHtHqSzupmPZpbTXr6YpYpIwj99/fqo7QXCTn7QH2FXYwx77AClvHEc6uKXAgi09Mj0byR68FumF0NseR7Y/hG8cvzVAhSf5/SS4Ar5RB7myJJetOcmmFGzJQGLiO/M44Ew/x1R3gpcJBJTnEjipAML0cyyV7gTJwX9nbPjHtK/+GoY51Qy/8+ks//MP/cSqdG79aAvVLcHnw7g9xG1HPorwbK4YdLCERaLxWipbXj1vXZ3yfpG/OvodBp1RPtn6e7RZCzfk8VxIKbGlTdbPkvfzZL0sOT83+cr6OVzpssxcyfeTJhFN57Nt6zDn6Yb4+cfHuf3LA7zxPfVcfMPcm/tLKRno/RqZ9GM0tryfisoreeahX1Co+B7hyjTxyEYaql5HZfSCMzZMrSc9RtwRBp0hhtzB0jRo1TDkDDHqjSLLgnw6OvVmPfVGPfVmPQ1GPQ1mA/VmA/VGHZX67M35F9O4V+ALfT9lT6GXX6++mDfVXLxkrrG/aHPH4AhPpDJENY1rquMUtAKPZ8YmE1m+srKWK+LVk4ksnUw/g89+k3xyN0IPEV92GYkV1xOuXT/n/1dvn83tPxxm+44siQqdG16vk956LykxWhZUiBLT4rMGFuJaHFOc+mdp2ktzsHCQA4UD7Mr20pm3sL0O8NsBDVPkWB7JcGEixvVV7dQYJ65nY0mHh+8e46kZwYjRMY8f/scQB/cU8auLmDclefeNq9lWMZUg2h7pp+9Hn8cZHaD+pt+jcuuNAPieJN1rU7X81LrOdhcz/PmR7Vxd0cx7Gze+/AHKWUkFIZYIZ7Afs2F+Ej6dbbIvPk//V/4eo6aWlg//BWZtHd35vQw7/VyQuHaxL0+ZJ6NH/pvhrh/QdtEXCZ1GE8/92ef5176/4erqN/DK2iCY4UmPw/mX2J3dzp7MDsa9UXQMVkXPZ1P8EtbFLiKqn3gYPem7dO14P1a8nZZNf3ZS1yKlpLuwj6fT97Mr80scadMUaueiyhs4P34V4ZPoqzs+9ASD+76ObsRp2vghwhUdM97DZyS/m4HMEwxknsTxx9FFhIb4RTTFL6c2ej7ajBt0z7fpST/AodG7KXojVFpr6Ki5lbro1nn7Ipn20nQWOuksdnKoeIiDxU5G3BEgCDg0m810WCvpCAcBh3arnfAJWov4UvKFnu/zdKGLt6eHWZsdxAVeCsP+WJS62iu4MnENa0otYCaGLczbRZ4fzfP0SJHn0z5ZT2AIycaIw5ZojmqtwIAtGLB1BmyXQddglBr8sjSCYWzqSFPrj1EnR6jxhql1B6l1B/BJcygGB+PQGYdhK/j5xVxJtQ26BMMHQwYvXYIsxujruYnk6Das0BjrWu+lpaoLQxiYmJiagSFCmFqIkAgR9W3qxvfimpXYNZeCbvGSGOAZ2UVtdoCbU5AxdHpbLmdL4mparGXTgwOL9MR0MUjp0rX/fYQj62hePpVX5oX7Utz/7SEaVlrc8pFmYlXT60R/YT8/OvpJmkMruKKwjOzg4yBdotVbglE15iHx67Cb5v878s9oQvCp1ned0nCyUkokEg8PT3r4+PjSx8efXPakjy898n5+MnAQBBFKAQUvX5rPl4INpX28YL/jNxIv9ypgCy3mA1wQa2RDZAPrw+uJv8zn6InYBZ8v/mk3sYTO+z7TOqdRZcpJ36HnyGco5PezrO0vsKz13PbJA5j1v2DFtb/EiI5hGS00VL+W2oqr0U4xh5AvfY7YR9iV38UR++hkkGHYHZ72MxQIao3aqSCDWU+DMRFkqKfGqF60Vg2nw5Ue3xp8iIfHX+KK+Bre23ADodPouna6RhyX/xoc4cHRNIYQvLq2il+rryKuB61pcr7HI+kgkWWPUySu6VyXqOGVlXU0mhZSSoqjB0kffoDxo48j3QJmvJnEiuupaLsGI3zsw4kTOXCwwA9uH2bXnjz1dQY3XJ9g1cowHSst4vGFG2HElz59Th8vZjt5Mp2iKx8m57YAISCPZRxmRSTPRRUJNkRX0W6twBTHDi+dGnZ5+L9H2fFACinhwmsTXPuGKnp6HW77jwGGjvh4zTk6brb5g6s2UWUG+R68QpaBu75M7tDzVF70Gupu/G3EPAyx+e/J/dwzdpi/XHYhGyJnf84X5VgqCKEsCfl9L9H3xc+hRWO0fPgvCDUtrX6IyumRUtL99J+gm9W0bvnL0z7fnQPf4PnxR3h9/e/RU+xkT2YHOX8cU4RYE93KxvglrI1tI6zNrcnlcNcdjB65kxUXf3nOow3kvSwvZn7B0+kH6Ct2YYoQm+KXcWHiBtrC6465+ZfSZ+TwDxk9cifhxDqaNvwJRqhqcttYYS/9mScYyGzH9lJowqIhdmEp8LAF/ST6BvvSoSf9MIdG76LgJklYHXRU30p97MI5BSPGvfHJlg0TLR2SbnJye7PZzEprJR2hdlaarbTpzYSldvycAmXdA1w/R94b4SFh8xMrzRtyYa7NCDwvhS2TOCKNgaQgYFcYOg2IZmJEsuvpERs4aK7CFSYRP8c6Zy8bnD2sdg5gMaP1gQ5UAZ5A5hKkzHqGtTqG9TqSooqkqCRJglEZRVL2sxE5MIfRjFHqDJuOkMl54So2R2pJWNaxrQwmkxDq7OnN8+3Hhjg6anPhihi/e2UdDRXHfvmDqaFiE02voGHNu5DSZ7jrB4wdvYdMrIl7amLscjsBWB5azqXxS7g0dimtodYl84RyIWTSv6S/50s0L/8zYvELggShd4yw/c5R2rdGef0fNxEKz37Dtyf9MPcOfp2tla/hispbSPc/QKrv51ixdlo2n1zgcTZFv0jSTTLoDLEnf4gfj71IWNNoMAo4FIKgQVkQwZf+cQMMPv4pX8eEsAgT1aNES09fo1qE6MRUj5XWB9snXjE9RkSLENWi7M5n+XzfEdZYoxjiEQ4UD+JIB4GgLdTGhsgGNkY2sD6ynoSeePkLKrn/RyPc/6MR3vNXy2hff3rJVD0vw9GuT+B5aVpX/DVuoYFnf5Zi96OjRFqep+2ax4k39aARp6H6VdRXvgpzlhZwMw06g+zM7WRnfic787smu05U6pWlwELQiqHBqA+CDGY9dUbtSbXUOhtJKbl77Bl+MPxL1oab+GDTa6icx65MJ2Pc9bg7OcrPhlP4SF5RXckb66upMmf/mUsp2Z3P8PNUkh1liSxfWVnL1mgCTQh8t0Cm55ekux6kMLIXhEas6UISK64j2rj1pG+ipZS8sDPPHT8a5mBncXJ9Q4NBR3sQkOhYabGy3SI2x65HpyPt5rl/rJsd6XG681FcGQIc0DrRtL20RfJsiLayOryaNeG11Bt1k39HUsMuD989yo77g2DEtmsTXHNzFXv35bn99gEKwxqyI8Nr3pbgjeetRAgRJKy8/99IPfVToiu30HjLHx2TsHKuCr7Hh7ufICR0Ptd2KcZZGMhTTkwFIZQlo9B1iN6//wxCaLR8+C+wlrct9iUp8ySf2kPPC5+kYe3vk2g8/dYteS/LV7s/xLg3iiUirI1dwMb4payJbjmt3AxOIcnhHe+nevkt1La/9ZTP01vo5Kn0A7w4/guKMk+9uYxtiRvYmriamJ7Ad3P07/0auZGnSTTdQP2q/wPCIFU8QP/44wxktlP0RtCESV30ApoqrqA+egH6KTzRk9LHc3P0pR/hUPonFLwkMb2Z5eGrqdVWBV0NSnkCfN8m42bolgN0+UN0i1G6tRQjWmHyfHWuSWsxxLKiTkte0JL3CTlBqwTkyTxhBdeEXEXwysfhsKzgPr2Vbek8b0kW0IypbgBoIaSW56jnsctt5iW5niO0AhohbYy26DA3xENcGI9iGLPnF5BA3+7P4Nop2rZ9DsOqmbwWRzrsy+9nV34XO/M7OZDvwncr0b0G6lhH3G9DujWkigbDxen/P12ApWmEdEFIE1i6RkibPm9qgoExh0ODRaSEjU0Rzm+JEja00n6CUOkc+YH7KA4+QEPrq7Fye3BHt5NofiX1Hb+L0AySzjBPZp9ke2Y7+wr7kEhazJYgIBG/lBWhFed8QKKn+9M4xT5WrP4yvie495uD7H5knE3XVfCKdzW87FCNjwx9j+dSP+UVDe9lY+I6pO/iueMYoeM/abN9myF3aLJP/5CTnGx+n3SHSM3o46+RwKeZhKaxPlyBrunoaGhCQ0NHE9q0ZV3oaGjoQkNDQzvBsl46XkMnooWD4IIeKQUbokS0CPop5NuZUPA9PtK9F03A55avx9I0bN/mQPEAe/J72J3fw/7CfmwZBPlaQ61sjGxgQ3gDGyIbqDrBjf74mMvup7Jc+or5GXXBsQc42vVxNC1Ca/v/QzcS+L6k6/kcOx9MMZzcxbLLf0Ht+r0IdKpiV9Fc+zoiZQmF016anbmg7u/M7WTQHQSgWq9iU3Qz50U2symymTpz7gkNzyW/zBzgawP3UaVH+bOW19Maqnn5g05TwfP5yfAY9yTHKPg+V1dV8KaGGhpCswdyZzNSSmT5QHqYUc8lrum0W5GyV5S6QpJM98OMdz+CV0yhh6tJtF1LYsV1mPGTb6GcyXoc6irSeahIZ2eBzkNFhpJTXQKbmswgKNFu0bEyzMp2i0jkzN9Ye1KyL1fg0bEkT43nSLs6IBHaEaS2B0QfCcNmbaSRtZE1rAmvZZXVQX5U4+G7R3nqgTS+L9l2bYKrXlfFo88Oc++dafysTvT8HO/67TY2twX1PvXc/Qz9779gVjfS/KaPEDrNIX2fzSb5XN9zvLVmFW+sWTkPPw1lKVFBCGVJsXt76Pn8p5COTdPvf4DIhs0IfeGix8qZMbDv62SST7Ly0q+jnWKiwZmG7B5GnUFWRjbN65CZvbv+luL4Adov+dppjZoAYPsFdmZ+ydPp+zlS2I+OztbQeazv70IvpqhYfitm1SoG8jsYzD9H0R9FoFOtr6RWW02VXIYmCUYamByBoFiWo6A4LV/BbAkKpT+VQEACmSoYawDHAqMATgp6feiJBK9Ra+omrsYWLCsatNohlrsRWt3gaerM0Qhmn58KBKAZZBhi1D3IsPMSWbcPgIjRgBfexL9kh2gLNfGJZe+YbO7rS8mBdCHI75DM0psP/h9tYZd12l7WFB+iWfYxYsCLEchUreb8mhu4JH7JMU3GB/Z9g/GBh2ne/FEiVedxqHiInfld7MztZG9hL7a0EQg6rA42RzezObKZdeG1x2Sitz2fgbxDX96hP++QdT2KnsT2JbbnU/RnzHsS2/exfUnB9Sl6EjmHGEFM86iPRqgPm9RZBnVhk/qwQa1lYJpZ9hSf5snsdnbn9yCRNJqNXBK7hMvil9JxCrlJFpL0XaTrlEbUsKeG8XSnL0vXxvccNCOEXpWgd+gz1NS9mXj8jdzzxT4Ov5Dn8jfVcNmvV5/U/9eXHnf1fobe/F7e1PqXNIXXYPs2STdZFmSYHmwY88amnWNmH//yaYNZT6Veyf+mdvC95M+oN6pYaTWzwmqk3WpiRaiJWiOxZMtme2aML/V38Yllq9kQmb3rhStdDhYOsie/hz2FPezN76Mgg0Bli9nChsiGydYSNcaZvVkt5PfTc/ivscLttLR9HK2szmbHXPY8Os7eZw6SWP0ITdueRTcdXK+DIxV1bHf66XaOABDVomyMbGRzZDPnRTfTYrYs2TJaLAcKA/xt34+xpccfN93EluiZeVDk+JL7RlPcNThKyvO4uCLGWxprWB4+9aG5XSl5KpvihVyarmKe7mIBt5S3IyQEbaEIK0IWLYUhagaeoqr3F5jSIVK3iUT79cRaLgn+ls1RenwiMBEEJToPFRkeDgITQkBzs0lHqQtHR7tF+wqL8HFacs0HKSXdRZun0ll2pDN0FcpbDLogkiCSCDFCXQhWhStZ6y4jc18LOx9ygmDENQkufXWCOx49yu6fe+BqrLhC8vu/0U5tbYjc4V30/9cXAVj2W5/Aaji935Mv9b/A09kkf7v8MppCZ8cIOMrJUUEIZclxhgbp+fyncIcGESGL8KrVhFevJbxmLeFVa6aNoqEsfb6b49D236ei4Uoa1rxnsS/nuKSUID0yyacY2PslKhquQzcqkV4B3y+WggBOMO87Uy/plqYeSBcpPaT0gYmpBIKpBBBga5DVIVMBrhXsEslAfAyiadCP1yJ7xrCFs3cFMGftHlDQ4KiW5rAYpVsmsf2jrCRLNTAGdIo4IWstHeFVdETW0BHuOK3+346XZTj3PEO5Z0hmn8fxxxFoVEXWUx+9gPrYNqJmC98e+jFPZ/fy6eXvIS5i7BwLEks+M5xlzPbQBWyojHBRXYyL6mLUhYOnYJ6bJZvcQXLgAbz0PgTQawQjbMiazVxYcwPbotsoDD7B4P6vM1J/Po9WWuzO7yHrZ4HgKe7myGY2RzexIbyBmB47wf9ofuzoyvC9J4ZIZj0uWhnltVuqsEJaELzwfQp2gaH+x8hH1pAWdSQLLkMFl2TRoeBN/5tsaYLasEG1JfC0YcboYkDuQ+ojVFsalyU2clnFpawJrz7tPulS+vjFHF4xg18cxytksAspCvkR7MIYTjGFV8yB5yA8Fzx3at6dWC5bJ0+h28EKkK2Q27WKJx9+I+PDlbS/uYfY9UUcHGxpY0sH27dL88HLmVwO9vH8PI3OIOCzV4RJy8K0t9HRqTPrpiUSLA82VOlVJ/XzfCD9DM9lD3DY7mfAGZ1cH9PCrLCaWBFqZIXVyAqridZQPeYSadLf7xRpMk/+hs+THoeKhyZbSrxUeIm8nweg0WxkQzgISGyIbKDenFs3t5ORSW+nv+dLhKw2QlYrul4RvIwK0KL0umle3Jehd4fJsvAAyy9+ilBFhvFcJYWKjXQ03URHeM1ptSD5VZF0xvl834/ptoepMypYHW5ktdXAqnAjHVY9lnbyrRRm82Qqw/f7kyQdl02xCG9rrGVNdH4eXJRzpaTXLtBVzHOomKermOOwnSfnB59LAmiSNo2Zbpoy3bQ4KdbWdtC84lqsqvbTeu+xlMuhQ0U6J1pNHCowOhq0shMClrWEgqBEh8WqlWFWtIUIhc5MYGLMcekp2vTZDn1FhyPFHEcKecZcbXq3RLLocpyK/ija3jjmsOD8lVG2XRrhB/cdYfTxCEKDy18V5a23NmPaQ4w8fhcNN70TYZze78SIW+SD3Y+z2qrkYy0XqODgOUQFIZQlyctmyb34PIUD+ygc2EexuwtKfxxCLa1BQGL1WsJr1mE2NqkPpSUs1f8AQ/u/SeuW/0c48fLDas4UjE4wMeRgKRAwmV/gZYYonDY/cdzMc0ztO3ljVAXMvB+Qs0+lBF8DXxP4moavaXi6wNdFaV2w3dPA1ySu5uHoLkgw/Qp8N0La8RjzUxSFiyfA1SBiVlFlNVMTXkZtuI368ArqrTYs/eX7Uuf9PF3FLjoLnaXhMQ/R5/RNbq8z6uiwOlgZaqcFGye7g5x9lIjZSEf1LTRXXI0mDHzpU/Rz5P0snnSpNOoIHadLiJSSnNPLUPYZhrLPMFbYi8TH1Cqoi22lPnoBtdEtmDNu9NO2wyNDw+wblTw/kqPoS8K6YGtNEHTYWhMlbp745sC1RxkffILhwQchGzzZPBSCTsvkmozDURO+UwO1ZkOppcMmNkU2nbDp+JlUdHzuem6Uu58bxTI03npxDa/cWHnCRH1SSrKuHwQkCg5DxWCaLLgkiy7Jgkvamdkdxgc9hWFkaQibrIrVsT7WQEtIUq8V0J1R8sURivlRioVRnEK6FGTIQDGHKBbQ7QKG7WA4Lsf7GuwDBSN42Xrw++tq4GjgzFh2y9Ydb3m2Y6MuvNOE5NE6dt7+u3iFGBeddxuNdfso6NBbAT0V0FchGEqEyMYsQppFSIQICXMyCejEy5QOfu45dD1OY+JGGsxmGswgyFCtz38iwbxfpLs4yGG7n8PFfg4XB+i2B7Bl8FRUR6MlVDcZnGi3mlhhNZJYgMDYfPOlz+HiYXYX9gStJcoCf5V6grhWEeSimMxbESUymZsiWupWUp63IuhyEhbh45ZLeuxBUqP34XkZXC8FfmHW/ZyiRc/u88lkK6jZsIt40wBuPopZXEVLawfhUC2aUTEVyNAr0PT4tBYWv+ryvs0D6d3sL/RzoDBI0h0HQEOwPFTD6nAjq8KNrLYaaQ3NrS49NJrm3pEUb2us5bz4wj71llIy5Np0FfPTXiPeVGvCSjvFMi9DR6SKNXWrWRWrptY4/VGDRkZLgYlDhSA40VkklQ4+zzUNamsM6moNautM6mpL86VpXa14UtwMAAAZX0lEQVQ57906XCkZtB16ikX25AY5kE8xYLuMuxa+LPtM8iWhgkfMcbEfAu1FCz0CN95cxa+9toawNT+Bvf8dO8J3knv5w8bNXFXxq5nE/1ykghDKWcEvFCgcOkhh/z4KB/ZSOLAfPxd8qdEqKoiUAhLh1Wux2jvQQuoLw5k0NWzhzJv98m4DwfxI/38h/SKJqleC78waNCg/R/mxvmeD7778Bc1iatjCma0FZutCUGo9YFgILURWjOCQx9clnubjCQ9POLgUcWUBV+ZxZA7Hz+H6OeD4n5WGFsHQ4oT0CkwthqnHqYpsoCF6MYZRgSMdHOlQ9IsMO/0M2D0M2j0MO/0MO4OMuUlcPCQgEUS0OFG9koheQViPE9IimCKMh0/Oz3G4eJg+p29yiLgavYZ2q41lZgtNZj31ehWagIKXIednKXgZ8l4Gzz5KyD5CSBaw0egVBr3SPiZNXkKvocZspDbUTLVRT1y64PSTKeyj4A4BEA+1UR/bRn30AirDa044esM/vTTIg/1pqkM6F9YGgYdN1VHMU8ycb+f7GR/8BcODD6AVhinqJkNr38qGyotpNJfWsIm9Yzb/8tgQO3vydNRZvPPqelY1nPpTv6Lnl4ISDkMFl758nv3ZIXrzOTK2Tsd4kt/p+VeME4yOUNAFeUOSM6FgCpyQgRMK4YUsZCgMVhQtHMOwKjCsBGakiohVSdSIExbBtcvJ3z45OS+lf8y6yT3l7MeALI0WAeH8QZxnX+DJ238PYehc/seChppRtJE+5HAP3vARnJEjULph0EJRrLqVWHUdWHUdhOtXYlQ0TrtZOJB5kp/0f4Fqs4U6q42E0UDCbCBh1lNpNFJh1qGfwdYJvvTpd0Y4XBwoBScGOFzsZ8Qbn9ynWo+XtZpoYoXVRLNZc1aNtjAxysSe/B667W6yXm5y9I6pUT3yONI54XkEYjLvxbTkmnrQTSzlpdiV2824P44mJSvNJs63VrHWXMZyoxZTOnjeOJ43ju9lSB6BnoMaem031as68WyDQn8jiViaWGJ82nvH4hdPG41FmTLm5jhYHOBAYZCDhQEOFgfJ+kGSRksYdFgNQYuJcCOrrAZqjfhxb9p9GTx/X0oPltKeS1cxT2dujINjRzns2AwZCWTpGmMC2sNxWkyLWiNEnWlSa4SoNUxqDPOUEipKKRkZ9YLcEl1FhoYcksMuyWGXkRF34pncpFhMKwtOzAhU1JlUV+mnPBrNTAP2GE9lDvHC0AhH9sco5mpwqgV2vY+W1LEeBPMg+BWS+O+aLFtu0RgyaAyZNIVMGkMmdSETYw5l7EvJx4/uIOkW+Pu2y4nrp9e6QlkazpoghBDiD4HfImgl9UUp5e3H21cFIc590vex+3pKQYl9FPbvxRnoDzbqOlZ7x7TAhFG1OE88F5KUEnwX37PxnTxeLo2XH8fLZ/DzwdNNv5DHs3P4Tg5pF/DdQtDn2rcRhkDqIHSQmgRNgvCReEhckB5STnVDOCk6UA1kgTwg9GPyBRw7XwoaGCGEFkIrBQaEEZqRi+DYYMJchi30pDcZAHCkgy0dXOng+A6dfZ/Dm9EPHGGBCOFrIaQw8TDxhIErNFx0bKFhAzaCPJICkoLvYwsXx594H7v0Pi62tKeNJX+qBBKBQEfDFAZxYREROmHpo0kHX+ZP+D46BhE9RliLEdGiJPCpcIYw/HEQEULR89D1C8jaUXIySc47gusewvL7SYgipgAPSAE5EUUPLaPKWk6N2USt2USt2UyN2XjcvB1HszYFz6ejwkKbxy+eUkrsXDeaHsEMN8zbeeeblJInDmb4/hNJUjmPV2xM8NZLaonP0xOkCQW/wLP9D5He8xh5LU5eqyIjKhmTlSS9BMN+jLwewRMGAqgLG7REQ7RETJqjIVqiJi3RENUhfVFuEJ78yfd4/D8uJVEX5tY/X0ZV47FfQqXvYo8epTDUSXGok2Kyk+JI92QgU7NiWLUrseo7CJeCE/vkTvZlniDtDjHuDOHPGHoxZtSQMBqoNOtJmI0kjHoqzSBYEdOrzsjwqGkvx+FiP93FAQ7bA3QV++mxh/BKIcGQMFgeauTXa65hW2ztvL//YrF9uxSUyE8NN+rnyXnZY9ZPDDmaLxuiNKyF2RTZNNnF6mTzUbiOZP+zLzGY+jGx5c8iNJ9sz3oqQ9toXR1G6BlMs56KyqvO8E/g3OBLSb+TKgUmgtfhYhK39PtbrUdZVQpITAQmovqp53tYaFJK0qOdvHT0SQ6m+ui1auiPtjJiVZGbEbQUQKWmBUGJiSCFYVJrBkGKWiNElW7M6W+f70tGxzySSYfhUmAimXRJDgeBiuFhl2xuepRC16G62pgMTtSVWlTU1hqs6giTqDj1vzdjI0V+ctdRdj3o4UQg/arDjEdNQjvqaH6bhaNZDNgOdtk9pQbUmUFgotEKAhPlr7B27OdqV3Gcjx15kusTLby7YcMpX6+ydJwVQQghxCrgh8BlgAU8CVwhpRydbX8VhPjV5KXTFA7uI79/b9CFo7MT6QY3y0Z9QykosZbw6nUYNTUgZenGXQbN8CeXy+bLXlL6pX2D/SePJZjK0jmQEun7wTl9ie+5wegDfpB0DVlqQVCeV8C3Z+QXcILEbdIp5RiY2Fa2n3QBD4kHwi8FDU7hBzeRssAD3NL0ZF6+CBI3auZUEMCwEEYYzQyjhSLYdb048aMkRl6FJqNoQgch8JG4msTVfBzNL029qWUhS1MPR/NK8z6O8IKpFkw9S4eG2skgglMKJNhlwQVH2jhyIhBgT2470VB4jUh8oAgUAAdm9I8MGBiYmhk09xYhDGFMzpvCnP6a3M/EEFPzU/samCJESDOPPba0X0iYpfcIoQlBykky5PQwWDzCoH2EEWcAUwsR1uJEtNhUcEGPEdFiwXo9RqQ0DWsxTBGaZfhQyUj+RQ6O/Cdjhb0cHLmah4/cdMz/XxM+pu5j6D6a5iC0IlLL44scUsujaTZCKyI0h5AusUwNS9eJGBphwyBs6IRNHVP3SETdUvZ/A10EIwboGGgT86XlifmJUQVmrj92Hw1RGolAoKEhEKI0RZuaL1+HWPAb7VzR446nRvjfXSkqLJ2VdRamIQjpAlMXmEYwDZa1GculeUObWmeUrZ9cDrYLprfdkVJS8Hz6S0k3+3L2ZPLNvryD7U/tHdYEjRGTpohJUyREc8SkKWxgFQWjox6mIUAKfCknP1qDj03JxMerX5oPluXUx6qUpe1T81LC2M4k/Y/6xJuztL62nVBMw9AFmga6LtC18nmCZT2Y6vh42QHc1BG81FHcsSN46aNo0kHDx7AiRBJVRCxAN/E1cDUfV7jYOBRFkaIokCdPgcK07lXoOpaZIByqImLWEA3VErPqiIcaqAg3Eg5VQSlIISY+PyZ/rcTUwrR1gBBlnzbBnItPr52k2x6guzhEtzPI66suZ3O0Y2pPcYJzIo5Zt5SeNi8Vw/1DHDzwY6h8BCOSI9Pbijb+CuprL0c3gqfJmg6aJhAaaLpAlH4XNb1sW2mqaQTby/aZtm2enk4vdY70OFxMcqDUUuJAYYA+ZyrQ32JWl1pLNLDKamSlVXdWtPbx3SKZ3u2MH34Ye7yHvFMgZUZJmQnGzAQpM0HKrCBlJkiHgnXOjLwZmpRUC58aTVCr69SaFnWhKPVWnLpQmFojREhopRYik7V38hNktpYjubzPcFlQYqIVxXAyWDcy6uKV4q0f+uMmLrrw9HOtpUddHr1nlO33pnGER+TmJB+4/iKqakNIKRlzPfpth4FZXhlv+vexKkM/JjDRGDJ5JHOYe9NH+OSyi1gXmf+Hi1P3vbPc/x5vm5xqwzf7/sc/hsk2fyf3HrNtm3hfTQ+jGWdPMA/OniDEu4FlUsq/Ki3/E3C3lPLHs+2vghAKgHRdil2HyB8odeHYvw8vNfbyB54iX8A//GlpQcyYnorZPnMmMhvOeJPJP0BCm1oWwQ0VmggSGgqt9BdMQwTffoLpzIucDLqUBWfKgi+zLk/dUUwL3iR8j2YfXrTA08E1gpenn/4XL92TGJ6GFamYvDGf/ebdnOwTHtzoT934h0oBAbM8KKCZmJSmE/3JjwkcBMGAs+FL0umQUjKa381/9vyA7eMa0g+BF0L6IaRvlaYhpBcCf8b60n4T6zlORoFreh5m69CzGFay7I3LfitLv/vTfmPK182yXZTVnf4GuOfY+MnLEqWAxImCFpdVXMutdb8195OfwKFkkR89NcJY3sVxgxE2HE/iuBLH87E9iXcKOR1PiwGEZnkZTP3gDwI7z8zbX137ElW25FG3mbH8/H/xXFs7wP/d9tD0UTk8B99zkO7UKB0n6nZ19jvV4MVU4GT66cr+Ps2ybmoy27rSUccESWZ5LyHKt5Su9+WPEzOvZcb1+UKSDFl4y4YJVY0zsn81L3zvHcw/yZYrR7jx/ZeegXMvbRmvQGdxKAhMFAY4UBwg5eXREHyn492nneRyMUgp8Z0cnj2Ob4/jFdN49jhecRzPTuMWxxl38ox4HqMSRtAZ08KTgYpUKEHaqMDT5t4yQciJTpulZWRp3USwomy7JyGjIdOCN3kPc75/iJkJr6ZuAU98Az1zWy4f4/ldl7D/4GZ+/eZvE41kT3BMsJwXIUaMaobNaoaNakbMakZK05SRKNvfh9BRDCn5i5e+T6jsYdK0IMAx96/yxOvPAbWb3071mtct9mXMydkShPgYkJZSfrW0/Glgv5Tyu2X7vAd4D0BbW9uFhw8fXoxLVZYwKSVucigIRmQzpe8qpRvzyRv10heYUlMwISZu4sVx9iW48RfBl5Z/9L4OaGX7a1C6cUHTEOhlAYGy9aJ8vV4KEpRi3BNf1IQoW/+y/9sz9WM8BWLyZn/yhp5SiwGM4IZfmBhCx8QkhIEpjNIWY9orhIEuDEypB7eHmoaeSLz8JSin5UjxEC9mn8YotfbQhYEhDAym5vVSgGdymdI+wkBDR0oD19NxPY2MYzNcGGXYHsV84Ukqj3SzqqJ58nd9IiuAFFMZAqSUSFHKL3Ccf/5E/gH8yalbU0n2qi3B6A7IqSlBwCxY8oOn8xNbZGndMftPzftSsjqynosrrlzw8vD9UmDCKwtSeBLH9WcsT223XX9y/YRp93LH3ASWb2PWba6UZHyPtO8xlHYZS3u8Y0MtlqmXPkbFxMdn8HR44uNTlJ4Cl81PrJ/4+NXK5vPZX2DnO0nUvB3Pl3gewdQPfhZeKTDjeUHriWDb1H7+xNQH15PBMWX711TqXHTeiZ8EToyeEwQlZg4tGrxsZ5xscYicPULeHqXgjFFpNNBgrZw4S9lkZobbyXea5cv/LMfN+H4W5NY4iZuF2Z7azdxv2vsf54ZktidzM69JTh1/7Hsd5/pmHjfbz2LGOnkS10LZOU/41HHmE0opGTfS2AULbawBKQW+L5BSK5svTf3SOlk2X9p3Yj8pBdKfflzb1no23DTr9/BfKVJKku44vfYYW2JnZvjPpUj6Lp6dmQxYuMVxxooZkk6BYddh2PcpDepZViOnQgoTuSnKQxASkEJMa8Epy8MQYmr5CnuAltJoNrMGA2dZf7zgYfmC5+gYpn8Sx8z2nXYq4GmjMYxFkjBJwrykmQzoko+6vYQn6+70QKOY5VwnFdSk/G/h8a/reOeavcXbzGNnbpv4v852TPmGWa5HTL1vuGbtaY/cstDOliDEHwFxKeWnS8tfBe6VUv73bPurlhCKoiiKoiiKoiiKsvScKAixlNoZ3w+8VgihCyEiwHXA9sW9JEVRFEVRFEVRFEVR5suZG5dqjqSUO4UQ/wM8TtDK6AtSyv5FvixFURRFURRFURRFUebJkglCAEgp/wb4m8W+DkVRFEVRFEVRFEVR5t9S6o6hKIqiKIqiKIqiKMo5TAUhFEVRFEVRFEVRFEVZECoIoSiKoiiKoiiKoijKglBBCEVRFEVRFEVRFEVRFoQKQiiKoiiKoiiKoiiKsiCElHKxr+GUCCGGgMOLfR2noA5ILvZFKKdNleO5QZXjuUGV47lBleO5QZXjuUGV47lDleW54WwsxxVSyvrZNpy1QYizlRDiKSnlRYt9HcrpUeV4blDleG5Q5XhuUOV4blDleG5Q5XjuUGV5bjjXylF1x1AURVEURVEURVEUZUGoIISiKIqiKIqiKIqiKAtCBSEW3jcX+wKUeaHK8dygyvHcoMrx3KDK8dygyvHcoMrx3KHK8txwTpWjygmhKIqiKIqiKIqiKMqCUC0hFEVRFEVRFEVRFEVZECoIoSiKoiiKoiiKoijKglBBiHkghFgnhHhcCHFbadkQQnxTCPGYEOJZIcQrSuvXCCEeEEI8JIR4Ughxa2l9QgjxQyHEo0KInwshWhfz//Orah7K8R1CiJdK6x8SQnxqMf8/v6rmUI4JIcTtpfU7hBBbytar+rjI5qEcVX1cAoQQMSHEP5Y+K3cIIT5TWv/pUvk+IYS4rrTOLJXxo0KIR4QQm0vrVZ1cZPNUjqpOLrK5lGNp/U1CiB4hxHvL1qn6uMjmqRxVfVwC5vjZ2iGEuKe07ikhxJtL68/KOmks9gWcIy4FvgzcUlr+PaAopbxKCFEPPFL6Yvwp4OtSyh8KIRqA54QQdwIfAnZIKT8vhHgD8LfAbyz8f+NX3umWI8BnpZTfXegLV6Y52XL8KPCklPLvhRBrgX8HLkbVx6XidMsRVH1cCqqA/5BSvk8IoQF7hBA7ga1SyiuEEC3AA6Ub1bcDrpTyaiHEVoIkXFeg6uRSMB/lCKpOLraTLkcppQusB74/4xyqPi6++ShHUPVxKZjLZ2sj8IdSysNCiGXA/cAPOUvrpGoJMQ+klN8H+stWbSH4xUBKOQT0AptK+9SV9qkGhmWQGfRG4I7S+nuAKxfgspUZ5qEcAT5Yilz+18TTH2VhzaEcy9fvA2qEENWo+rgkzEM5gqqPi05K2SOlfKy0GANs4EKCL05IKXuBw8A6yuqelPI5oFYIEUPVyUU3T+UIqk4uqjmWI1LKfwCKM06j6uMim6dyBFUfF91cylJK+YSU8nBp3xZgf2n+rKyTKghxZuwBbgIoPZnbBujAx4F3CyF2AQ8BE82i6oEkgJTSDw4TqmwW31zL8ftSyvOklFcAXwHuEkKIBb9qZabjleMe4NWl9VcDy0rrVX1cmuZajqo+LiFCCJ3gSdyHgQpKdawkSVDv6l9uvaqTi+s0y1HVySXiJMvxeFR9XCJOsxxVfVxC5lKWQogm4EvA+0qrzso6ueQv8Cz1z4AUQjwKfIDgS3In8E8ETZ82ARcAXxNC1AFZoLLseFn6JVIW15zKsbzMpJQPEkSdq489rbLAjleOnwE2CyEeBl4J7JNSJlH1camaUzmq+rh0CCFM4N+A26SUP+PYOlYJjM5hvaqTi+B0y1HVyaVhDuV4PKo+LgGnW46qPi4dcylLIUQzcBvwbinlkdL2s7JOqiDEmeFKKd8npbwa+ClwWEo5QtAsqrO0z0hp2kzQlPhmACHEK4HnFvh6ldnNqRyFEOdPRJGFENsI+q+PHHNWZaEdrxzTUsrfllJeS9Ds/yel/VV9XJrmVI6qPi4NQogQwRemu6WUt5dWl9exOoLP1L0z1q8jKPMUqk4uuvkoR1UnF98cy/F4VH1cZPNRjqo+Lg1zKUsRJJz8EfAHUsrdZac5K+ukSkx5ZpwvhPgqIICDwLtK6/+I4Kl5AUgAd0opXxRCfBb4rhDiNwAH+L+LcdHKMeZaju8HvlVaXwR+czEuWjnG8crxJiHEnwMh4Angg6X1qj4uTXMtx2tR9XEpeBdwHUFegIm69EFgQAjxOMHDkD+SUhaEEN8Gvl1q7SKAd5f2V3Vy8c1HOao6ufhOuhxPcA5VHxfffJSjqo9Lw1w+W78ANBHcg0wcfyNnaZ0UU/n0FEVRFEVRFEVRFEVRzhzVHUNRFEVRFEVRFEVRlAWhghCKoiiKoiiKoiiKoiwIFYRQFEVRFEVRFEVRFGVBqCCEoiiKoiiKoiiKoigLQgUhFEVRFEVRFEVRFEVZECoIoSiKoiiKoiiKoijKglBBCEVRFEVRzhghxFeEEO8oW94mhPjxIl6SoiiKoiiLSEgpF/saFEVRFEU5RwkhKoBHgVcAI8D9wDuklIcX9cIURVEURVkUKgihKIqiKMoZJYS4BbgFeBpASvkVIcSHgDcCEnhMSvlRIcSVwCcBHYgBb5NSdgohuoD/BrYB75NSvrgI/w1FURRFUeaB6o6hKIqiKMoZJaW8C6ggCER8TQhxHXAdcI2U8ipgtRDicqAPeD3wBuAx4E1lp7lfSnm1CkAoiqIoytnNWOwLUBRFURTlV8I9wHoppS+EuAhYC9wvhACoApYD64Abgd2ldemy4+9b2MtVFEVRFOVMUEEIRVEURVEW2k7gUSnlOwGEEI3AOHAQaAV84DszjvEX9AoVRVEURTkjVBBCURRFUZQFJaX8mRDiYiHELwCboMXD7wC3AS8CPUD/Il6ioiiKoihniEpMqSiKoiiKoiiKoijKglCJKRVFURRFURRFURRFWRAqCKEoiqIoiqIoiqIoyoJQQQhFURRFURRFURRFURaECkIoiqIoiqIoiqIoirIgVBBCURRFURRFURRFUZQFoYIQiqIoiqIoiqIoiqIsCBWEUBRFURRFURRFURRlQagghKIoiqIoiqIoiqIoC+L/B5Oue9AnUhzzAAAAAElFTkSuQmCC"/>
          <p:cNvSpPr>
            <a:spLocks noChangeAspect="1" noChangeArrowheads="1"/>
          </p:cNvSpPr>
          <p:nvPr/>
        </p:nvSpPr>
        <p:spPr bwMode="auto">
          <a:xfrm>
            <a:off x="1013991" y="49313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data:image/png;base64,iVBORw0KGgoAAAANSUhEUgAABw8AAALWCAYAAACwQ9wHAAAABHNCSVQICAgIfAhkiAAAAAlwSFlzAAALEgAACxIB0t1+/AAAADh0RVh0U29mdHdhcmUAbWF0cGxvdGxpYiB2ZXJzaW9uMy4yLjIsIGh0dHA6Ly9tYXRwbG90bGliLm9yZy+WH4yJAAAgAElEQVR4nOzdd5RkVbWA8W/PkEEEiaJIKQYwg5gVQVCBNmDWZwAxIKAIilgoPvAJ2ibEJ+YAiBjRB2oRFATMoIAEEZBQoiCI5ByG/f44p+iaokN1T89Ud8/3W6tWVd2699Sunp5bt88+Z5/ITCRJkiRJkiRJkiRp3qADkCRJkiRJkiRJkjQzmDyUJEmSJEmSJEmSBJg8lCRJkiRJkiRJklSZPJQkSZIkSZIkSZIEmDyUJEmSJEmSJEmSVJk8lCRJkiRJkiRJkgSYPJQkSZKWChGxf0RkRNwyhWMb9diMiM0iYt/6uL0I8ZxS2/jZVNsYo929OrFOQ1tbdH/u6YhvSYiIw2rM501DW5+ubZ1Sn99Qn++4CG1eXNs4bBFj6/xO37OI7cyPiGXq42n7/Rnlfbr/H71xEdp5Y1c7jemLELra3XcR24npikmSJEnSkmfyUJIkSZqFImKbro7+iW7vnKCt+RGxzBi3vpIAEfHIPuJ4xjR99ntqex+b4vFrRsRBEXFJRNwVEddFxM8iYvNpiK0REe2JElARMS8idouIsyLitoi4NiJ+Ml6SMiKeU/e5tsZ9aUQcHBFrTTHWGOPffIWIWHmSbc2PiHdFxJkRcXtEXF9/ps+dSmxd8a001eO72nlF/Z0Z7ZbAPcAXp9j2WhGx7ii3B0fE+hHxsEm09eSI+H5E/Lv++14eEYdExEOnEltt83n1XPHEnu0Pqdu3iZo47aOtXcf5OXZuC+rP9C9TjVmSJEnS4Jk8lCRJknQJcPcYt/f02ca9wJ2j3O6e4LgNI6JZb0+e6E0iYj7QSWhOZRblQ4AzgD2BRwDLAqsDQ8ApEfG2ybbZ1fZWwKnABhPsF8C3gEOAJwMrAg8CXgL8PiK2HeWYHWrbL6n7Lgs8nPLvc+ZkklRd3sro/+a3U35GfYmI5YBjgc8DmwArAKtRfqanRsRukwkqIraMiJOAO4Bbo8x2/HZEPGIy7XSZB8wf49Yx1WTXWcC/RrldCVxO+blMKCJeAZwGvAZYi/Lvuz6wG/CP7iQ8cMQk4jscOA7Yu2f7C+r244BV+myr9+c4D0jK//ObgAWM9DF8dRIxSpIkSZphTB5KkiRJs9NJlCRDP7fDFncwmXlpZq7QewNeOMGhGwEfr7d+ZiY2GPk75uIphPox4GHA9cDLgTWAxwM/pyQlPxcRa0y20YjYHjgRWAc4Z4LdXwO8oT4+BFgTeBJwAbAMcFhEPKCr7VUpibl5lH/3J9a4XwZcBzwU+ORkY57ANZPY9/2M/Dt/mJKU3YwSa+dn+th+GqpJ0hOB5wPL1c0PpPy8zuidQdenH1MStN23FYBXd+3TmkK7/fjHRDvU37dDKZ/3PEpi7+HAOymJuY4F9Xbv9Ic5scw8JDOj6zYvMztJzi8y8v/yc5l58CBilCRJkjQ9TB5KkiRJs1Bm3p2Z/6Ekn9rANzPzP3XbJ+u2I+q2O/psdp9OYgD4++KIexRXAj+qt0v62P8FXY+vHW/HWp50zYh4YNfmber9QZl5dGZel5l/Ad5Ut68ETKXU5grA9ygzCf9vgn13r/fnAO/JzGsz8xzgLXX72pQEY8ezgU4yccfMPLfG/RNguOdzTcahLJxMmw/8qr72n0m0s2O9/0FmHpCZl2XmGcArgZtruztM1EhNoh1C+Tv1NOAJlFlxQ5Rk72pMYUZbZt6bmXf03O5k5Od9SmbeLxE9xu9Prw1ZOCm5HOVn2Zlx+/s+QtweWLU+fnlmnpiZ7cz8CvCluv1OYLnMXAZ4bR9tLlYRsUZEvDYivgv8E/gQJfH9dWCfgQYnSZIkaZH1tbaBJEmSpBlrHrAyZXZWxyp122jX+yt3rcV3UmZuPR1BREQDuGwKh/4xM1/V53vMA97VtenAiDglMxeMcUhn9txpjMxq7AygvKdn3+7yqvOZpMz8HiV5SIyzTGSdUdiJ5buZed8sssz8Q0RcQklIvQj4Rk/M48U9lZg7M9m64+uUXO0nkdvRKZm6UKnTzLwxIi6kzEJs9NHOtoyU0NwlM8+rj4+NiE9SZqc+PSLWz8wJZ/SNJyLeCGxHmcU3VrJrtN+fhdQkZG/b21LKjkJ/Mxo7P7/rR0linlXvl6fMIr66j/ZGs0xEdJcnXX4yB0fEECWZ+1hg03rf+UU/g1Ji9lnA24A3RcTpwNmUmZTfycybpxi3JEmSpAEweShJkiTNbp1Zhct1betc59+1GN5vDSZeI+06yrp5ve6XaAHWiYgX18fnZObl47S7N/C4rudPB/6Xsi5cv06izNzaoyY4fk+Z6feZrhh/M4n2JmtjRpKBfx7l9TMoycPuMp+/p/w8VwS+FBHvBa6ifP7OWnYnLmpgEbEWI+s1nj6JQ6+kJAcf39PeipQSplBmp01kva7HvUm0i7oer0sf5UDHEhGvB75Znx6YmX+YaltjeGe9P7fOwJzIv+r96hHxkMy8ouu1jboePyciFgBPnUJMr2XRZiw+BfhIfXwFJSn6S+Bnmfk3gIh4KKUU7DY1xucC5wJfW4T3lSRJkjQAJg8lSZKk2a2TkOueSTRe8vA2RhJwoyX4JnJ8H/vsVmfi9eMZwE/r412AL4+2U0TsCBxYn54NHA4cBOxay0q+IzNv6z6mll/ttQ+wJWVtwpNGeb2ZmVOd3dWP7gTZFaO8fmXvfpl5XUS8n1LSc/t66/YfRpKIi+LFXY8vj4h1KWVcJ/Id4IPAGyLiD/X5A4FPAQ8CEjiyj3a6E4Ibs3ACsztp3E8i8n7q5/k4I2VWvwrsN9b+Y/z+TPQezwJeWp8e0Odhx1B+l1cEvh8RuwCXUtaRfHfXfkdNNp5p9Gngd8BZmTlqueDM/Cfw2XojIh5VNudA1miUJEmSNHUmDyVJkqTZrZM8XA4gSs3MzizENSPi7ZREzE11W2Zme0kEFhHLUtZ/WxtYn1L28MnALV273cbIzKsbR2ljJcq6fp0kShvYPjPbtYzpp4A3AJtHxHsmiikzL4uIpwAfpSR5HkQpBXoaMJyZP5vkx5yslbse3zbK67fW+4Vmd2bmFyLiMkry8xmUv+WuB34CfHhRy3hWu3Y97metvo4Dgc2B5wBfqLdu+2bmmX20cyxwA2Vtw690JdG2APaq+5ycmf8a/fDRRcTTKOU030hJ0N0F7At8OjNzvGMn+T6rMFJqFhYuhTumzPxXROxOSWY+m7IWZrfLWfjfYwPGKKM6jsMzc8euWHekrHk5rojYAji5Z9uk3rju/4LMXOTZsZIkSZKWDJOHkiRJ0iwUEd9j4TKEj+tay7DjOfV2I3DwNL31UyllCT86zj7fjYjvjvN694y/kzPzxWPuCZ+jJH4ATgVe30keZeZnIuKPlGTVmsDfKCU/x1VnSL0F7ktO3jEbZkdl5rGU9f/mASv0zrRcFBHxWsrahFOJ67aaZNqVkuR9JCUh+3tKQva4Ptu5MSLeAvyAkmTuTWD+C3j7ZGKLiGcAv2JkDcJjgA9l5l8m004f7zMPOIKFy4x+OyKen5mnTXR8Zn69rnf5IUq5z+WAa4EfAv+dmZ31FzvrNU42eShJkiRJfTN5KEmSJM0dSSlFeitldt9VlLXjfgs8eACx3E2ZXXctJfFzKfAXylppn+6znZ3rsX8HDu1N8mXmryLiicCDMvPaiNhmtEYiYjkWLsE5j/L30PLAShHxAEqp0PUo6w1uyhglVBfRrV2PRysJ2pmZeAvcN5ut+++2ZeptxZr4fBAl5odREm6TLkUbEQ8DPl+fXgY8LjNvr699GnjfRG1k5oLaxucjYhlgwTiz+j4OrA6cN0o7R9eE34cosxkfSCnl+jPggMy8ajKfLTP/EBE7UGa9HpGZf53gkCsps1D7FhHzKYnD7Sm/93sC76X8m/w0IrbOzN7ZhKPFejJwcp09vOI4yeFrumIcbR3R6fQrymzNsZwGPBE4DnjFOPstjvVXJUmSJC0mJg8lSZKkWSgzXwe8rt/9I2L/PnZbJiJW6BwyyXjakzkmIg4BjqYkFMdr917gvyfYJykJSijrrR0yym47AV/qN77q65Pcvx9Xdj1eDzi35/X1evY7EXj6JNo/lVLatS8RsRYlMbcWsAB4eydxOFk16bVy1/Oxdv1+vR+1rGctcfrKqcQwRnvfpcyGXTUiVptg92PrrS8RsSbl8zy/bto7Mz8XEb+gJO3XAn5TZ1Se0Ud7nf9/93Y97nUqpZQr9J88XKYmojuWH3PPLvX/3x1jvd412/nezBxzP0mSJEmzi8lDSZIkaZaLiK2BV9Wn78nMqc5G+ijjlyOdTEwbAG+lJFUeQ1nH7h7gP5SEWQv4embeMmYjo7e7IvBm4CWUGU9rUf6uuRG4iLI+29cz87I+mruXMgMR4ALgOkoS8grgH4wkJKfTBV3v+2TghJ7XN6n3549xfHfMN1NmCl4L/Bv4J3A6sF0/gUTEYykJ3EfVTe/OzJPGOWQiG9R4+nU4sOMYsc1nZGboCpQ1IFejzFh8MOPPhhvLRcA6k9h/3GR4RLwOOKjGs4Dyf+8LAJl5fkRsR0nMPgg4ijE+a1d7KzD5maMPp79k8RvqbZHUGHeizLJ8IiM/z6GIuIayXuNPKP8Hbx29FUmSJEkznclDSZIkafZ7MqW8J8BejD4b6XLKTKhpWydvLHWW1Zcp67ZBKeV4GyXp9dB62xb4YEQMZeaf+2x3I0p5xEbPSwmsATyz3t4fEbtl5tfu2yHzy/SUIY2IfanJ0szceJT326KfuCYjM2+KiNNqnK+PiE92yntGxNMYSeT9vO5/v7XtIuJiytqOP87MHUd5fcLkYUQ0KCUnV6GUlHx7Zn5rCh9pWoyyhudE/g4ctniimVhELEsp0/lgSlndN9Syo/fJzN9HxDMpMxO/RpkxOGtFxEMp65U+mnKOOZGS5L6FMuN0Y+CFlAED74mIrfpM4kuSJEmaYeZNvIskSZKk2S4zv5mZz8nMF47yWiMzY4zbwZN5n4hYD/gqJXF4GiWRsEpmrpKZK1FmCr6Bsh7jesCRk2j+a5TE4c3ALpQ15eZn5jzK7K5tgDOBZYEv1QTZTNRZX/BJwMER8aCIeAIjybBrGCntuVjUMrOvBH4NPG0xJA5fPtbvFHDJZMOl/Ju3gT8C/wccOtmAMnPdcX7PO7G9v8+27qaUDd4Z2Lg3cdi130XAppn5xT7avGOi+GqMb5rEZx7v/3bndkOfzX2Ckji8BXh8Zr44M/fOzP/JzA9k5ksp64XeRJkR2e+6ppIkSZJmGGceSpIkSXPL2j1rm43mhsW4PtnGjPydceAos7H+A3wnIjahzJJ8bEQsl5l39dH2ZvX+yDqTsLvd64ETIuIO4BRgPrApk1j/bwn6HvBSSvJp93rruAd4a2bevLiDyMyfU2c4LgYrj7O+4GiDWHel/D5ASRbeS1kT8Q7g1s7szG59ruO52NT1AL/ax373i32Wely9vzwzLx5th8y8NCLalJKmj11SgUmSJEmaXiYPJUmSpLmln1ldr6cksBaHcyjrtq0IfLyuXfc7yrp8nbKl2wJvq/v/sc/EIZRZZ88F3hAR5wDHU9YnXECZebgZcEDd9x7KLMQZJzMzIt5AKSP7dspsrtspP6ePZOYfBxnfNPn2ZHbOzOsoa05q5vojZbbsYyPiM8Ah3WVJ6zqnu1ESh1DW35QkSZI0C5k8lCRJkjRtMvOaiHg98C3KTKX/G2f3C4D/mkTzOwHHUtYFHK8M5J3AO2ppziUuM/cH9p9gn3uBQ+pNmg2alNm8mwLvBd4bEbcBt1LWPFypa9+zGJlJKkmSJGmWiblTQUWSJEnSTBERD6KszbYFsCGwKmWG4HXAXylJwB/VteMm0+5ylHKfLwUeT1lDcT5lnbW/AScDh2bmFdPyQSTdJyKWpcxcfjllhuG6wAqU8rJXUWYe/x/w3cn+35YkSZI0c5g8lCRJkiRJkiRJkgSMvlC9JEmSJEmSJEmSpKWQ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jRwETF/0DFIkiRJkiRJMnm41IqIl0fEgoj4Xh/77hIRGREP69rWrsevVJ/Pi4hbI+LgiPiviLgmIh7T/XiUdnePiEsi4s6IOC8idpjeTylJgxcRL4qIsyLi9oj4a0S8vM/j1o6IL0XEv+r59dyI2C8ill/M8e5fz/krdG3bsW4b9Vb3yYgYnsL7PTUiLgXujoi393nMYfX9XjzZ95tkbHvU93lUz/bPRMRdEfGAxfn+khaPiHhLRFxYz8t/joht+jhmrYj4TkRcGxE3RcSxEfHoJRHvKLF0zsm/G+W1X9XXdpxCu2Net49zTOd8nBFxT0ScERGbTva9JWmuiYgNal/HKRPst3+MfZ3dnoY4Jn1ul6TFbYxz3iMnOKZd93thz/bnT/WcWfuzz42IL07imC3q+21Tn0dEnBARN0TEIyYbwzjv84n6PbJMfb5c7Ye4qmufdWose0REMyIuj4gHdT+erni0dDJ5uBSKiLcA3wLu6vOQ0+v9E+vxqwMbUH5/nlhfeySwUt13fn1tXs/j7hheDHwO+AHwWuDXwLum9IHGERGb1Yvx1aa7bUmaSESsRTnPHQ28Abga+E5ErDfBcWsCfwBeAXyqHnsC8CFg48UZ8xh+AWxbb5+v23bs2rYo9qZ8f2wL/D4iXhURe0xwTOePhQk7/DsiYuuI2H+SsZ1Q77fr2b4d8LvMvHmS7UkasHp+/STwdcq59VbgRxHx0AkO/RKwBbAnsCuwDiPnokF5akSs2nkSEasAz1iE9ka9bu/D9ZRz+OuBFYCfdA9AkaSl1IeAZfvY79uMXFP/oG7rPB93gHVEPLL2dzTG2W2q53ZJWtwOYuR8ty1wZZ/Hbd3z/AWLEENQzpP9nK/Hsg/l74IdM/PSSQcQsVdEbD/KS6cDywEb1eePo8S5TkSsW7c9qWvf+fUWPY+lKVtm0AFoIG4EngL8vM/9zwHuoCQKfwZsAtwD/LM+/gMjScTTM/Ni4Ij6/K9dj7ttDdyUmfvU50dHxFMm+Tn6sRmwH3AYcMNiaF+SxnMb8IzM/CtARFwJ/J5ybvrJOMcdSOmY3jQzL6zbjo6IU4E7F2O8o8rMK4ArALo6J07NzPY0NL8mcEFmnlDb35fS+X3waDtHxJOBBwNXMYnkIeV75wPA/v0ekJl/jYjLKcnCz9X3fzjl4v3wSby3pJnjZuApmXk5QP0//kfg2cD3xzlua+DwzPxWPe5HQGPxhjqhaygJzc73yfPqtnEHqIwlM49g9Ov2idyVmcdDGUUO/JDSkXHaVOKQpNmuXi+/GfjVRPvW/pOL63Fb1G3H9/lWj6T0d5wCtMdof6rndkla3M6dxPmu41/cP3m4Nf0nHheSmQuAx07lWICIeC7wP8BBmXn0FJvZCzieMui8W/dknvMoffD/pPShbAIcV1+7BzgzM39H6Uui3h+ItIgcebQUyswfZ+ZFk9j/buDPjCQIN6Fc3J5dH1Nfuy4zL+4qpbRR9+OeZm8DVo2IV3S9zxmwUCmmgyLiHxHxz4jYu7NfROwUEZdFxB0RcVLUcnK1bNK/I+JHEXF3RHyQMkoc4LLO9PU6Mu/fUcpOfS8i1uj3ZyFJk5GZt3YSh1Vn0E6OdUxELEuZDfPtrsRhp72f1oRWp7zRV2rZin0iohER36rnzRsj4tCImFfbPCUiTo+Ib0bE9RFxdkQ8vr62fEQcHqU06vnA0xfhI68apZTfLRHxs4h4YH2P+bXkxvURcWV9PL+el7cAnlc/z2GU2egbdD3vtQ3l4ngY2DC6SptET+nUiPhD/ez7UxKHnX1OqY9H/T7pcUKNb+X6fNuu7ZJmmcy8s5M4rO6t93dMcOhtwIsi4sG1ndu7Boa0o2spgHp92a6PD6vXnIdExHURcX50lVqKiDdGKSl0Q0T8OCLWrOfzjIgf1mvWC8aI6fcs3Hmydd12n4jYPCJ+XmO4KiJ2q9s75ZaOqN8Zx/det/d5jux1d71fMMZ31TL1Gr9T/vWbnfNrRGwcEb+r30fnRcTr+ng/SZqJ9gV+zBgJvcmKiIdHxKkRcVtEnBOlosYWlI5jgJPr+Xbcc3u9/v5y/T66qj5ecTpilKQl5PfAk6NUEyFKWc5N6boGjoiVI+LAiLigXlee0rmGr4//Uu/vjohnd1/LR8S6EXF0Pd9eGREfGCeWNYHvUpJ8za73f2K9rr+qXvN+rG6/3zV+/ZthHWCH6Fl6IDP/QRk03d0ffx5wIQv3x5+bmXd0XXuvEKMsRyNNhclD9et04An18SbAWfXWOVk9iTJqu1/foZRN/VFEHBkR64+yz+spF90nAJ+IiK0i4jnAN4BjKSXzVgeOiYjONOy1gFWANwKnsnB5vR3q8ftRyra+jzK6pPMZJGlxeyVwO6VU81geA6xMOcdO5CmUROMZwOsoF68fAr5IOe8Nde37VMo5812UmXsH1e371zb+B/ga8Px+PsgYdq5x71vfe7e6/WP18X/Xx3sA76CUYjq33rYFPkM5d/+763mvbSh/GHyfkoTtZ/bht1m4DNTefXyfdBwPLA9sVZ9vR7mA/3Mf7ytphqodqA8DPghcxsQVOQ6jnJ/PjYg9o6490qdOp8ZulBKfP4qIB0bEtpTZIEcBu9R9vtB13Isp162fHaPdX7JwmaYXACf17LM3cElt/3TgoFh44Nx2wLuBI7sPmsQ5su4eq0Qp/bobcD5wZtfr3d9VH6ixHAC8F3gZI+f6zwPrAm+hlMveeYzPLUkzVpT1rt5IubaejvaWp8wsXJFy7Xw+ZXbK+ZRrbijn1u6lBEY9t1P6WHYGPk75G2Ab4CHTEackTUWUwdOTcR7wH0b+Pn8+pfLGeV37PAF4OXAI5dr0mZTZfR2Ppczg26m21e0I4MmU/oqvAR8fZ0Dbpyjn0LfViTcdu1D6fd5LOV/vExFP6Hq9+xp/B8rfBydSzuO/6HmPfvrjT0daTCxbqn6dBuxaL1w3oXSgXAg0a+fJEykJub5k5nkR8RLKejP/Bbw0Il6emSd27bZnZn4vIr5L6XB/NbAqcHFmdkZN/5PSCd896nqnWmKPrpPzqZnZjoiX1ecXZeZhdWTJykjSYhYRj6NcRB6cmeOVUe6s0fqvetx8SmdBx+1dj3evpSmIiPMyc7iek59CGfn2WOCndd9bgTdl5i0R8WxKshHKBfNRmfmJ2s6mlA6PqfhNZn6otvMOYLM60u3dlLKfh9b9tgVen5mbR8R1MFKeKcri343RypdExAOAZwH7ZeZVEfFnSqfHIeMFVWfFX9bzPt9h7O+T7gv2EykzHbeLiJ8DW1J+XmPOHpU0K2xLOT9eD2ybmbdPsP+HKX877UkZfPGaiNh2gvN5x73AqzPzioi4lFLyf1tKB+5vKQMroKwpfgAjncFHZOaXehvr8kvgkIh4CLCAsg7KL3v22bm+70qUzo2XUMrcdXymqxTrjl3bd6W/cyTA2pRysFBmHr4kM+/tyjN2f1cdBhyZmZ+tz9cF9o2IvYA1KDNAf56ZP6ifS5Jmm32BH2bmBaOPt5i01wEPowzMa1MG0b2W0vl8Rt3n9Mw8pc5GhLHP7Z3BI2dn5s9rf0h3h7ckLUnfAA6NsozAJzPzCxMdQBlAfDLlmvT79f7knn0uADbLzNuilJG+nIVLk95ESfjdAdA5V0fEo2t7b8rMb9dtz6b0Z3yP+1uNcg59E2Xdw44D6vX38pSJMzvV9++U9F/oGj8i7gKuGKOE62nALnUA35Mo/SpXAbvXxOtGjLHkizQdnHmofp1O6TB5CmXUdWekwwqUtak2YJIjHTLz58CjKSO+VwSO7CmZ8ae6312UEdPrAxtT1lHs6DzeuN5f10kcjuHnwF+Ar0TEScBjMvPaycQtSZNVz23fAf4GfGSC3W+q92vW+20pnbKd23O79j236/EKEfGzus8f6rbuc+rfMvOWrvdYvZb6WJuFZ4hMeoHvLt3t3ESZqfLIGkez6zNsR+kEmaytKAuE/zYiVqOMwt6iXpRP1kTfJwBk5k2MdPQ/D1gJS5ZKc8FvKR2xJwEnRMTG4+2cmQsyc2/KdfAvKNe//c4q+VfX9en59X59yijiZzNybvw4MJ+Rjtzuc/xoMf2VkXVftqZ0OlzYs9vjIuL02n5nxnn3d8NY79HXObK6jvLdtA1l/cWjo6xPu9B7RCll/WBGfgaddpcHHkEZfb0RcGlE7EOZhS5Js0ZEbEgZHD0tsw6rzoDocynn8n/U5+NdS491bv8+ZV2w4yPiKGD1zLx1WqKUpMl5G/BCShWKv1AGxG3X57G/ZGQSydbcv/LG3cCnI+I/lAojnT6Jjos7icMenevc3mvVsf5O+DDwFWCPiNiga/u6UZZKuZmyFjj0d/09mtOBh/9wKNEAACAASURBVAJPo1Ta6/THP4Ky5MxyOPNQi5HJQ/WlLuJ9HaXk0HzgrFp7+VrKCItgCierzLwjMz9OKVe0NguPBFnQ9Xglymyb3qF7nZkfne3jjpqro8qfQem83ww4LSIsWyppcTuEMsjiFX3MbrmIci7btD7/LaVTdq9R9u0+5x1DGZDxEkrSrtedo2zrJN3u6to2f4L4xtP7HtHV3r6Uz9G5vWYK7XdKlJ5KmS20J2X2+HPH2H+5cdqa6Puk2/GUDpp3U2YQTVTeUNIMl5nXZ+axlGvbFYG39nncpZSk4xWUmchw/3Vse889vde0UK5r5wM/YuFz43MZ6VzoZzZIp3Tp/UqW1jKixwBXUzoXtr3f0WO/x2TOkXdn5m8y8wTKz3MBZYR173uMdux97dZZMptTOlQ+Rik5LUmzyb6UQRTX1IFuywHLRMRqY5R97sd8yrq7vd8Vh45zzKjn9sy8ilKO73+pMxed5S1pEDLzG5l5Umb+hFJi9E5KMrEfJwGNiNga2JD7Jw+HKWX396Qk3k7teb3f618o16pjnb/PAz5KufbtVHJaiVL2f3lKSdUnjHLcZGZ8/7HG8GZKMvIS4Oz62pvqtr+Ofqi06EweaiERsWpEjPV78Udge+AfXbP1zqJ0VLcz85pJvM8bet7nynrfPfKjUfddnfJlcCHlhPi4rn0eX++7a1uP974bZOYtmbk/pRNlecoMGElaLGqpoLcAb8zMv/W8tlrv/nUE3DHAmyJi7drB/RvKaLyx3mNNyvnwy7X882jryI7mGsqF60Zd257U57H9uoRS9nP52rn8m/p5rppCWy+idJRvWW9bUb43OknFG4AHANRyqRuO09Zkvk865UOGgDMys3ddBEmzRERsHBEP7to0j/IH+V319fudlyNi5Yh4Red5XdPkGkauW+8791Tdg+EA1u6qrvHUen8hpaTS2j3nxstZuDz1RH5J6UTenPt3nDyDUiVkv8z8E/CoSbS7SNfclPP+QmqJ16u62uq0eyfQjoiH1J/D8yizY14exSpTWA9HkgZhE8pyK9fX2+spM8yvBx44QX/LWC6gDDy5suu74mzgxskGFxGNzLwmM/eg9O2sDmwx2XYkaVGMcl23MqXa3X/q6/e7Hu9WJ7hcThmwcVlmXtazy5bAiZl5BOWa/TF9hnZBve+9Vh3z+jcz/02p7vHaiHgW5e+AtYFP1fP1w/t877Hav5EywHx74M9Z3ETpZ3kJpX/i3kV5D2k8rnmo+9Q60H8FvklZULbX6ZSO2590bTuLMkX8B5N8u1cDO0XEVymj8fak1Os/n5FOlc9FxMcoZT+Css7iupQT8heBX1HK4J1P6Th50yjv01mH5p0RcQuwZkQ8llJXu3MC77cTRJImpZbB+yJlpto9EdFJcl1MuaD8dUQ0M/NTPYd+gPKH/G8j4iBKWbpXjvNWN1E6sbePiCuAD/UTX2beFRHfB94cEWcD61ESZNOmrrH4FeB99Tx8CWXW4fXAO0c55AZgvYjYmTKb5ZsAEbERZVDJAZl5SmfniDiZkjzci/I9sn1EnEgZvbhqT7tExPspSYIvMvb3Sa8zKX90rIUlS6XZ7tHAVyPiM5RS0m+izOr4Qf2Df7Tz8rLA9+oxf6B0Dj8Z2L2+fgbwuoh4PSMl/v/edfwKwBG1RNz+lPLQJwEPBH4YEV+grK/6NMo5+KWT+Dy/pFzXwv2Th1fX+7fVNWInKpvdbTLnyOXq99vylFHRKwLfZfTvk0OAD0fEeZSR0ntSZs8E8JeI+GR9n0dTBs2sRCk3dfoY7UnSTPI2Slm5js46VHtQliQ4l7H7W8ZyJOX8fVREfKq2vzfl+6vT3/HGiNiKcr4ez2cj4k5K/81zKYNnxhygKEmLyS61CtzJlH6M3ev9keNcj/c6GdgB+Poor10NPDUiXge8itKX3Fva/37qWrUnAgdExL2U69EtKANBxvNpYBdKCf7XUM6t/xURKwMHTvS+lHP5MyPinZTlZnqv6U+nnPOP6tp2FqVv/Yg+2pemzJmH6nYn5YQ11hqAnYVdz+ra1nk82ZKln6d0LHyFckF9JvCqzOwu+3Qc8CVKJ8xrMvNvmflrykl7O0oy8VrghT3H0dPGacB7ajvfpvzef6Vu+0hmHjPJ2CWpX0+nnOteRDkfdW5vBG6ljBi+vvegWhbvmcCfKRebR1JmBH6EMgu8d/+7gF0ps0q+TOm07Xc2+J6UmXWfpKw3MF4JpKl6H+Wi/oPAVymdJ18bY9+vU2ajf5qRdR+hJAgTaPXs/zPKml4PBd5L+dyHUxYvP61rv+9ROqT3BzaczPdJ3dYpVTraIuaSZo9jKdeBu1Jmtz0GeFlm/pmxz8s3UcofvYpyLtmBssbJF+rrH6FcE3+VMgjuuJ7jr6Gs33copWNku8y8NzOPAt5BOfceQfmu+MRkPkxmtinJyIt61/2u57kvUUqJfgg4YBLtTuaae3XKZ/4xZbbiKzLzft9V1ccpo7P3rfc/oFyT30xJLO5E+c67hfJduYCydELfFU4kaVAy80+ZeUrnRulfuaE+vpXx+1vGavMWSuf17ZTvkX0og0XOofxdcBzlPP9C7l9Gu9eXKBVKDqcMtNulfv9J0pJ0NGVw3ceBb1H6aZ9fZxCO2U/So5NgG21gW7Mefyilr7u3D2E8rwb+RLmufzvw7sz8/ngH1JmAB1IGAj6H8nfClpQ+jeE+3vPTwDrAfox+Hp/O/nhpUmLsnIs0GLXE36HAxpl5wQS7S5IkSTNSRBwGbJOZ6w46FkmSJEmS+uXMQ0mSJEmSJEmSJEmAyUNJkiRJkiRJkiRJlWVLJUmSJEmSJEmSJAHOPJQkSZIkSZIkSZJUmTyUJEmSJEmSJEmSBJg8lCRJkiRJkiRJklSZPJQkSZIkSZIkSZIEmDyUJEmSJEmSJEmSVJk8lCRJkiRJkiRJkgSYPJQkSZIkSZIkSZJUmTyUJEmSJEmSJEmSBJg8lCRJkiRJkiRJklSZPJQkSZIkSZIkSZIEmDyUJEmSJEmSJEmSVJk8lCRJkiRJkiRJkgSYPJQkSZIkSZIkSZJUmTyUJEmSJEmSJEmSBJg8lCRJkiRJkiRJklSZPJyDIqIREXdExB5d2w6LiC3q490i4uyIWHOcNiIiPhERv42IUyLiqIhYdpz9D4uIbab1g0iSJEmSJEmSJGmJMnk4d/0UeGtEPGCU17YG/ht4/TjHPwF4emY+OzO3AHYF7p32KCVJkiRJkiRJkjRjmDycu24Fvgrs1b0xIjYC/gkcB7x0nOMvB9aJiO0jYl5m/jszF0TEOhFxdEScHBFnRcT92oiIveqMxd9ExHDdtkNEnBkRp0bEIdP2KSVJkiRJkiRJmsWsJqiZxuTh3PYV4OURsXbXtjcDP87Mu4DLI+Jxox2YmTcAWwLPBE6PiDfWl+4GdgG2BQ4E3tl9XD2ZbQFsnpnPAR4ZEc+kzHb8SGY+D/j09Hw8SZIkSZIkSZLmBKsJasYweTiH1QThp4AP103zgFcCe0bE0cBjgB3GOf6qzPwAJYm4c0RsDmwIHAx8EHg0sFLPYZvV7SdFxCnAI4H1KUnGDSPi87UNSZIWC0frSZIkSZKkWchqgpoxTB7OfUcCzwIeBgRwQma+NDO3BzYHto6I+b0HRcRjImI9gMy8GWgDqwH7Ap/LzP8Grhrl/c4Dfp2ZW9TRDS8CfgY8JDMPAt4DfD0iVp3ejylJ0kIcrSdJkiRJkmYbqwlqRjB5OMdl5r3AfpSTxjeBH/e89kfgBaMcugA4oo40+A1wI9ACvg8cFhEnA08a5f2OB9p1lMLJlJESywLvru38Gjg2M2+axo8pSVIvR+tJkiRJkqRZxWqCmimWGXQAmn6Z2QZ27Hr+M8qsw9H23XmM7RcDW43y0nfqrXf/7vf7KPDRnl3ePX7UkiRNu68Af4qIL3Rtu2+0XkRcHhGPy8y/9B6YmTdExJbAnsC+EXFwZn6bkdF61wMvplxI/6RzXM9ovQW13Gn3aL1jIqKxGD6rJEmSJEmaG44E9qBM6OlUE9wdICLmUfo65mfmgu6DIuIxwM2ZeWVm3hwRbUo1wfcBn8jM30XETqO8X6ea4FtrO+sANwMPzcyD6nteEhFPclLQ0sPkoYiIpwGf7Nq0IDNHSxxKkjRr1AThaKP1Hh8R7wHWpIzW23uM468CPlBLnx4bEZcDt1NmM14I3MH4o/WgXKR3RuvtXEfrHU0pBy5JkiRJkrSQzLw3IvajLMmyIV0zDetrnWqCx/cc2qkmuHx9/mdKNcFVKNUErwDOGeX9jo+Ip0bEb4G7gJsog6/fHRGbUBKYVhNcykRmDjoGSZKkaVNn9u2fmTvW0XF/pIzWOxB4We9oPeCp443Wq8+PAH4IvJWFR+u9OTO3iIjDgO/Vw189xmi9izqj9QBH60mSJEmSJGlGcuahJEmasxytJ0mSJEmS5hqrCWpxc+ahJEmSJEmSJEmSJMCZh5IkaSnnaD1JkiRJkiRphDMPJUmSJEmSJEmSJAEwb9ABSJIkSZIkSZIkSZoZTB5KkiRJ0izWaLb8u06SJEmSNG0sW6pF0mi2lgPWAx4yxv16wMrAcsCy9bYcI+ttLui53QNcB1w1yu1fXY+vbg8P3bPYP6AkLUUazdZKwCOBdYA1gTXq/ZqjPF8NCOBeILtu9/Y8vhv4D/Bv4Op63/34vvv28NBdS+BjStKM1Wi2lgEeBqxPuZ5+aL1fA1il6/aAnufLUc67dwN3dd13326knHNHu86+CvhXe3joziXwMSVpqdNoth4EbAg8mIWvr3uvs1en9JcEZcD/aPd3AzcA1/fcOtuuA/4JXAJc0h4eum1JfEZJmskazdaywAbAWpTz7Xj3a1DOxZ3+jXu7btnz+HbGv8a+CriqPTx09xL4mNK0MnmoCdWRzBsDmwFPoXQsd5KDa1AuXpe0BK4FrgTOA86st7Paw0M3DCAeSZo1aufFxqPcNmAw53QoA0guppzTu29/aw8PLRhQTJK0WDSarQcATwY2AZ5A6VB+BCVZOH9AYSXwd+D8rttfgPPbw0O3DCgmSZo16uDqR1Ouqx8LbAQ8inKOX22Aof2LmkikXG9fAlwEnOvgPUlzTR2M9yjgcT23R1EmtQxCUgZ2/I1yfX3frT08dMWAYpImZPJQC2k0W0E5mW7WdduEMqJ5triMkWTimcCZ7eGhfw82JEkajEaztQ7wPOC5lA7qjYG1BxrU5NwJXMBIMvEs4Hft4aGbBxqVJPWp0WytS7me7tyeTOlIHtRgjan4B6WD40/Ar4Hfex6WtLRrNFuPAJ4FPLPeP56RKkuzwZ3A2cDpwGn1/m/t4SE7CiXNCnVA3nMpk106ScJHU6pyzBbXUvqvz+jct4eHLh1sSFJh8nAp12i21gC2BJ5KSRRuymBHxC0uV1JOwKcBx7aHh84ccDyStFg0mq2HUJKFndtjBhvRYrEA+DPwq3o7tT08dP1gQ5KkotFsrQlsBWxd7x8+2IgWiwWUDudfd24O1pM0lzWarRUondPPYiRhuM5Ag1o8rqcMFDkNOIVyfnd2oqQZoZ6Lnw08v942Y3YN2ujXv4ETgROAn7eHh64acDxaSpk8XArV0XHbAy+jnHAHVRppkK4AWsBPgZPaw0O3DzgeSZqSOqPlRYwkCx8x2IgG4l5KJ8cvgJ9TZsS4noCkJaKuF7s5IwnDJzG7ZhVOl4uAXwLHAL+0s1nSbNdottYDXgy8hHKOX3GwEQ3ELcBJwLHAce3hoX8MOB5JS5FagvRplEThVpSBG8sPNKjBOIfS13ECZVCH65RriTB5uBSopUg3oyQLX0YppaERt1Muhn8K/Kw9PHTlgOORpHHVhOErgdcAzwHmDTaiGedm4Hjgu5TZ5l5YS5pWde3Yznl4c2ZXaaQl4SZKR/PRlPOwJU4lzQqNZmsTSrLwpZTKTEvjYJDxnEdNJAK/aQ8P3TPgeCTNMXVg3kuB11OShrNpKa0l4XZKBaYTKNfZFw44Hs1hJg/nqLpQ95aUGYYvAR4y2IhmjaSsp/VT4Kft4aEzBhyPJAH3rV3Y6ah+LiYM+3Uj8GNKIvGX7eGhBQOOR9Is1Wi2VqVcW7+OMsNw2cFGNGvcRZmReDRwdHt46OoBxyNJC2k0W88G/ovSd7L+gMOZTa4Fvg98qz08dNqgg5E0e9UZhi+gnIu3x4ThZJwBHA58pz08dO2gg9HcYvJwjmk0W5sDb6eM0Fh1wOHMBRcC3wAOdx0XSUtao9lai4VntiyNZaan09XAD4DvtoeHfj/oYCTNfHXk80uA1wLbAisMNqJZ7x7KjJWvUcrfOaBD0kA0mq0HA28G3sLcXCN8SbsQOAI4oj08dPmgg5E0OzSarWdREoavAdYacDiz3V2UJboOp8xIdCkXLTKTh3NALZu0AyVpuPGAw5mr7gZ+AnydslDtvQOOR9Ic1mi2tgR2pYy4m4uLf88ElwHfAb7UHh66YtDBSJpZGs3Wo4F3Ua6xHZC3eFwBHAp8oz081B5wLJKWAo1ma1nKgJCdgG1wYN7ikMCpwLeAoyxbLalXvc7egVKW9OEDDmeuuoZSfenw9vDQmYMORrOXycNZrNFsPQ14N/AqHAW9JP0d+CLwtfbw0PWDDkbS3FDL4e0IvBMHgixJdwM/BA6yVLW0dGs0W/OAIUrS8AW4ztWSksCJlNmIx7SHh+4acDyS5phGs7UhZWDem3Bmy5J0K2UGzOfaw0MXDToYSYNVq+XtBbwYr7OXpPMok2G+3h4eunXQwWh2MXk4yzSarfnAK4A9gGcNOJyl3W3AkcD/toeHzht0MJJmp0az1aCc03cCHjDYaJZ6vwIOoqx56wxzaSlRq3i8FdgFRz8P2tXA5yizwm8YdDCSZrdGs7UJ0KQsA+Asw8FJ4Djgs+3hoRMHHYykJaerH3sv4GkDDmdpdy3weeDz7eGh6wYdjGYHk4ezRKPZeiDwNspMww0GHI7u75fAge3hoV8OOhBJs0Oj2XoG8D7g5diZMdNcTOm8PtSRedLc1Wi21gf2ocz6XnGw0ajHzZSZiAdZWlrSZDWaredTkoYvGHQsup8zgU9SSpq67q00RzWarZUpA6T3AB4x4HC0sFuArwKfaQ8PXTnoYDSzmTyc4RrN1gqUhOE+wOoDDkcTOxHYpz089KdBByJpZmo0W5sCw9iZMRtcD3wF+JQj86S5o9FsrQd8kDIwb/kBh6Px3UVZF/Hj7eGhvw86GEkzVy09/QrgA8BmAw5HE7sE+BRl3dt7Bh2MpOnRaLbWofRj7wI8aMDhaHx3UUpLf7I9PHTxoIPRzGTycIaqF75vBv4HWH/A4WjyfgR8qD08dOGgA5E0MzSarUcBBwCvxvr+s80NlITv59rDQ3cMOhhJU9NottalzETZGdcLn23uBo4APtoeHmoPOBZJM0yj2Xo15Tr70YOORZP2N0rfyQ8HHYikqWs0W2sAHwbeiYPzZpsFwFGUwXpnDzoYzSwmD2egRrO1HaWT8gmDjkWLZAFwGLB/e3jonwOORdKA1Bku+1FKdiwz4HC0aP5B+YPoCNdE1EwXEQ3gAqCZmQfXbYcBh2XmKRGxG/AOYKvM/M8YbQTlmvQ5lOTNf4DXZ+bdY+x/GPC9zDx+Wj/MImo0W2tRkoa7YHnS2e5O4LPAx9rDQzcPOhhJg9Votp4JfAZ45qBj0SI7Hdi7PTx06qADkdS/RrO1IvAeyrX2Awccjhbdd4H3u2yAOkweziCNZuuplNrvWww4FE2vO4AvUDo5LHsnLSUazdbqlLJJu2Nn9VxzNvCB9vDQCYMORBpLTR5+CtgIeFZm3tyTPPw/yiCnh2Xm58do44nA/2bmFvX52sC1mTnqGkUzLXnYaLaWA/ailChdecDhaHpdTRnM8Q0Hc0hLn0az9QjK4JZXDzoWTbvjKNfZ5w46EEljazRbAewAfBR46IDD0fS6Ffg48On28NCdgw5Gg2XycAZoNFsbAh/DUnZz3Y3Ap4HPtoeHbh10MJIWj9pZvQdlrdrVBhyOFq8TKSOkzxp0IFKvmjzcHzgDWDMz9+skD4GrgN2A9wGtzBx1DdaIWA34PeV89pPMvLduX4eyHugDKee5/TLzJ93Jw4jYC3g5kMBvMrMZETtQRibfDJybme+a/k9eNJqtFwH/iyXs5rpzgPe2h4dOGnQgkha/OjhvX+BdwHIDDkeLz73AtynlTK3iJM0wddb3/+L6snPdpcD72sNDRw86EA2OycMBajRbq1FGaOwMLDvgcLTkXAm8sz089NNBByJpejWarWcAXwceN+hYtMQk8C1K57WzyzVjdCUP3wH8CdiaUuHiMOCFwC8y8+SI+AZwUGb+ZYx21gX2BLYCDs7Mb0fEgyhrmVwPvBjYKTO36yQPKVUX9gJelpkLIuIoSlm5XYGjMvOYiGhkZnu6P3ej2XoYcDAlcamlx0+BvdrDQxcNOhBJ06/OcNkV+B/gQQMOR0vOzZTqAV90lrk0eI1m68HAJ4A34uSXpckvgPe0h4f+OuhAtOSZPByQRrO1DaWD+SGDjkUD821g9/bw0PWDDkTSomk0WytTZpC/C5g34HA0GFcDu7aHh3486EAkGEkeZuaOEfEm4GnAAyjJ7i8BF1JG9q8J/C4z956gvQcAxwIfAm6nJAcvpCQKX5iZW3QlDx9PSVpeWQ9fjXKObFEGzT0cODozp222WJ31/X5KJ+NK09WuZpW7KAMzh9vDQ/cMOhhpOrh+LTSarccA3wCePehYNDB/AN7WHh4adaCTpMWrDuDYHTgAWGXA4Wgw7qEsybVfe3joxkEHoyXH5OES1mi2HgAcBLxt0LFoRrgK2Lk9PPSTQQciaWpqabyvABsMOhbNCD8EdmsPD10z6EC0dOtJHs4D/kgpoX4gZUbg7nW/eZSZiU/tXcswIh4D3JyZV9bnR1B+x98KfCIzfxcROwFv7kkeArw6M99aj1uHMnvgoZl5UX3PS4AnZeZNi/pZG83WlpTz8KMWtS3NCWcCO7peluaCpXn92kazNZ8yUGV/YIVBxqIZ4W5KEvxA1+CSlpxGs7UB5Xtmi8FGohniGkp/xw8HHYiWDGdHLEG1Y+NcTBxqxLrAMY1m68hGs2X5FWkWaTRbazSarSOA4zFxqBGvBs5vNFuvG3QgUkddq3A/YEvgm8CPe177IzDauocLgCMi4jcR8RtK8rEFfB84LCJOBp40yvsdD7Qj4rd1n69SSvS/u7bza+DYRU0cNpqt5RvN1meAkzBxqBGbAmc0mq3/bjRbyww6GGka3Eo5j+7VvTEiNgL+CRwHvHSc4y8H1omI7SNiXmb+u5aUXicijo6IkyPirIi4XxsRsVc9l/8mIobrth0i4syIODUiDpm2T9ml0Ww9gTLbbBgThyqWBT4M/LnRbD130MFIS4NGs7UTpR97iwGHopljLeAHjWbrsDpBSnOcMw+XgEaztRLlovddWBNaY7uashaiC9FKM1yj2fovyppaaw06Fs1oRwO7tIeHrhp0INJc02i2nkgpAf+EQceiGe0s4C3t4aGzBx2INBVL2/q1jWZrWWBfYB9KskgaTQJfBt7XHh66fdDBSHNNo9laB/ga8JJBx6IZ7VLgTe3hod8NOhAtPiYPF7NGs/UsyoW9o6HVr+8B72oPD1076EAkLayOrPoGZXaZ1I/rgT3aw0PfGnQg0ngi4mmUDumOBZm51aDiGUuj2ZoHvJey5sryAw5Hs8PdlHK9B7SHh0Yt0yjNVEvT+rWNZmsjysz2J05He1oqnAe8pj089NdBByLNFY1m65WU5Pyag45Fs8ICynX2R11zfG4yebiYNJqt5YGPAu/D8rCavH8D72gPDx0z6EAkFbV80lHAowcdi2alwymzEB0dLU1Ro9lan9JhvsWAQ9HsdArwuvbw0NWDDkTq19Kyfm0t9/41YJVFaUdLpdsog68PHXQg0mzWaLZWAw4B3jDoWDQrnQa8sT08dPGgA9H0Mqm1GDSarUcDZwDvx5+xpmZt4OhGs/XRRrNlqVtpwBrN1g6UiyETh5qqHYDfNZqthw86EGk2ajRbrwLOwcShpm4L4CzXytJsNRfXr200W8s1mq0vAN/FxKGmZiXgm41m61uNZmvlQQcjzUa1at65mDjU1D2dcp391kEHounlzMNp1mi2tgZ+AKw+6Fg0ZxxDqSF986ADkZY2jWZrBeDzwNsGHYvmjOuBN7SHh44bdCDSbNBotuZT1g7fa9CxaM64B9inPTz06UEHIi3NGs1WgzIDcrMBh6K540JKGdNzBh2INFs0mq23UMqULjfoWDRnHAXs2B4eunXQgWjRmTycRo1mazfgYGCZQceiOecvwEvb/8/enYdHVd1vAH/PneVmnyRkJSRcQFQUUVCQRSBWXKN1qa3WXVBxrRvq1VZL3Rq1Vm1r7aIVK7TaX7V1uWqtVTbFHRXZVDTIlpWsZJ85vz9mEiEEyDLJuffO+3keHpNZ3zGZmzvne77nFBd9rToIUawwTGskwic941VnIdcJAbgTwJ0lxUU8ESPaA8O0MhBeOs92ey+SK/wL4YGNfi23SGQnDtq/9hSEl3TnpGuKtmYAPykpLvqz6iBEdhaZoPcrANepzkKutBLAKSXFRVtUB6H+YfEwCgzT8gL4DYArVGchV9uO8Cy6qGxIT0R7ZpjWaQAWAAgojkLuZiHcWV6tOgiR3RimNQ7AiwCGq85CrvYVgB+wS4VocBimpSG8X+MtALg9Bw2khwDMKykuCqkOQmQ3kf0NnwVwnOos5GpbEW6E+Uh1EOo7Fg/7yTCtNISX2rDdbD5ypSCAG0uKix5RHYTIrQzTuh3hrjCiwfA1gDNKios+VR2EyC4iEzgWAuDeRTQYGgD8sKS46DXVQYjczDCtBACLAJymOgvFjH8jvF1Ao+ogRHZhmNYBCE/Q2191FooJjQhPmH5+n7ckW2LxsB8iB9yXAIxWnYViSKiM7AAAIABJREFUzpMALi8pLmpVHYTILSIzoX8L4ErVWSjm7EC4gPi66iBEqhmmdSvCXSnsSKHB1A7g0pLiogWqgxC5kWFa2QiPnUxUnYVizgcIL51XpjoIkWqGaZ0A4O8AUlVnoZgiAdxWUlxUrDoI9R6Lh31kmNZxCLd484BLqqxAeLC5VHUQIqczTEtHuMvlTNVZKGa1Ijwj7x+qgxCpYJiWAPAouA0AqXVHSXHRXapDELmJYVoHAngNXIaa1NkIoKikuGi16iBEqhimdSOA+wB4VGehmLUAwFw2wjgLi4d9YJjWNQivn84DLqm2GcCxJcVF61QHIXIqw7RSALwAoFBxFKIQgCtKiov+pDoI0WCK7B/+FIBzVGchAvAnAFeWFBcFVQchcjrDtKYAeBlAuuosFPNqEV6i+r+qgxANNsO0HgHwE9U5iAAsRbgRpkp1EOoZFg97yTCtewHcqjoH0U7KES4gfqY6CJHTGKaVA+BVAIepzkK0k9tKiot+qToE0WAwTCsO4f3DT1adhWgnLwE4m/tkEfWdYVonI7xaU4LqLEQR7QAuLCku+pvqIESDgSt7kE19AeDokuKiraqD0L6xeNgLhmn9CsCNqnMQdWM7gONKios+Uh2EyCkM09oPwOsARqjOQtSNBwHcVFJcxBM1ci3DtJIBvAh2fpM9vQvgpJLiomrVQYicxjCtcxDuKPeqzkLURQjARSXFRU+rDkI0kAzT0gD8EcAlqrMQdYMFRIdg8bCHDNN6GMC1qnMQ7UUtwgMc76gOQmR3hmkdDuAVAFmqsxDtxQIAl3DpPHIjw7SGILwH1hGqsxDtxQcAZpUUF9WpDkLkFIZpnQVgEbjNC9lXCMDFJcVFf1UdhGggRAqHfwFwoeosRHuxHuEC4jbVQWjPWDzch0iL9+8AXKk6C1EPNCBcQFymOgiRXRmmNQ7AYgBpiqMQ9cQLAM4qKS5qUR2EKFoM08oF8AaAg1RnIeqBFQCOLykuqlcdhMjuDNM6E8DfwY5Dsr8QgNklxUVPqQ5CFE2GaXkQ7vw+V3UWoh5YD6CwpLioVHUQ6p6mOoADsHBITpIEwDJMa7LqIER2ZJjWaISXKmXhkJziVACLIrNHiRwv0nHIwiE5yRSEz68TVQchsjPDtE4F8DewcEjOoAH4i2FaF6sOQhQthml5Ee78ZuGQnOIAAG8ZppWtOgh1jwNRe2GY1gNg4ZCcJxnAa4ZpcRkwop0YppWP8IA1T0rIaX4A4DHVIYj6yzCtJISXjGbhkJxmOoCXDNOKVx2EyI4M0yoC8A8APtVZiHpBA/CEYVpzVAch6i/DtHwAngVwluosRL10IFhAtC0WD/fAMK35AOapzkHURwEArxumdajqIER2YJhWJoD/AihQnYWojy4zTOtu1SGI+sowLR3AvwFMUp2FqI+OBvBC5HeZiCIM0zoewHMA/KqzEPWBAPBnw7S4Nxw5VmSVmmcBnKE6C1EfjQHwpmFaWaqD0K5YPOyGYVrzAPxcdQ6ifkoD8IZhWpzdTzHNMK0AgP8gvBwCkZP91DCtn6gOQdRbkb1X/g7gGNVZiPrpWADPR2b3E8U8w7SORnhiCIvq5GQdBcRjVQch6qOHAZyuOgRRPx2EcAdihuog9B0WD7swTOtSAA+ozkEUJRkAXuaBl2KVYVoJAF4GMF51FqIoedgwLe5hQY5hmJYA8GdwQIPc4yQAv1cdgkg1w7TGAHgeQJzqLERR4APwT8O0xqkOQtQbkcml16jOQRQlByG80gfPLWyCxcOdGKY1A8CjqnMQRdkIhE+COUOaYophWn6EBzSOUp2FKIoEgCcN0zpRdRCiHnoAwMWqQxBF2SWGad2kOgSRKpHJqS8DSFWdhSiKUgBYhmnlqQ5C1BOGaZ0C4CHVOYiibCqABZFJqKQYi4cRhmkVAPgnuME3udNMAL9VHYJokP0JwPGqQxANgI6Z0VNUByHaG8O0rgJwo+ocRAOk2DAtdtRSzNlpD9uRqrMQDYBhCBcQk1UHIdobw7QmILwtAMf2yY3OAnC36hDEAwyAzmXt/g0gU3UWogE0NzKIR+R6hmldDYCb3pObJSC8LDUH7siWDNOaifD+K0RupQFYaJjW4aqDEA2yJwBMUx2CaAAdCuD/DNPyqg5C1B3DtIYBeAlAouosRAPoNsO0uIKNYkJKqTqDcoZp/R3A2apzONm3D58Ff9aIzu+zzvw5Gla9gR1rFgMSSJl4KhLHzNjtfi3bvkDly79GwujJSCu8CAAQ3FGDiheKIdtbkfa9OYgbdjCqlz4Nf9YIJB7I1Qf7qR3A8SXFRW+qDkI0UAzTOgrAm2AnOcWGVQCmlBQX7VAdhKhDZEWPD8GJeRQbtgI4sqS4aLPqIEQDzTCtOwD8QnUOokHyeElx0aWqQxDtLNIVuxwA9+ekWNAK4OiS4qJ3VAeJVTHfeWiY1s1g4bDf/FkjkHNOcee/4I4a7Fj1BnLOKUb2WXehZvnfEGxu2O1+raVfIXn8SbtctmPNEiQdejwyT/8p6j74N9qqt6Kt/GsWDqPDi/AMulGqgxANBMO0hoJLUFNsOQThDgAiWzBMKx7Av8DCIcWOoQBeMkyLs//J1QzTOhssHFJsuSSyog2RLRim5QHwLFg4VEZKibJnfoZK67utJmV7K7Y+cRVqli/a7fZtNaUo/+cvsO3pG7HtqeuwY93y8OVVm1D69DyULrwJbVXh+WeVLz+Ilq3rB+eFOIcfwHPci1admC4eGqZ1AoBfqs7hBm2V36J00S0oXXQL6j99Hc0bP0X8fpMgPD5oegLi8seiZcva3e6XPP4kaHrCLpcJnw7Z3grZ3gLNF4fqt/6CtMLZg/VSYkE6gBcN00pRHYQomgzT8gN4DkC26ixEg+wsw7TmqQ5BFPFnABNUhyAaZIcBWKA6BNFAMUxrPIAnVecgUuBBw7SOUB2CKOJXAE5UHSKWNay04MscvstlNcsWIs44rNvbh3ZUI/3YK5B7/oPIPONnqFm2EABQv/JVpB49G6mFs1H/yato3vQ5hMcHfegBA/4aHCgHwL8M04pTHSQWxWzx0DCt0eDGslEz7JqFyDn3PmSe8VM0fPofhBprocV/V5vSElIQaqzt0WMlHnw0Wss2oGb5IvizR8GbmoMda5ei6vXfo7Vsw0C9hFhzEIC/GabF339yk98CmKw6BO1u59l5wcZaVLz0ALb99QZse+o61H300u63D7aj6rXfonTRzShddAtaK0oAcHbePhQbplWoOgTFNsO0bgRwruocRIqcaZjW5apDEEWbYVpJAJ4BwEE7ikV+AP8wTCtVdRCKbYZpnQzgOtU5Yll7bRmaNnyI5MNP6bysZet6BBtrkTD6yG7vo+eNgTeQBQAINmyHLy0XACD8cZ2NM8LrR82yhUideeHAvwjnmgjgj6pDxKKYLBxE1of+NwD+8Y8SIcK/Sp74FCQcMBUyFIRsaey8XrbsgBaX1KPH0nw6hhx3JTJOvBaN699B3LCDIENtSP/epZ0zNCgqisDOW3IJw7QuAXCZ6hzUvZ1n5wV31CAw+YfIveDXyD7nPtSueBZd91/esfpNQPMg59z7kT5rLra/9jsAnJ23Dx6EJ4VkqQ5CsckwrWMA3Kc6B5FiDxmmdYjqEERR9iiA/VWHIFJoBNh5SwoZppUL/g4qJaXE9jf+iLRZcyGECF/W3oaapU8h7Zh9b40abKhG9f/+jPTjrgQApBxxKnasXowdqxdDaB7Ej5qEunf/iarXH0N7bdmAvhYHu8AwLVZYB1nMFQ8N0xIAnka484qioL22HKHIfoahthY0ffU+4oaPQ9PXH0KGggi1taD521XQcw8If79TUXFvat/9J5LGR7rxhQcQAqHWpoF6GbHqZsO0uOQBOZphWpMA/E51Dupe19l5/szh8GcaAIBQUz28yRmdJ98dmjZ+2rnPrT97JILN9Qi1NnN23r7lAljErnIabIZppSN8fu1RnYVIsTgAzxqmlbDPWxI5gGFa5wO4QHUOIhs4zTAtdn3RoIuMYz8FIEN1lljW8MmriB8xobNzEABqli9C8sTT4dlHs0x7w3ZUvHgf0k+4Bt6U8LbwnoQAMoquQ1rhRWje9Dk0PR7e9KEITPlRt3snUqffGKZlqA4RS7yqAyhwOYBTVYdwk1BrIypfeQgIhSBD7Ugadzzi8sciftRElC68CYBAysTT4ElKQ8Pqt9C4bhmyfnDHXh+zvbYMLVvWIvWocxBqa0H9x6+gdNHNSJl42uC8qNjyZ8O0xpYUF9WoDkLUWzsto6SrzkK76252XodQazMqrV9jyAk/2e1+oca6XZa+9sSnINRUi5QjTkX1W+EJl96UjM7ZeaH2VgSOPAPeALe7BDALwM8A3Kk6CMWUPyJcvCYiYAzCS6nPUR2EqD8iW738XnUOIhu53zCtFSXFRe+pDkIx5UYAx6oOEetatn0B2daC5k2rEWrZgbbtWxCsLUNCbRl2fP4mgg1VCDU3wJOYhqRxx0KGgtB8cWivq0Tli/ch/fir4c8o2O1xq5csQOr089Ba+hWEPx5C03rcdBOjUgA8ZZjW0SXFRSHVYWKB6LpUmJsZplUA4HMAyaqzENnMUyXFRRepDkHUW4ZpPQrgStU5qHv1K18BZAjJE05Ge20Zapb/DRlF1yPU0oiKF+5DYPKZiCvYfXW38ufvRsqkMxA3LLxIwNYnrkTOeQ9A0xMBhJc+rXihGIkHzQQAxI+ahJqlTyGj6IbBe3H2FgJwVElx0QrVQcj9Il0pf1Wdg8iGzikpLvq76hBEfWGYlh/ACgATVGchspmNAMaXFBdVqw5C7meY1gSEj8V+1VnoO83ffoaGVf9DRtH1nZc1rHoD7bVlSD3qXNSu+AeCDduRfuzlqPh3MVrLvoIn+bvG0eyz74HQPGjZshb1K19Bxsk3IthQjYp/3wsZCiLt6NmIyx+r4qU5yS0lxUX3qw4RC2KtePgfAMepzkFkU6eUFBe9rDoEUU8ZpnU0gP8BEPu6LalR+crDkG0tANA5Oy9p7DFo2fw5AlPPRlzBuM7bymBb5+y8uo9eQrC+EmmFF6OtajMqXrwPQy/+7S6Pm3TIrM7ZeQn7TULVfx5F1hk/G/TXaGNrER7YaFEdhNwrMjHvMwAB1VmIbKgOwISS4qINqoMQ9ZZhWg8DuFZ1DiKbeqakuOjHqkOQuxmmlQjgY3DPWaLutAKYWFJc9JnqIG4XM8VDw7RmA3hCdQ4iG9sKYCxn0JETRJYrXQXAUByFeqhjdp4nIYAdaxbDmza087qMU+ZFlvoIz84LtbWg6tXfIFhfAUgg7ZhLoOeGPzNxdl6v3FNSXMSKKg2IyN6a/wNQqDgKkZ2tQLgTnMsqkWMYpnUsgNdV5yCyuTNKiov+pToEuZdhWo+DS6AT7c0qhAuInDA9gGKieGiY1lAAqwGkqs5CZHMLS4qLzlcdgmhfuFwpUY+0IXwy/anqIOQ+hmnNA/CA6hxEDnBdSXHRI6pDEPWEYVrxCG/1MlJ1FiKbKwNwUElx0XbVQch9DNP6AYB/qs5B5AAPlhQXzVMdws001QEGyR/AwiFRT5xnmNb3VYcg2pvIcqVXqM5B5AA+AE8YpuVRHYTcxTCtgwHcrToHkUPcY5iWoToEUQ/dARYOiXoiG8BvVIcg9zFMKw3hcWwi2rfrDdMqVB3CzVxfPDRM61wAp6jOQeQgfzRMK111CKLuRJYr/Qu4zyFRTx0OgDPxKNoeA6CrDkHkEIkA/qQ6BNG+GKZ1CHjOQNQb5xqmdbzqEOQ6dwHIUB2CyCE0AE9FxgppALi6eGiYVhYALhFD1Ds5AH6nOgTRHtwP7nNI1FvzDdMarToEuYNhWucBmK46B5HDHGuY1jmqQxDtSWQf2z8B8KrOQuQwjxmmlaA6BLmDYVqHArhcdQ4ihykAcJvqEG7l6uIhgEcBDFEdgsiBfmyY1hmqQxDtzDCt6eCJNFFfxCG8fCk7dqlfDNNKBvc5JOqrXxumFVAdgmgPLgcwWXUIIgcaAeDnqkOQa/wOALecIOq967lNwMBwbfEwsrnsmapzEDnYQ4ZpcUkysoXIbOiHweVKifpqOoC5qkOQ481HeIUCIuq9bAD3qA5B1JVhWrkAfqk6B5GD3RDZD5qozyKrexylOgeRQ8WBk1wHhJBSqs4QdYZp+QF8AWC46ixEDjevpLjoQdUhiAzTmg3gCdU5iByuAsCokuKietVByHkig2KfwGFL2tV9+AIav1jR+X179VZknHIThE9H5cu/RsLoyUgrvGi3+1VaD6O9trTz+9bSL1Fww3Noq9qEqlceAYTAkBOvhW/IMFS+/CCSJ5wMfegBg/GSyNlCAI4oKS5aqToIUQfDtJ4F8CPVOYgcziopLjpZdQhypsjqHl+Ak/SI+mtmSXHRUtUh3MStnYdzwcIhUTTcxuWVSLXIiTRn6hP1XyaAeapDkGP9Dg4rHAJAyhGnIuecYuScU4zss+6CJykd/tz90Vr6FZLHn7TH+2UUXdd5v/TjrkTc8MMAAPUrX0Xq0bORWjgb9Z+8iuZNn0N4fCwcUk9pAIpVhyDqYJjWZLBwSBQNRYZpFaoOQY41HywcEkXDw5GVyyhKXPc/0zCtRAA/VZ2DyCXSAdysOgTFtpFi67XgiTRRtNxgmFa26hDkLIZpnQ2gUHWO/mr4/E0k7D8Vmk9H8viToOkJPbpf3Yp/IDA5vBuC8MdBtrdCtrdAeP2oWbYQqTMvHMjY5D7HGab1PdUhiCIcVcyu+/AFlP7N7Py3+dEL0PztKpT/33yUPj0P2/56I3asWbzb/WSwHVWv/Rali25G6aJb0FpRAgBoq9qE0qfnoXThTWir2gwAqHz5QbRsXT+Ir4pc5H7uMU69ZZjWQQB+ojoHkUuMB3Cx6hBu4rriIYBrEd5Pgoii47rIPhhEg29+IO9//nnmy/7blueiqnTfdyCifUgCcIfqEOQchmn54LDB5e7IUBANn7yK5Am9W1GsrXobgjtqoOeNARDuZNyxejF2rF4MoXkQP2oS6t79J6pefwzttWUDEZ3cyfHvKXI+w7ROBDBTdY7e6K6bXItPQfrxVyHn/F8h+6y7UP3WX9B1e54dq98ENA9yzr0f6bPmYvtrvwPAbnKKuokAzlIdghznN3Dg6h5ENnZPZAUzigJXFQ8N00oDcJPqHEQukwDg56pDUMyaLwQSx2olR72jX5PymO+hJYloalAdisjhLjVMaz/VIcgxZsMF2wHsWLsUcSMm9LjbsEPdu/+HlCN/0Pm9JyGAjKLrkFZ4EZo3fQ5Nj4c3fSgCU36EmuWLoh2b3GuiYVo/VB2CYlekO+pe1Tn6o6Ob3J85HN6UTABAsL4KWnwKhNi1+atp46dIPPAoAIA/eySCzfUItTazm5wGwr2GaflVhyBnMEzrBADHqM5B5DLZ4KqUUeOq4iHCyyumqg5B5EJzDNPaX3UIijHzAwdip+UGhEDCiZ4PZn6mX9J4k/eZZRpCQYXpiJzMB+Bu1SHI/iKDX47/4CWlRP1HLyLliFP3frtgG0JtzZ3ft9dVoK1qM+JHjN/tttVLFiB1+nmQbS2A0CA0DaGWxqhnJ1e7xzAtdhqQKmcDOEx1iL7qrpu88uUHUbro5m6Lf6HGOmjxKZ3fe+JTEGqqZTc5DYQRAK5SHYIc42eqAxC51HWGaY1QHcINXFM8NEwrB1wjmmigeAHcozoExZx7AXi6XugRMusq74vT1+gXl5yhLf1AQS4iN/iRYVqHqw5BtjcHQL7qEP3V9MUK6EMPhCchsNfb1b3/L9QsXrDT988jZdJpu92uZctaIBREXP5YJI6ZiR2r3kD5c3chZeLutyXai9EIv8eIBlVkOeq7VOfoj+66yTNOvhFDL/sjat56Eu11lbvcXvj0XSZ4hFp2QItLYjc5DZSfGabFxgbaK8O0CgFMU52DyKV0AKbqEG7gmuIhwrM1ercOERH1xpmGaU1SHYJixPzAoQBO39tN4kTbqF/7/zDxQ/3yjyeIL9YNUjIitxAA7lMdguzLMC0dwG2qc0RDwgFTkT5r7m6XJx0yC2mFF3V+H5jyI6Qfe3nn9+mz5iJh/6m73U/PG4OMk28EAHiS0pBz3gPIveDXiMsfG/3w5HY/N0yLn2FpsF0KYJTqEH3VtZu8tfzrzsKg5o8HPF7ItqZdusnjhh+Kpq/eAwC0VW0GNA80PbHzMdlNTlGWDjY30L45fnUPIpu70DCtbNUhnM4VxUPDtAyET4CJaGAVqw5AMWNeT2+YIeomPOeff8Br/lvezkPFtoEMReQyxxim9T3VIci2LgUwTHUIIpfLBXCJ6hAUOyITQxy9TF7XbnIZDKLypQdQ9sxtKF1kIungQviG5O/STZ407ji011WidNHNqHr1NxhywjWdj8duchogVxumFa86BNmTYVpHApilOgeRy+kArlUdwumElFJ1hn4zTOspABeozkEUI44tKS56Q3UIcrH5gTwA3yC8L1uvSImm/4XGv3dd21UTGpCQsu97EMU8q6S46OR934xiiWFacQA2ABiqOgtRDPgawOiS4qKQ6iDkfoZpXQTgSdU5iGLElSXFRY+pDkH2Y5jWiwBOUZ2DKAbUACgoKS6qVx3EqRzfeWiY1v4AzlOdgyiG3KA6ALnetehD4RAAhED8LM/Kws/0S1t/6l241INge5SzEbnNSYZpjVYdgmznUrBwSDRYRmIfS7UTRdH1qgMQxZAbDdNy/LgrRZdhWocC4ORNosGRCuAy1SGczA1/xK6BO14HkVOcYJjWAapDkEvNDyQjCn/YNSEzLvW+MmONfvGmszxvvh+FZERuJcClPGgnhmnxd4Jo8N2oOgC5n2FaswCMU52DKIaMAnCG6hBkO7ch/BmMiAbH9YZp+VWHcCpHF90M00oGcKHqHEQxRoCbf9PAuQRAIFoPpov2Eff5Hp+0Ur/s0yPFmjXRelwil7nQMK2ove/I8U5AeLCLiAbPFMO0pqgOQa7HrkOiwXeT6gBkH5GJ+GeqzkEUY/IAnKs6hFM5uniIcOEwWXUIohh0oWFaqapDkMvMD3gxQN0uaaLh0Gf8d495wz/vnQJRtnkgnoPIwZIQLtwTAcBVqgMQxSh2H9KAMUzrQAAnqs5BFIMmGaY1U3UIso1b4PyxeCInuimywg71kmMPWJEfOAc3iNRIBDBHdQhynTMBDB+oBxcCYj9t69Ql/uszn/IVL0lBQ+1APReRA11tmJZHdQhSyzCtkeDgMpEqp0feg0QD4TpwmTwiVdh9SDBMKw3Aj1XnIIpRYwCcojqEEzm2eAhgFoADVYcgimFXcNYGRdm8wXgSIaDP9Hw28xN9bnC+d8FSL9rbBuN5iWzOAHCq6hCk3BVw9ucDIifTEC7wEEWVYVpDAFygOgdRDDvJMK0BmyRLjnEegDjVIYhiGJdv7wMnDw7MVR2AKMaNAvA91SHIJeYHJgI4fDCfUhMy/SLv6zPW6BdvvcDz+ruD+dxENsVB6xhmmFY8gNmqcxDFuPMM09JVhyDXmQMgXnUIohgmEN52iWLbpaoDEMW4mZzI0XuOLB4appUJ4PuqcxART34oas5T9cR+ERx+p2/B5E/1S1ZN0z7/XFUOIhuYbpjWYapDkDI/BpCuOgRRjEsDl1Si6GPXIZF6F3LlpthlmNZkAIeozkEU4wSAc1WHcBpHFg8BnA/ApzoEEeF0w7QyVIcgh5sf8AI4W3WMgGg8ZJH/3rGL/de/O0Js/VZ1HiJFlBXySbkrVAcgIgAs9FAURSYFHaw6BxFhJIDpqkOQGrM9r5ySgOYdqnMQEcc7esupxcM5qgMQEQDADy6/Qf03C0CW6hAdDK1s8pv+eTl/8929JBX11arzEA2yH3FWdOwxTGsMgCNU5yAiAMAJkZV2iKLhfNUBiKgTx05i0fxA/B2+hdes1mdLy3/r8qO1lZ+qjkQUw8YYpjWoWyY5neOKh5FW74NU5yCiTizmU3/ZbuaPEPBP9ayZuVKfq93rfXyJH20tqjMRDZJ8AFNVh6BBd47qAETUyYfwMsJE/WKYlgb+LhHZyQ8N00pQHYIG3WkAkoVA0sHaxqOe9D9w6Bf6+Rsf8j26OA8V21SHI4pBnFjVC44rHgK4WHUAItrFGMO0DlQdghxqfiAR4ZNpWxICgXO8b85crc8un+N55R1AStWZiAbBWaoD0KDj4DKRvXDpUoqGYwDkqg5BRJ2SAfxAdQgadLv9TfeL4PDTPW8XLtevzX5fv+KjOZ5X3tHR2qwiHFEMOtswLY/qEE7hqOJhZBmtU1XnIKLdfF91AHKs0wAkqg6xLz4RzL/dt3DqKv2SNVxmhGLADyPdChQDDNOaBGCU6hxEtIvDDdPiajvUX5xZT2Q/F6kOQINofiALwLF7uloIaFmi9vDbfQunrtMvannO//OlR4o1awYxIVEsygZwnOoQTuG0gaHDEf4BE5G9sHhIfXWu6gC9kSyaDn7S/8Chy/zXvre/2PSN6jxEAyQHwEzVIWjQ/FB1ACLqFgs/1GeRpRFPV52DiHZztGFaHNeMHacA6FGHkxAIHK59OeNZ/e6D1ukXfnWv9/ElWaiuGOB8RLGK59k95LTiYZHqAETUrSmGaWWoDkEOs49ZeHaWr1Uc+R//Lfn/5//F0nTUVqnOQzQAzlYdgAYNl88isicWfqg/vg8gSXUIItqNAHCi6hA0aE7py53iRNt+53jfnPmeflXa2/o17//Y87/3vGhvi3Y4ohh2mmFayapDOIHTiocnqw5ARN3SwPcn9d4ZALyqQ/SVEPBO1NbP+Ei/wveA9w9LuEcBucwPDNNy7PuTesYwrQkARqjOQUTdOsAwrZGqQ5BjcWUYIvvi2EksmB+IAzCrPw8hBLx5omrSL31PHPmFfmHtIt89S8aJDV9GKSFRLIsHm9R6xDHFQ8O0chBetpSI7IkfUKm3jlcdIBqEQMoPvUtnrtZSZI5OAAAgAElEQVRnV13heeFtQErVmYiiYAj6+WGXHOEM1QGIaK9OUh2AnMcwLQ+AE1TnIKI9OtYwLZ/qEDTgjgaQGK0H04TMmOZZPfNF/fbRq/WL193ufXpJKuqro/X4RDHIkSuhDTbHFA8RbusXqkMQ0R4dZ5iWrjoEOcT8gAfhk2nX8IpQ3i2+Z6et1mevO077YKXqPERR0KdldshROLhMZG8sHlJfTAWQpjoEEe1RCoAZqkPQgBuwz1KJouXAOd5XZ67U5ya85b9+xWna8g81hIID9XxELsXJ0j3gpOIh2/qJ7C0RwDGqQ5BjTAIQUB1iICSKljF/8j80/h396vfHiI0bVOch6gdXFfhpV4ZppQEYrzoHEe1VoWFa8apDkONwGS4i++P71P0GfBxbCOgjtLIpD/t/f8SX+gUVT/geWLy/2PTNQD8vkUsUGKa1v+oQdueI4qFhWn6wlZTICbh0KfWU62f4DBXbJ73iv9X4l/+OZVmorlCdh6gPxhimla06BA2Yo+GQzwJEMSwenMhBveeKrQGIXI7FQzebHzgMQP5gPqVHhHKO8awsfF2/ZcSn+iWrbvT+Y1kimuoHMwORA7l+bLK/nDJgMB1AsuoQRLRPJxumxeWFqSdiYkKIEPCM176a/p5+Vfwjvt8uiUdLo+pMRL1UqDoADRiuFkDkDFy6lHrMMK1MAIeqzkFE+7S/YVqjVYegAaN09byAaDzkGu+/p3+uz/H8x3/z2+FtVaRUmYnIplg83AenFA+5ZCmRM+QBOFx1CLK5+YEkAJNVxxhMQiDpVM+KmZ/rc2p/4nluuUAopDoTUQ+x48W9+EGJyBlYPKTeOAYAJ3MSOcOJqgPQgLHFZyghkHCAtnnan/wPjf9Sv2Dz73yPLC4QZZtV5yKykaMN0/KoDmFnTikesp2fyDkKVQcg2ysE4FMdQgWPCOXe4HvuqDX67K+KtHc/Up2HqAcKVQeg6DNMaxgA7u9A5AwjDNMqUB2CHIMTQ4icY6rqADQA5gc8ACapjtGVTwTzT/a8V7jEf33eR/rclZd7Xnw7Di1NqnMRKZYK4AjVIezM9sVDw7SGAmArP5FzsPOQ9iUmlizdm3jRuv+j/t8c/p5+5UfjxIYvVech2osDDNPKVR2Coo5LlhI5y5GqA5BjTFcdgIh6LKZW44khhwBIUh1iT4SAGCLqx5u+Z6at1S9ue8H/s2VHaatWqc5FpBAnXu2F7YuHAMarDkBEvcLiIe0L/zBHZIuaw1/w3z7qZf9ty3OwvUx1HqI9sMWyOxRVLB4SOQuLh7RPhmkFwInXRE4y3DCtHNUhKOqmqA7QU0Ig5VDt6+kL/b88ZL1+wdf3e/+wmOMSFIM4RrkXLB4SUbTtF/ngSrS7+YFkAGNUx7ATIaCN1UqOWqFfnfR738OLE9HUoDoTUReFqgNQ1HGZLCJnYfGQeuJwcL9DIqdh96H7OKZ4uDNdtI/8kXdp4Qr96ox39as+uMDznxU+tLeqzkU0CKYapuVXHcKuWDwkomgTACaoDkG2NQ4c1OiWEEg8yfN+4Wf6JY03eZ9dpiEUVJ2JKKJQdQCKHsO0kgGMVJ2DiHplgmFaXtUhyPa4Zw+R87B46D6OnqQnBDw5onrinb6npqzXL2x41n/nkgnii3WqcxENID+AA1WHsCsnFA8PUx2AiHqNS5fSnhyqOoDdeYTMusr7wvQ1+sXfnK4t+1B1HiKEO8ptu28H9dqh4CQOIqdJADBWdQiyvYmqAxBRr7F46CbzA5kARqmOES2akOlHautmPq/PP3CNftH6X3gXLElHbZXqXEQD4BDVAezK1sXDyNKHI1TnIKJeY/GQ9oTFwx6KE237PeR/7IgP9cs/Hi++XK86D8U0AeAg1SEoajgxj8iZuHQp7Qs7D4mc5wjDtDyqQ1DUOHLJ0p5IEK0HXOh9feZH+hXJS/3XvXumZ8n7XC2JXITFwz2wdfEQ4cENzowmch4WD2lPWDzspQxRN+F5/89Hv+q/5e08VGxTnYdiFouH7sHiIZEzsXhIe2SYVgYAQ3UOIuq1RHDQ2k1cP4lDCPgLtPLJv/L9cdKX+vlVT/mKF48RGzeozkXUTzwO74ETiodE5Dz7GaaVojoE2cz8gAb+Qe4TIaCN0TZNW65fm/q471dLEtFUrzoTxZyDVQegqOH5NZEzcXIe7Y3rB6yJXIyfkd0jpvZN8wiZNdPzWeGr+q2jVulzVt/i/fvSZOyoVZ2LqA/GqQ5gV3YvHo5XHYCI+kQAmKA6BNnOaIT37KE+EgLxszwfz1ylX9J8m3fRUg+C7aozUcxg8dAFDNPygj9LIqfazzAtrspDe8LPXkTONVp1AIqa/VUHUCVZNB18hfelGZ/pl/r/65/39knaex8LhEKqcxH10DDDtFJVh7AjFg+JaKBwdjR1xSVLo0QTMvMyrzVjjX7xprM8b76vOg/FBBac3OFAAHGqQxBRnyQAGKo6BNkWiw9EzsX3rxvMDwjwZwkhED9a2zrt9/5HJnypX7DtD76HFo8QW79VnYuoB9gF3g3bFg8N0/IDGKM6BxH1GYuH1BWLh1Gmi/YR9/ken7RSv+yTSWLtGtV5yNXyDdNKUh2C+m2s6gBE1C/7qQ5AtjVCdQAi6rOYLzi5RD640tIuvCKUd4Lng8I3/fPyV+qXfXK151/LE9C8Q3Uuoj1g8bAbti0eIjzD3ac6BBH1maE6ANkOB60HSJpoOOxZ/11j3vDPe6dAlG1WnYdcSQA4SHUI6jcOLhM5GweYaU9Gqg5ARH3GY7s7HKA6gF0JAZEmGg6b5/u/o1brs6Xlv3X50drKT1XnIuqCxcNu2Ll4yMENImfLVR2AbCdfdQA3EwJiP23r1CX+6zMX+IqXcKNyGgBcutT5eBwmcjZ2HtJuIqs25anOQUR9lmKYVpbqENRvMbvfYW8IgaSDtY1HPel/4NAv9PM3PuR7dEkeKrapzkUEFg+7ZefiYbbqAETULyweUlfcp2cQCAG90PPZzE/1y4LzvQuWetHepjoTuQaXk3e+AtUBiKhfWDyk7gyHvcd2iGjf2H3ofOw87CW/CA4/3fP2zOX6tdnv61d+OMfzygodrc2qc1HM4kTbbtj5BJPFQyJn0w3TSlcdgmxifsALIFN1jFiiCZl+kff1GWv0i7ee73n9XdV5yBU4KcT5WDwkcjYOLlN3uGoTkfPx+O587DzsIyGgZYmaI273LZyyVr+o+Tn/z5ceKdasUZ2LYg47wLvB4iERDSQONFOHHNj7b45r+UVw+F2+BZM/1S9ZNU37/HPVecjROAHA+TibksjZRqkOQLbE/Q6JnI+d5c7H8a8o0ARSD9e+nPGsfvdB6/QLv7zX+/iSDNRUqM5FMSHOMK0U1SHsxs4DuSweEjkfT56oA/dhUSwgGg9Z5L937Fv+G1aMEFu/VZ2HHIkz8RzMMK1kAKmqcxBRvyRG3stEO2PnIZHzcZKe8/FnGGVxom30Od43Z36gX5n2tn7N+z/2/O89bstCA4z1qC5YPCSigcQ97qgDfxdsYoRWOuVN/7ycRb57lqSivlp1HnIUfiB2Ni5ZSuQO3BaAuuIkPSLnG6I6APUbf4YDRAh480TVpF/6njjyC/3CmkW+e5aMExu+VJ2LXIkTprtg8ZCIBhI7D6kDi4c2IgT80zyrZ36szxX3eB9f4kN7q+pM5AgsHjoblywlcgcWD6krdpUTOR+P7U42PxAA4FcdIxZoQmZO86ye+aJ+++jV+uy1P/MuXBpAQ43qXOQarEd1weIhEQ0kFg+pA4uHNqQJpJ7rfXPmGv3isjmeV1aozkO2p3O5PEfLUB2AiKKCA8zUVUB1ACLqN3atORvPsxVIFM1jLvG+MuMT/bL4N/03rDhVe/tDgVBIdS5yNHYedmHL4qFhWgkAklTnIKJ+Y/GQOrB4aGM+Ecy/3bdwyip9zupC7ZPPVOchW+PJtHMlqg5ARFHB4iF1xeIhkfPx2O5sXKFFISGgj9RKpzzif/SIr/QLyh73PbB4tNhcojoXORLHO7rwqg6wB+w6JHIHFoyoA2fiOUCyaDp4gf9+fBvKfHdO2005X8phhupMZDuZADaoDkF9wol5RO7AAWbqisVDIudj56GzcbzDJjwilDvLszJ3lmclamXCZwuCx9f+qf3kw3YgnivoUE+wJtWFLTsPwR8UkVvkqA5AtsH1/x2kQKuY/Lr/5rx/+H+xNB21VarzkK1wVq1zsfOQyB04wExdsXhI5HzxhmnFqQ5BfcbPSDYUEI3jrvX+a/rn+hztNf8ty4/VPvwEkFJ1LrI1dh52YdfiIX9QRO4QrzoA2YZPdQDqHSHgm6Stn/GRfoX3Ae8fluhobVadiWyBs2qdi52HRO7AzkPqZJiWAMBuCiJ34OQQ5+IkDhsTAokHapuO+rP/14d9qV+w6be+3ywuEGWbVeciW+JxuAu7Fg9ZcCByB7sujUyDj8VDhxICgR96l85crc+uutzz4tucqRfzdNUBqM/YeUjkDhygpJ0lw77jOkTUOymqA1CfeVQHoJ7xiWDBKZ53C5f4r8/7UL/847mel96OQ0uT6lxkGxy77MKuJ5l2zUVEvcODLnXgsqUO5xWhPNP3zLTV+px14eU+KEZxUohzsfOQyB14HKadsZhM5B48vjsXi4cOIwREhqibcKvv79PW6he3/tt/+7Jp2uefq85FyvG93IVdi3RCdQAiigqe/FIHFpJdIlE0j/mz/9eHvaNf88EYsXGD6jw06Hhcdy52HhK5Awc1aGf8u0zkHjy+O5ddx9epB4RA4DBtw/RF/nvHrtcv3HCf94+Lc7C9THUuUoLnVV3Y9eBm11xE1Ds86FIHFg9dZqiomviK/1bjX/47lmWgpkJ1Hho0HNRwLm4LQOQOPA7TzoKqAxBR1PD47lz82bmELtpGneVdUrhCvzpjhX71B+d7Xn/Xh/ZW1blo0HAcuwu7/g9h8XCACISkBhn0IBTSEAppkMHwf3e5XHoggx4EpSZkSEMo9N3lu30tPQhJDaGQV4Tkd5cHpQdSagiGvAih43KvCHZ+XbE9IeivkvwD62qiHShSHYLsgcuWupAQ8IwXX03/QL+y/p+tU99Y/PWEJG6J6G6NvrgmHtcdq111ABpYHgTbM7wfvp9XDuTUBjXB47ErtXr85TwO005YPIwB8Z6tGzJat5TlbQ9hSENQ4/m2O9XpiZLHd8fiOLbLCAFPLrZPvMu3AL/wPrX9A3nA57/bdpxIqQ1yYryLBTXPZh6Hd2XL4uEE8UVrgmhZ5UEQnu6KVAjCEylUeb8rUkkvQojcRnoRKVKJkIwUr+CJ3EaL3M4T/i88IiQ9CIqdLu/ytUTktkITnfcXGmTn1wJSeBCCBilE5L8dl2tCQoPUOi4Pfy2FQMflMny7zq8hxE6XC0ADpNZxOYCO23kAKcLfd95Gw67/PB1fCwEN4SVhbfFz35zjKflkffY3o7biaNVZaMA0A/eozkD2wBMsFxMCyT/U35lVULrhjZQyzyzVeWhAPQ/coToD9U2L6gA0sA4VGzboBc8EPx+tT/+mXbbkVWHLiDJZOaJUNhnlUmRXIyG5CUO8QQwTLvu73BgK4VcV5Vjd3AwJYEpCIq7PzOy8fnt7O35ZXo5v21oRksBpgQDOTUtDVXs7bti6Bc1S4ubMLByekIBHKipwYJyO45NT1L2gvfsGmK86A9kHJ4bEgGvinv3qsdGlx9YIofnbZFNONUrzK2RVQYVsGlaJYE619KU1IDm+BRmaRI5wUSHjm9YW/HRbKXJ9Xjw4NG+X69qlxF1lpdjQ2orGUAjzMrMwNTHRqcd2ANCAn6rOQH3DxggX04RMP1Ksm/H02Ko3Cy2fPOhbHOWm4yzt4lPgLtUZbMUWRaSuntfnewEcojoHDaxhMmgsPrl+2+MlgXfnvB4aI7jZuxtxJix1cNUgJXUv4djqvIZ/Znya1IxDVWehARNSHYD6jMvtuNwsz8fl3y+vHHnisKGt7V6hb8zGyI3ZYuTicbveTgvJYGYNNo8olxUjt8l6owyh3O0yPnUH0vztyBMO3B+zPhhEUXIK7sjOQUhKnPzNNzgvLQ2Z3vDH3apgEJcNGYLRuo7mUAjHfr0B56Smwqqrw5mpqTgyIQF3l5Uhw+vFupZmXLtT4dGGeH5NO+PvQww4tf3rtOeC+sflXu8RrT4R/20WRnybJUa83c1ttZBsz6zB1vxKWVVQgfr8Ctmeu116htQjMbEZQzwh5AoHrQrzWVMzzktLw/8a6ne77vnaWviEwMKC4dje3o4LNn2L540RTj22AzzPdjIWkmLAD5vrM64+N2vcuK9Dq275ZyjJF8QI1Zko6nhe1YUti4cA2lQHoMFxXl39lFcPTlh27Qh/3X1PBrfEt+Ig1ZkoqjgTljrwdyEGHNLeOubac9rfuPRJ7zaPRK7qPDQgOKjhXOw8dLkZ2mdiWHswb1xL67LP4vTpe7pdSBOesnQMK0sXw949cPfr0+plRUG53DaqFPUjSmVbXpX0pdcjNa4VuRqQPpCvoa+yfT5k+8LzlJpkCD4hkKJ9N443Wtc7v64JBpHj9UEIgXhNQ0tIoikkkaBpeKCiHPMyswY9fy9xUIN2xt+HGJCO+rRrqptrbs8css/bhjTh7TjGf7h/NzeQUqbXoyyvSlYUVKCuoFy2Dt0utYxaxCc3I83XjhwBJEX/VfTNqYEA3m/c0e1161uaMSUhPN8l3etFpteLr1panHpsB/h+djIWD2PA9KbmsZqUpZ+N1A656AbRfOPzoSXjN8ijBDtP3YTH4S5YPCTlntxWNmna8GElc67z7PfTZ4JLD/4WM1RnoqjhQZc61KoOQIPj1paqsfN+lLvltmdDQ5w0q5l6jAUo52LnocvtJ7ZkA8ADFZX7HT9saAuE0Pd1n+5UJ4vM6mSR+emo3a9LaJa1BRXYNqJUVo8slS35FdKbWYekhGbkaBLZIrxFgjJBKWFu24Z5WZnQtd3H8RpDIdxaug135uQAAE5JScH9FeV4r7ERY+PiUNrehlfq61BdE8SZgVQcFBc32C+hJ3h+TTvj70MMiENr9vcbWkfNz0jfHBRiWL8eTAixPQXZ21NE9qo99MwkNcrqvCqU5VfImoIK2TKsCsiskXqgEQF/G7LtMpFkpF/H2zt2YFZyMkpaW7G2uRkhSKce2wFOuHWyJtUBaOBpgDahueWLD+Pjctq8Iq74R56ZY76Va257NujT2zFadT6KCp5XdcHiISnnB/Rntpbqp+XltvziXO+MWR+H3r30P1zG1CX4XqYOLB7GiJxgMCc7u3n9C5P19057V+6x84Uci+9l52Lh18US0dSgo20UAAxtD+aOb2lZujIuLuoT8hrjRGBdPgLr8nevEfraZXNeJbaMKJNVI7fJpuEVUmRXIzG5CRmeEPLEAH/2bJMSt27bipOSUzA9cfemmR2hIK7fuhVXDsnAmMjAcZym4Y7sHLSEQpizeRMuSkvHZ81NMDOzcO3WLXhsWP5ARu6rRtUByFY4yOVyqaivEQKpAsDJDTs2vJCc1L/iYQ80JIi09QlIW9/NsR4A4lplQ852lOVXyOrhFbJxWCVC2dXSn7oDyXGtyBysySRnBgK4r6Ic5327EQfqOkb6dQzz+Z16bAeA3ddm7QEhxHgADwPQI//+IqX8rRCiEECDlPJDIYQB4Bkp5eRoBBXhCUq/B7A/wkXPL6WUl+3l9osBXC6lXBeN57ehGtUBaHBcUluX9mH8dxMQ1haIgy66wdN2zYuhxVPWyWlu21c8BnEiQBd2LR726Q8mOdeotnbjpu017zwwJG3qGxO0yasMsfm+J4NbEriMqdNtVx2AbIMn0zHk7oqqiZMLh9WNKwkuG1kKFhDdpU51AOozdh662BRt9QYhvttv9v7yqv2PzR/aDCEGrb2izSviSnIwqiRHjHqry863WkgGs6uxySiX5SO3yUajDKHcahkX2IH0yD6LCf157lYpcdPWLTguOQUnpqQACHchNoVCSPJ4UB8M4idbt+CKIUMwMWH3p3p8+3b8KJAKAPBAQAiBxpBtV2nu0yQODi67Fo/tLjdKbC0FkAoA12+vOfiFpMQ+d5ZHS7NfJJXkIKkkR2BZN9d7g7I1qwbb8ivk9oIK2ZBfgWButfSm1SMpoQVDPCHk9HWAfedju0cI3JEd7iRf0tCAmmAQqZ7vVg902LEd6MNYqBAiB8BCAN+XUm4QQvgA/EUIMRdALoBSAB9GNyYA4HgAXinDk0WFELG+ZQXHO2LE1KbmsR4ptwaFGNpxWdAjfA+f7il8aZv88o5Fwfb4NoxRmZH6pUp1ALuxa/GwUnUAGnwX1NVPfTUxYdnncfr0snQxbM51nrafPhtaMnajnKk6G/VZheoAZBvsVooh8VImXFFTu/Jn5wcmPfFIcA33s3UVFg+di52HLnas9vEug1Y5wWDOEc0tSz+Mj373YV+ENOHZNgT524aI/BXdDKek18my4eWybGQp6kaUymBelfSlNyA1rhVDRWTQfG+eq6nB+42NqAkG8Y+aagDAlMRErGpqxqPDhuGPVVX4prUVj1ZW4tHIR837c4ci2+fDlrZWrGxqxFUZBWgOhfD3mmqc9+1GXJRmi1X5utPrcyoOLrtXSXFRm2FaDbDRHnUUXQdqmzrf80NCoYxRbW3vbPD7p6rMtC/tHuHfOgTDtw4Rw9/rZm9dIWVoSB225VXKiuEVaIjsu+gZUof4pGake4PIFUB8d4/9Sn0dXqurx6PDhuGLlhbcXVYGCYl8nx935nx3iHHgsR3oWyPFBQAWSCk3AICUsk0IcSOAJQj/P2wVQhwJ4BcAvEKIxwCMRXiVqJMBNAO4H8CRCI8R/y0ysWQBwvv4DQXwdynlE12edzWAYiFEoZRysZRyGwAIIQ7EdxNVAgCukFK+13EnIYS2h+e7FcAPEO6u/4+U8p4+/L9QieMdMUIAYmJzy5fvxscN7Xrdhlwx+uIbPMG5r4QWF66SkwVg2zWSaY9YPOyCxUOylQWlZROPKhi2vlnTDgh6hO/Oczwzv/dJ6L25r4YO6MnAAdkO38vUgSfTMWZuTd3UvwRS1s2b40n97WPBSg3IUJ2JooLvZefiz87FJmtrdutCua+i6sBj8oc2QYhuB2DtZHuKyN6eIrJX7rf7dUlNsia/AltHlsrakaWyZVil9GbUIiWhBVkdS+P9OC0NP05L2+Pjz8vKwrysrG6vy/P58Xh+AYDwMqZPRL62sb5M4uDgsruVg8VD1xojNjbv/P3N22tS5uZ0fzxzCimEVhlAbmVA5Ha3vy4ABHbIyqFVKC+okHUF5Uktc6oSUVGL+OO8gcDJKYEcAIGD4uLwt+HDu72/A4/tjWPWre3LnocGgP/ufIGUslwIEQDwJwClUso/RDrLDwZwrpRyvRDiCQAnAkgGkCilnB459i4XQvwr8lCVUsoLunvSyESUUwDcKIQoBjBfSvkawgXQsxDuNr8MwIUA3tvprhfs4flOAjBHSvlpJKvTsPMwhlxSU5vxbnz3dcGQJjyPnewpfHmS/ObOhcGGxBYcMsjxqH+4gl4XLB6SregScX/fWuY/PS+nAUIkAcCbh2lHrh4uNt/3l+CWhFYcrDoj9Qo7D6kDT6ZjjABEcUVVy7XZmUMfPENbOe/5UJoAPPu+J9kcOw+dq1R1ABo4eaJyt1HRrGAw68jmliXvxcc5ehWPhniRurYAqWsLdt8+y98mG4dVYotRJreP2iabCyqkyKpBYnITMj0hDB3ofRYVqe7DfQxwcNnNKgCMVB2CBsZobcsuB7+pTc1j40Kh9c2adoCqTIOhNlFk1CYio7tjPwDEN8u6odXhfRcLymVzfiVkVo30B3YgJa4NWZpE5iBH7q++DlhvRJf3vxAiA913z6yWUq6PfL0J4cmdhwCYFlk2GgBSAHScU7yxtyeOTEi5UgiRBeAtIcQXAA5A+Bi+BuHJIV3XCj9iD893GoArhBCzAfwVQMnentuGON4RQ45sbjnYI+XmoBB73IN2U5YYMft6T+ii/4aWnvCRPKK/S/TToGHnYRf2/DA1v7Yd8wO1CP+hoRizX1vbiBuqa97+dXratI7LytLEsDnXebJveza05BAuY+okLB5SB3a8xKDvNTYdNrSt/f0PDvBO+t9hcsmsT3j8dgG+l51rm+oANDCysb3cK0K7LZ0EAMUVlQcdnZ/XCCFcOWDR6hMJX+di9Ne5Am8etut1Wki2527Ht0aZLB9ZKhuNMsicahkfaES6L7zPou07MvegL+fXHFx2t3LVAWjgDBMVu7W3nFdXX/54asDVxcN9aYoTKRtykbIht/vioq9dNmdXY1t+pdw+vFw25lcgmFMtfakNSEpoQYYmkWOziY19LR7+FcAbQojnpJQlQggvgAcQ3m+2a4tq185GAeBzAGVSyrsAIDIxYyPCEzv2uEGkEGICgA1SytrIZJQqhDugiwGcKKXcKoS4s5u7dvd8mwAYUsq7RbiJYB2APRZlbIqfkWLM5KbmDW8nxO/191QKoT15nGfGa4fLb+9cGKwKNGL8YOWjPmPnYRf2LB6GVYLFw5h1cW39tNcSE5at0fXpHZcFPcJ31zmemUd/Gnr/8ldC+3MZU0dgFzF14Ey8GPX7svKs0/Jy2/50omfmQRvbVwytxhTVmajP2tC3jheyB3YeutRMz6cl2H2AEACQEQxlTm1qXvJOQnzMTd4IacK7JQMFWzJEwdtd1y6RUg6pw7bh5bJ8VKmsN8rQnlcl9bR6pMa1Yaiw9+fQvpxfc3DZ3Thh08XSUb/bmsyX1tRNeDyQUotw9zB1o80r4jZnYsTmTDGiu712tZBsz6zF5rxKWTW8Ag35FbJt6HbpSa9DYmIz0r0h5Irw0sqDpU/dLlLKbUKICwAsEELoAPwAngbwBwCzADwghDgRwI17eIg/A3hYCLEMQBDhyWbn9OCpvQAsIYREuAj7qkFna/EAACAASURBVJTyMyHEXxGeKLIZwFc9fL7zANwb2RfXD+Cxnrx2m+F4R4y5tKYu6+2Ens1D2zZEFFz6E0/+OYtDy059Vx4qwpOiyJ7YediF3YuHe1j9nGLBU9vKjziqIO/LFk0bvfPlbx2qTVpTIDYXPxncnNiCsaryUY/wgyx14Ml0jBrV1m5MbG5Z+kF83IxbZnvGPfFI8Ct/O7rZ1YocYOuYdWv3OEhMtsfOQ5eapX3cuLfrf1lRNXZmQV7nlgAEQAhRFUBuVUDkfjx696uTG2V1QYXcOqIUtSNLZVt+pfQMqUMgoQXZmuy+UDuIen1+zcFl12PnoYvFoTW762UJUiYe3tyy9KP4uBkqMrlBSBPesjQMK0sTw7r7OwApZVoDyvOqZEV+BeqGl8vWvCopMuoQn9SEVH87ckR4Sedo6fN5mpTyIwCF3Vz1XwA79+VP3uk+83e6/Jpu7nvRPp7zfQBHdXP5gwAe7ObynfN193xn7e35bG9+bT3mB1owuAVnUujwlpYxXik3tgvR/carXQkh/na0Z/p/x8utdz0d/CK9AUcMcETqGxYPuxBSStUZujc/8DKAItUxSK31Pt/XZ+blZEOIxK7XeYKyzfy/0DvjvpEzRHhGLNnP8WPWrX1ddQiygfmBaQCWq45BatRoWs2MgjxIIVKHVciSBx8Pptm8q4O6t3zMurXT930zsivDtFoQHnQnF/lAv+LjTFE7YW+3uSo7c/HShPjCQYrkanqr3DGsEltHlMqqkaWyZXiF1DJrkJjU3LnP4kAugxcEEDdm3dqu3YEUwwzTugHdDNaT86WivuaTuLndrri03uf7+sxhudzrUqGkJlmTux1l+RWyZni5bBlWCZlVK/WUHQjobcjSgCG9eLj7xqxbaw5Y2H4QQnwfwA07XbRFSnmuqjy2NT+wHsD+qmPQ4Lk6O2PxkoSEwr7c9/S3Q8vPXhoay1X1bOegMevWrlUdwk7s3HnIpZUIB7S1jfxJde3bv0lPndb1uqBH+O452zOz8NPQ+1e8EhotgN2W8yDl2HlIHb5RHYDUSQ2FUs+qb1j6TEryjM2ZwnisSHv/Cis0kRM/HGeT6gDUb2UA8lWHoGiSMgO1+1yt5e6KqnEzCvL+n737Do+qTNsAfr/nTEmfVBJIlQAyIIIIiIqAFZW1Lh+WVaKIoiDYd7HtRkWN69oVXdfC2taOumJZG01R6Q6aQSAkQHqbmWRmMuWc9/tjQk/PzLxTnt91cV0yOeUekOTMW56nBYz5c5dEVHLpWPzOQRi6cxA7Yq+KrHDPwCbsKajlDYU13J5fB2Q18bgkB1K1CnL8UAJvT6hOHNLgslC08zBCFbKqGnQysHy0xzM4RVE2N8vymI6+TgKvNZYlb89G8vbsjj/S6N3cntWMmtwG3pxXxx25DeDtfRcTY9xIlzgyGSC1H743eMl7h3P+CYBPROcIA2WgycOocq3FNmhlXN/aii87WZq04lhWd//ryo+Z1gO7golwu0UHCDWhPHnYUfkSEoWutdpO/l983BqzXndESQQAWDFamvBbPqt85BVlb7wLo4Kdj3SpSnQAEjKqAbQBiBEdhIjx58bmEz9ITCj3MFaw4lhpwtgdfOXEbTzqenCFOZo8DH/VoMnDiHI021POGI7q7rgUVU091eFc8V1831ZHk55RZKbdm4GCvRmsYM3hzRU45xlWVOfX8drBNbzlqFqogxq5LqUVKXpfn8We9L8pD0Bsv6DBZaFCdtKB9M9waY+1q6/Pa7a2PZieGqw4pJdcOhZfkYnCikwGHN57F74FJwMs2JvTwBtTWrGDtg+HvTLRAUhwjXa5h2k53+VhrNtn8Y40J7IBC+ZpBpyzTl1b9LU6VALS/Z2R9EqV0VxqFx0i1ITy5OHvogOQ0PFade3YU/Kyd7gkqcM+WXXJLPuam+XMRe+qK0bv4lNoN0tIaDaaS2tFhyAhotjKUWyoAHC06ChEDC2gvauxqe6+9LQCAHj8Imny888p69JaMF5wNNJzNHkY/ipFByD+dZq0qQrofvIQAB5oaBozKS7WBsZ6MklF/I0xVp+MgfXJbOD6DvYlJNl5Y149rxlcA8tRvj6L2jQbkmLdGCjx/YNJVMmBdGSb6AAkMIysoq2rr89oaR33cFpKterrBUrCjCIzbXUa8qrTWB5oEUAkoMnDKDTZ4dz9TXxcnyYP9/l8vHTi9yNYY/Gbyg85jTjJX9lIr20XHSAUhfLkIT0Ak/1iOY97o7qW/d+gLHtH/Q8BX8Prhy6Vp042qevmfaoWSgAtwROLakSTw+0CTR5GtRkt9glPpSRvtsjyGDDGbr9GHvavp5UKjYqeNRknotHkYfgziw5A/OtUebPS02MNqpp8hsO54mvafRiSbPEsbWs8S9tacOTXYty8NacelQOb+eYlQU9GQl15yfTqgkXLraB+0hFnqFTZ5aJoDaA50+74/cuEeJo8DH808RT+6O8wCs2x2AZ9E9+30qUHs8WztFuv05x06hb15+s+V/Nkjiw/xOuXpxvq8aPdASdXcXVKKs43HHjMaPJ68XBdHXZ73FA5cKHBgD+lpKDR68WtVZVo4xx/zhiA4+Pi8FR9PYbH6DEtMeTXL9JGtg5I3R8izA4AqugQJHQMd3sKb7RYN3V33KpR0vgb58muVj1+CUYu0imaPCSHo1U8BM/U1seAcxUA7LHMcO8s2c0BKg0RHmhhV/j7VXQA4l9GtjutN8cXNzQeB867LINHQk+bjiXsyGZHrz5GoqoepDP0MzoC5bD6bls+3NFkGQ7OQ7IXKumxWlORySE6BOk3qg4QhY5xu4fqVL7TX9f7brQ0Yc5NcmxZJtb465p98b3djm1tLryZl4e38vLxanMTGr0HftQ0KgquS0vDO/kFeD0vDy80NoBzjuU2G2YkJ+OZ7Gz8u7kJFW43zK62cJg4BGjMskOhO3lYbHWBmlSSw8y12CYNc7m/7+64BgMbOOdmecTGQraCAzwY2Q63y+3C5RUVuK3qQIWwJ+vrcXlFBS6rKMfPjiPHyve43Zi3dw8uqyjH/5WX44sWGwCgzOW71p8qKrDL7QIALKquwi9OZ3DeTN/8JjoACTm044VgjMs9fJjbs3bf73cOZENfO13aIjIT6REX6GE6EtDkYQTRwutOgLPDkv6dMajccLbd0e1iPBKyaEU06Qw9Z0egVLSkdHdMpqJk5nq964ORhwQMPWNHBtp5GKWmOp1+LTtsj2WGRbM1k564UNqgSGJKGptdbTghLg6MMcRKEkbGxGDTQWPQQ/V6DNXrAQAWRUGWRrv/WJfK4VQ54iQJj9bX4faMASLeQl/Qc3YHQnfy0If+0sgR3qiuPa4nqzpUiWlKZspTnz1P2qACjcHIdrBfnG24IuXAs/6PdjvMrja8lZ+Pp7KzcV9tLbz80HnNRkXB3ZlZ+E9+AZ7NzsYzDQ0AgHesFtyekYHbB2TgXYsF6x0O6BjDsbGxQX1PvUQ7D8nhaFCDAACeq60vBOf7V9cunyCdZMpnK0VmIt0yG82lPS6PSEKWGVTZI2KMZb/vYAz63p7314amsYxzSyAykYCjAWbSGfrsFYFi4M7syXG3NVm63aFIQtpm0QGIHxRbbQAaRMcgwXetxZoTiOuuNUrHX32LnGzOxqpgb4wp1Omx1mGHwjkavF785HBA6SCCQ1VxZ0017s/yVVk9LykJv7na8GxDA4z6GORqtfisxYb7a2vwW1uXbXxDAT1nd4AmD0nYieU87vXqGn7wwHNXVh8jjbtxnuxujQluGdMLDAaka+T9v//R4cC0xEQAwACNFoM0Wuxyuw85Z0xsLLK1WgBAndeL/Pb/jmUS2rhv5YaOSXi6oR43p2cE6Z30Ge08JIejyUMCAMhSlKyzHM51B7/24KXSybZY+uAcwraKDkD6r7xkehsAv5XVIWKdKW/o0wBVIudJ59od9P02/OwyFZlaRYcgIYuesyNMMlosjKFHdd5OdzjH+LNsHgk6+pkcOajKRxQa7vYU6lU1IBNPbTqW8NdZmsmPzJB+8UqoCMQ9OjIlPh7D9TEo2rMb/6ivw1CdDvla3SHH2FUFN1dVYl5aOowxvjUsMZKEv2ZmYXFWFr5qbcHxsXHwcI5FGQPwTEN9sOL3hQr6nNyhUJ88pAdg0qERbs+QGyy2jT09vsHABs65SR6xYQhbKaqMabPiRYqs2f/7ZFlGs9Jxa4J6rxcldXW4N9O3cqMoJQWf2mz41GaDhgFTExLwUlMTHqitQaXH3eE1BLODyg6TwxVbqwBQnyUCAFhc3zhe4rxm3+9ViWlumyNnKwzVInORTtHkYeSgQY0IMUnaKnd/VMfuaWg6nnHe5M88JOA2iA5AQhqNnUSYQlZV0/1RB8xsaans/igSoqiceOSgv8sodbrDGdDvwRuHSqOvulUe8EsBW8mDUEmGA1iYno438vIxKyUVdlXFUL0erYqvGFGLouDGykrMSU3F+Li4I85/qakJMw3JAAAZDIwxONSQLoBTYTSXukSHCEWhPnlIH5BIp+ZZrJOGuLvvf7iPKjHNI/8nT3nmfDFlTGMlCS3qgYpvraqCJOnIMZ96rxe3V1XivqwsDGzfeZii0eChgQNxW0YG1jsciJck5Ou0mJuWhmcbQrIqgtloLhUySUtCHn1fJwB8u8hvsFgPWdllTWAZiy+Tmrivvx4JLTR5GDmoMkCEOIpVD+rruQmcJ57Xag9qVQ7Sb/QMRbqyA4BHdAjiP0Zpd6/KS89rto4B5/ZA5SEB4wEt7IokNHkYpa612PIDfQ+3lsUuvkye8sBlUqlbDuwuuUZFwZ9278blFRV4rqEBjw/KxmctNvyl2rfW+5+NjdjlduO5hgYU7a5A0e4K1Hp8jyGVHjc2OR0432DApPh4/NLmxBW7K3BpcrdtfEVa1/0h0SnUJw83AQjJbVUkNLxZVTtGx3mvmhKvGSmNmz9PdrfEYEugcnVkYlw8vmv1VRpq9nqxy+3GUTod3JzD2b76osbjwc2VlbgnMwtD9Ee2sHm8vh4L0jPQpnLIYJDA0BqaKzeo5wbpzA+iA5DQMddiOylWVQ/5fvFrvjRy2UnsZ1GZSKdMogMQv6EBqgiQCLtVB29Bf65xV2PzOMZ5SK5CIx1aLzoACV3lJdO9QHA/35LAMrKKXi2mS+Q86RiXu8fVmUjIKDUVmWjhZOSgf4NRaojHc1SMqm4Lxr22Fkgjr7pVzlk3lK3gQMcl7fopQ6PBW/n5eCs/H8/l5CBNo8F5SQY8l+Nr73j7gAFYUTgE/87L3/8rs30DTLZWh5dy8wD4ypi+nJuHd/ILcE5Sjypxi7JWdIBQFdqTh8VWF2jVBulCHOfxr1XVKuDc2ZvzGg1s4LU3yce0f6MNyg65KfHxSJM1uLyiAjdU7sWdAzKhlyS82tSIx+rrAACP1NehQfFicW3N/pUbCvfF2+x0QgHHuLg4nJuUhGVWK+ZX7kVRSmow4vcWDfyTztDkIdmPAaykvvGID8tvT5FP2ZmF1SIykQ5VG82lQeuvQAKOdi9FgEnS1jLGwPpzjXjOEy5qtdOu4vBBA5KkOz2uykNC31Cpstff4+9sah4QiCwkoKjfYWQpha+ND4lCZ9kdvSo33R9eDdM/OkOeeu+V8s42LYIyaRnhfhQdIFQxzkO8smCx4UkAN4mOQULbM8mGNS+mGCb15dyTf1XXL/hELZCAdH/nimKjjeZSKoVFjlRsSAbQBPRvwJNElmk5g36u0momHPyaxstdLz2l7IhzY6SoXGS/943m0v8THYL4T8Gi5Q0A0kTnIH33uHbJyovlNVP6ex0nY44T8nPsnLEMf+QiAbPLVGQaLDoECW0Fi5bPAPCe6BzEP37QL1g3iDWO7+15J+XlmFpkaVQgMpGAuMVUZHpSdAjiR8WGlQAmi45Bgq9co9l9Xu6gvGDfV1K5d/5/1e8n/cZPZIAu2PePAC4ASUZzKVW/7EBo7zz0oW2jpFsLLNZJhW5Pn1Zafj9SGjd/vuwNdhnTCNYMKm9HOlNstYD6bZHDLKmtGwDOD+nT49Uw/e1z5FSVoV5ULrIf7RiOPPR3GuYmSOYYf1wnlvO4GS2t9HM59FHJUtITtPMwgqTAltyX8+ZYrS3+zkICivpsRZ6fRAcgYhR4vXlxh7VlCQZVYppnLpCnLLpa3u3QUYuKPthIE4edC4fJQ9o2Snrkzaqa0VrOd/Xl3MYklnXtTfIxPw9lKzkQkk0Ew8hqo7k0xLc0E8Fo0JocotDjLRjf5jpisVCDgQ38x8VSZaDq+Hdnl9uFyysqcFtV5SGvu1QVF+zahWcbOp/XbPJ6MWXHDiyzWgAAZS7ftf5UUYFdbl+l1kXVVfjF2auq26LQYGTkoe/DYW4gGo/y17X+3GSZIHFe56/rkYCgBbWkW+Ul06sB9OnzMAk9MfBk9eW8K6wt1M82fNhBLV8iEY1jR7Gz7Y5aUffelcWGzL5FHv71GLaSA2Ex0BAi6N9sF0J/8rDYWgGgWnQMEvriOU/4d1WtB5y39eV8VWLyP2bIU568UNpEO136ZaXoACTk0aA1OcLjdQ3HMs4th7++fpg05qvjmJDJq1+cbbgiJeWI159paMCJ8XFdnvtwXR3OTEzY//t3rBbcnpGB2wdk4F2LBesdDugYw7GxsX7P7WdOUP/pSEQ9RcNYDquvlhn3W1+rGM5jL2lpDfoqadIr34gOQMIGLfiJACmwNTOGxL6cqwN0pzjbaOdJeFhtKjJ5uj+MhBka74hicyy2ISLvr0pMfvEcecptc+RaqrDXY7RIrwuhP3noQzPApEdGud3D5lht/Sr7sNYoHT9vnqzaYqlxdR/R5CHpDj1MkyMkq2ryJS2tHfZKfelseUplavD/v7nAYEC6Rj7ktS1OJ5oUL05LSOjkLOCLFhtytFqMjDlQVTCWSWjjHE6VQ8ckPN1Qj5vTw6LF2DqjuZQGNSLPz/Ctdidh6FRpc4W/r3lbU/MJEuc1/r4u8Ys6UEsA0nM0eRgBhrCqfu1cWdTYXAjOqaJS6PtWdAASAMXWGgAdfq4lkS/X682JV1XhCzj2ZrCCa26Wj/3vBLaKA62i84Q4mjzsQrhMHn4tOgAJHzc1W085yu3p1yBzUxLLvG6hPOqnYWwFlTHtFRtAk66kG8XW3wFQKR1yhD83Np+o5by8o6/9ZbY8xqXB9iBHOoRbVfFkQz3+MiCz02OavV68a7HghvT0Q14vSknBpzYbPrXZoGHA1IQEvNTUhAdqa1DpCeny+itEByD+V14y3QMaYA5bp0kbXf6+pp4j5nJbyzZ/X5f4xbemIhO1BCA9tUZ0ANJ/w6U9R1Tj6I1crzcnS1E2+CsPCRiaPIxcX4gOQMSZ3moPjfEuxtjrp8uTF14vWyzxoJ8JHSs3mkv3ig4RysJl8nC56AAkvLxVVTOqswHonlIlJj/2R3nq4xdJm6mMaY+tMZpLFdEhSFhYJToACT1aQHtXY1OHfbfcWhb3l9myjgPWYOfa59nGBlyVkgqDLHd6TEl9HW7PGAAdY4e8nqLR4KGBA3FbRgbWOxyIlyTk67SYm5aGZxtC47NFJz4XHYAEzArRAUjfjJbKDIG47i1NlokS59QuIvRQyVLSG7+CFumFveGsot+LRG5qsrDujyICNYNaA0QymjyMYrOttqHgPGQWftWmsJzrFmqOf/9ktkbkeEqIon+r3QiPyUNf30PhW35J+EjgPPHV6lpXX/sfHuyn4dLYG+bL3BZLD3Y9QBNCpKc+ER2AhKYZLfYJyYrS4Q7mqjSW/9wfpN85IORB/HeXC5/YrLitqhJPNzTgfy0teLu5GW7O4VR9m9TL3W683NSI26oq8UZzM962WPBli23/NR6vr8eC9Ay0qRwyGCQwtKohu8G9Ab7yliQyfSU6AOk9BlVNQUthIK6tA/SzrC1Cd3iTDlEVHtJj5SXTOWggLOwNlSr7PfE33e44XsP5bn/kIQGx0lRkCtkPAaTf1oBKRUatbK8yKFHlW0XnONy7k+VJ8+bLzoYk+ox/EFos3Y3wmDz0od2HpFdGu9xHX21t8cs3xOZENuDam+TRa4ezlVTGtEtUdoP01H8B0C5V0qFnautjOuvTsmqUNH7tcCZkocILObl4bFA2HhuUjT8aDDgrMRGXpqTg1aZGPFbv2zD5Tn7B/mNOTUjApcnJmJaYBADY7HRCAce4uDicm5SEZVYr5lfuRVFKqoi30xNfGM2l9DMvcm0AQCVawswIVrGLMSQG6voLmi0TZc4rA3V90mtlpiJTuegQJOzQ2EmYy2ENsf29BgPY+a32Xf7IQwKCdpVHsmKrB8B3omMQcf7Qam8WnaEjjUksa958zYQ3TpV+UIEm0XkEc4PGsbtFk4ckot3abJmc7/H4pfEpZ0x64iJ5ymMXS1uojGmHKgGsFx2ChIliaxOA1aJjkNA0xuUePszd+ffuJy+UJjckYl0wskyIi8djg7KPeP0iQzJuTM8AAMxNS8c9mVlHHHNjegYuMiTv//2Y2FiUDBwEAMjQaPBmfj7eyS/AuLi4AKXvt89EByCB07475SPROUjvnCFtDGhZUR2gu9pqKwvkPUiv0A4y0hdfAPCKDkH6LgW25O6P6t7NTZZR/qjGRAKCnrMjH/0Mj2KzrbZhnS2IDgWfTJROmrtAVqpT4Jcx8zC1ymgu7fUOYcbYcYyxlYyxHxljmxhjC9pfn8oYG9f+3wWMsR/9FZQxpmeMvcwYW80Y+44x9mI3x69gjA33x73DafLwBwD9ahpNotN/KmtGajiv8Nf1fj5aOu76G2VY47DRX9eMEB8ZzaUhU9ObhIVlogOQ0PVcbX0hOHd0+EXG2O1z5GFeCX773k6OoAD4UnQIEnD0fTjMTJW3BPxZa16zdaLMOe1KDQ3viw5Awk95yXQLgO9F5yB9FwPPkavS+iBFVVOHejwb/HEt4lcbTUUmWqgT+agcYhTLUpQsg6qGXOnSg1kTWMZN12tO/Nc06cco3STzcW9PYIxlAXgDwGzO+UQAEwBMYIzNBTAVwDi/JjxgGgAN5/wUzvmpAP4WoPscIXwmD4utXtAgFumDRM6TXq2udYLzfjcd38eSwDKuWyiP+YHKmB7sQ9EBSNihHS+kU1mKknWWw9np7kJHDDPcXSR7OGAPZq4o8qPRXBrtZUyiwSoAjaJDkJ4bxvZkBPoeWkA7x2KjUnfi1YH6iZO+o8UhYSoFtmZ/lqf+S2OzX3YxEr96T3QAEgTF1l0AtomOQcS5oNUeFpugvhorTZyzUNbszoi6hUe9njwEMAvAUs75TgDgnHsA3AbgZgBXAbiVMfZq+7Eaxtjz7bsFv2WMxTHGJMbYP9pfW3vQrsWljLHXGGNfM8au6eC+vwIYzxib2n7f6vbzhjPGvmjfjbiRMXbCwSd1cb87GWPrGWOrGGN3d/WGw2fy0IdKl5I+GeNyD59la/nJn9fkjElPXiRP+YevjGmdP68dhhpBgxukt4qtuwFsEh2DhK7F9Y3jJc5rOvv6riw2ZOkZ0i/BzBRFaLdLFCgvme6FrwctCQN6uNvi4BoSjHtdb7GeqOF8dzDuRTq1zFRkov7QpK8+BEBVYcLQEFZV68/rndDmGhmnqqX+vCbpN3rOjh7vig5AxLnKajOGcunSg7XGsZTb52hOfvYP0jqFIaBtEkLERqO5dE8fzisAsOPgFzjndQAMAJYCeJxzfnX7l0YCeJJzfgqAXQDOgW/yMb79tZMBXMYYy2k/voFzfgbn/OXDb9o+WXkegJnt5VLPbv9SC4BLAPwBwOsAig47tbP7nQvgGs75ZABvdvWGw23y8GMAVK+d9MkdTZbJeX7qf3iwdb4ypswS3WVMPzKaS3vdVyPa6kSTDtHuQ9KpWM7jbrBYd3Z1zOfjpRO3HMVWBitTlFABvC06BAka2p0SJiZI5h2MQROMe2kAzVyLNWiTh65qF3Yu3ok9S3yf4d31bpgXmlH2cBnKHi5DxROdV6lW3Sq237Mdtct84+1emxdlD5dh5/07Yf/dtzm99oNaWNdZA/9G/IsGl0mflZdM3wMEpz808a/h0h6/71SZZW1p8Pc1SZ9tNhWZdnR/GIkQb4gOQMTJUNSMFFXdIjpHb6waJY2ffbMcv2MgVovOEmB9/QxcAWDwwS8wxtLRcTWfXznn+3Yf7wGQDl9Z05MZYysAfAsgCUBe+zFfd3VjzvlOzvk8AOcDeIwxNhjAsQBeAHArgGwAcYed1tn9LgRwHmPsKQBpXd03vCYPi6020EAz6Ye3ff0P/T4QYklgGXMXymPWjGArua9PVLT5T29PiMY60aRDNGhNujTXYjsptpvV0g/PlCbZYmkXqx99ZzSXdrrjk0Sc/4HK/4aFM6QNQS0lfK3FdqI/+4Z3xVHmQNoZh35uTRiVgMF3DsbgOwcj/5b8Ts+tW1aHhBEJ+39vWWtB6pRU5C3IQ+OXjXDVutC2uw2G8YaA5Q+ABgArRIcgYe8D0QFI7w1nFX5rt7LPNVbbOMZ5UMvnHb4oBACcFU7sXLwTZQ92vCjEVePCrkd2+RaA3LcT1vW+RR+uKt+1yhaXwVXt++PZ++JeOMo6bo8e4qhkaTQptv4OWsgR1S5qsbeKztBbzhiWdNdVmlP+cbG0ySuhL7vzQh1H3yf2XwMwmzFWAACMMQ2ARwEswZEVHw7fZMMAbAXwHud8Kud8Knw7BvdtdOp0lypjbCxjzADs3+nYCCABQAmA2zjnDwDo6IdiR/f7CUAy53wxgLvRTfnW8Jo89HlNdAASvhI5T3qpus4Ozt3+vjZnTHr6AnnKo3+UTCqDX0uNhLgaAN/14byoqxNNOlBsNeGwLf+EHIwBrKS+sctBFFVi8m3XyrkKQ1WwckW4t0QHIMFTXjK9DdQaICycLP0alF2H+8iAPK/ZujcY90o5OQUaw6Fvr7W0FWUPlmHXI7tg22Tr8DzHTge8Ni8SjzvQHmJRsAAAIABJREFUHkzSS1A9KlS3CkkvoebtGmRekhnQ/AHwkanI1OuqHoQc5g1E58LWsDZUqmT+vmYM57ET2lxB3f1y+KIQxa6gamkV8ubnYfDdg5G3MO+Ic2o/rEXqqan7F41Uv1ENzjmavmtC1iVZyLokC00rmmDfZgfTMMQNPnyDRVigycPoQ7sPo9gsX+nSsPxZ/PPR0nFX3yKn/pqHVbyLia0wtMJoLi3vy4ntY8izACxljK2FbyJuC3y7/34AcD1j7GOg02ox/wIwoH1seQWAh3t4aw2A5e3n/QDgK875L/DNk33HGPsGQEcfeDq730OMsVXw7XZ8vqsbh+Pk4f/gm6wgpE+Od7mMf7K1+L186T7rh0lj5t4oS5Z4bAjUPULMu0ZzaV9+iBQgyupEk04tFR2AhLbTHM4xgzzen7s6xhrP0h+4TLZwwO+rtaOMC7RTIRq9IjoA6V4eq83p/ij/mm21TdRyvivY99Wma3H0Y0dj8N2DkT0nGzXv1OzfbbKP6lFR+34tBl4+8JDXk09KRltFG+qW1SEmPwa6ATpYf7Ki6rUqOCucwXwb/dHrqh6EHK68ZHoVgC9E5yC9k8MaYgNx3Tsbm/LBedD6YB6+KMSy1oLYwlhULa1C2YNlsG04clGI1qCFt9W3bkKxK5ATZDDGIOklcDeH6lbBtAy1H9Yic0bYLQoBgC2mItN20SFI0L2NI3cgkSiRpqrpaWFWuvRgLh2Lv+9PmskPzZS2emQE/TNBgLza/SGd45xvaN/JdyLn/HjO+ZPc5yvO+RjO+QWc8x3tVfb2nVPMOX+Bc65wzhe0V8Obyjm/rP3cqzjnnT6zcc5/5pxPaj/vpPadhuCcP8Y5P5pzfjrnfC7n/Kr216dyzs2d3E/hnF/COZ/MOZ/IOX+wq/cbfpOHxVYFNEBP+mlRk2VKjsfrtz56h7MmsIy5C+TjVkdHGdO+Dm5EXZ1o0qmXQQ/TpBtLausGwLdDuVO/5bMR709iXU4ykm59ZjSXhl1jMNJvXwEoFx2CdC4FtiYdU47cphFgMiAvaLYEfVc3YwyM+Tbf6NJ0SBiRgLbKtkOOqVtWh/Rp6ZDj5UNel3QSBs0ahOzZ2bCttyF+WDy4lyPrsizUfVgXtPfQDzvQt6oehHTkJdEBSO+kwJYciOsWerwFaYoqrMy/q9oFT6MHuQtykbcgD7Xv18JrO/Qj4ICLB6B5ZTO237Udu0p2YVDRIABA2rQ0WNZaYFlrAZMYksYkof6zelS9VgV3vd+LSgUS/XuMRsXWOnQzRkUi2x9trWHfImJLoXTsVbfKAzcNDvtxbhtCfLE0Y+x8xtiKg34JnQcLv8lDn3+LDkDC3ztV1UYN5wGr3cwZk565QJ7yyAxpq8IidrfsFqO5tK+TsFFXJ5p0othaA/qzI90o9HgLxre5ut01/t4p8inbI7+5dyDRM1YUKi+ZrsK3kIOEqCnSL2Wi7l1kbTlRp/rKzAeLq8YF1e17nFPsCuy/2xF7VCy4yqE4feMVbXvbYPnBgj1L9qBuWR1s621o/PbAGrSGzxqQemoqAIBJvslIpS0sxjpeMhWZgrY7iES8T0GVm8JKDDxZgbr2jRaLsAWbTGIwjDdA0kjQJGkQUxBzxI7yqqVVyJiegaEPDUXhfYWofq0a3hYvNIka5MzJQdbMLNi32SHFSNBn6pFxXgbqPgqLRSGAb4zhddEhiDBUujSKXWlrOQach/2CeY+GxTx8iTyl+E/yNpcG4bqL+h2juTSkG+Zyzj/ZN/bc/utPIvOE5+Shr0dW2G75JaEhSeWGF2vqWgLR//BgG4dKo69fIGua47E+kPcR5Jm+nhiNdaJJl14QHYCEvsfrGo5lnFu6O+5vV8onOHT4NRiZIswe+AYZSXR6BeG9ijSinSFvFLZiWQKkm5stQe3n7Wn2oPzRcpQ9XIbyJ8qR+cdM6NJ0sP5oxd5/+towFtxagNx5ucidl4uUU1KQNC4Jaaf5ikC4692wb7cj+aRkJIxKgKPMgbKHyvZ/PYR50M9SSoQcrLxkuhe+zzkkDKTA1swYErs/sm8uarEfL3MupEd43NA4tP7WCgBQXSpce1zQZ+mhelWoLt9iEVeNC7oMHQBATvDtKvceNN9Z814NMi/O9C0ukXwTkvsWlISBt01FJqruEb0+AtAqOgQRI1lVUzIUZbPoHP5SmsdGXH2rnP/j0Wwl9z27hhN6zu4lFsSS5/5VbLgZwBOiY5Dw91Baysr/JCVOCfiNOOfzP1VXTt7KT2GA3P0JIa8JQI7RXBo2zWNICCs2MAC/AxgiOgoJbQ+mpax6OylxcnfHpVl59XPPKxqJIyMYuSLEPUZzaZf17klkK1i0/GP4SnqTELNWP3/dQNY8XtT9VUCdkJ+z0yVJQ0VliBLvm4pM/yc6BIksBYuWD4XvOZuEuPHMbH5Pf//wQN7jLxlpKz9LiA/8+AeA1tJWNH/XjNx5ueAqR81/amDfbgeTGNLOSkPyxGTU/bcOXosXg64cBPs2O2reqQHTMqhOFUljkzDgwgEAAMcOB5q+bULOdTnwWDzY8+wecJUj65IsxB8dH4y3018TTEWmdaJDEIGKDc8CmC86BhHj+eSkNUtSkieJzuFvhVX897++pSixHhhFZ+kBs9FcGg45Q0o4Tx4a4FshH7BVWSR6TMsZ9FOVVnNCMO513A51y5/fVwfIHAODcb8AetRoLv2z6BBdYYydD18Pw30qRW/3Jl0oNtwB4O+iY5DQ5gE8JxTkVnraSx53Zex2dctf3ldHss53MJMD3AByjebSsKn9RPyvYNHy6aDdpyGpTP+nBonxdJEZ3kpMWPtweuqJIjNEgbNMRaavRIcgkadg0fKVALpdfEXEulL+6scHtK9ODOQ96mWp/rTc7GQwpg3kfcghNpqKTMeLDkEEKzYMBbANvjY8YcPSxnHdf53YY+PgHJg5UoOLjVpMfMmO4em+goYJOoZPL4875DyvyjFveRt+q1dh93A8emYMzhisQZ1dxcz3nHB6OR47KwaT8jS459s2jMmSMWNE5H5bskrMOikvJy4Sv/dKKleu/0xdM8XEJzJALzpPFxYZzaWPiA4RbsKzbCkAFFutoN4sxE/erao5WuZ8b0df45xj16O7sPdfR37ZWeHEzsU7UfZgGSqeqAAAeG1elD1chp3374T9d1+FqdoPamFd56tQsWmINHruAlnXlBDWZUxV+HoThrRQqxNNuvUqAFe3R4UwzjnOfN2Oqz7ybchdV6nA+FwrFn3d1uHxZc0qzvuPAye+bMe4F1vx3q++ig/mBgUnvWzHya/Ysa3BV4pn1jInfq4Mm7I8AaMFtHc1NvVogmvjUGn0l2PZD4HOFCHep4lDAuAL+BbnkRBSwKr3ip44BIDLWlonxqgq7V4KnDL4yuATEggviQ5AujecVQT8s1CGomYUeLzhPBYRjv4pOgAJAcXW7QjDRXouL0fxVD3WXhOPNbPj8Px6DxocHGcP0WDFVfFYcVX8EROHAPDKJg/0MrBmdjz+d0UcFnzeBrfC8ZbJg2vH6rDskjg8vtaNHU0qNteoET1xCAAGlRsyI6h06cFUiclL/iBPueMaudKuh0l0nk44QPNIfRK+k4c+T4F6sxA/MKhq8os1dVZwfkSt5qZvmhCTHXPEOYpdQdXSKuTNz8Pguwcjb2EeAMCy1oLUKanIW5CHxi8b4ap1oW13GwzjDfvPtcWztOtvlI9fMYqt5EA4Ns39r9FcWi46BIkwxdYGAB+IjtEfS9Z5cEzGgarEG6oV3DCu84fg2lYVz54Tg7XXxOPjS+Nw73e+8YIX1nvw6Jl6PHqmHv/c4MHqCi/0MjAhOxIqHvffjBb7hOQePni/Mk2evDcN3wc6UwQI+QUhJPDKS6Yr8PX4JSHkNGlzSEzoMoDd0WRpEp0jgj1rKjKFaVkgEgbeASCk1x3puaFSZVB2JN3e1BwWdT4jhA3AW6JDkJARdu23MhMkjGgf46i3c2gkIF4LfLPLi0mv2HHav+34ZNuRbe+21Cg4fbCvAFBGvIRBiQy/1qmI1zI4vRwOj2/H4u3/a8OjZ4byZjX/ucTW6hadIZB2D2CDZ98ij/xiLFvFfZN1oeQVo7m0QXSIcBTek4fF1nKE+UAzCR0T2lwjZ7a0HrJDxV3vRssvLUg7M+2I4y1rLYgtjEXV0iqUPVgG2wYbAEDSS1A9KlS3CkkvoebtGmReknnkDRljS/4gT3lopvSbwlAdmHcVMM+KDkAi1vOiA/RVuUXFZzu8WHiCbv9r14/TIUnf+RjAibka5Cf7fhRXtXAMTfP9d7wWcHoBhweI0QD3fOfCQ6dHxwN1Tz1TWx8DztWeHLvoavk4l4Z6/XRhs9FcShOsZJ/nALSKDkEOOFXaFDIDDf/X0npCrKqaReeIQE0AXhQdgkSu8pLpbgCPi85BupbDGmKDcZ8pzrZj9aq6PRj3InjZVGSi5yriU2z9DsAW0TH6YtHXbRi5pBW3TtRheLqE3TcnYM3seCy9MBZ3fOXaXzFpH2OGjC93+PZK/N6oYGO1AoUDVxyrxcZqBX9b0YbjsiQUpkh4e6sH85Y7sak6svcHXWprGQXOw7raVnc4Y9Ir0+TJN18nN9hisUl0nnZeAI+JDhGuwnvy0If+8onf3NvYPGWg1/sz4Cs/WP1mNQZe0XFrQle1C55GD3IX5CJvQR5q36+F1+ZF8knJaKtoQ92yOsTkx0A3QAfrT1ZUvVYFZ4XziOtsKZSOvW6hrG9MQLg0zy41mkuppBIJjGLrGgBhV2aSc46Fn7fh6bNjwPqwXrimVcXNX7Zhybm+Xc63nKjDmyYP3jR5oJGA84Zp8Mj3bsxf7kS5pUfzZRFvjMs9fJjbs7Ynx7q1LO7Ps+UYDlgCnStMUa9Rsl95yfQmhPFCjkg0StqVIjrDPgxgixqbbaJzRKBnTUUmu+gQJOL9E76JahKiUmBLDta9Lm1pDbcFzOHIBeBR0SFIyHlSdIC+KDkjBntuScRrv3iwrkoFax/4yDNIOOMoGb/WHzpOMWesFowBp7xqx9M/uWFMlzE4RUKslmHJ9Fi8fH4sPij1YlKeDLcCPDEtZn8lpkiVyHnSQEUJy8nj3qpOY3lzbpLHfDyRreZAi+A471D1vL4L/8nDYuvPANaIjkEix3uVNcNkzvc2fdeEhGMSoB/Q8W4fJjEYxhsgaSRokjSIKYiBq9oFSSdh0KxByJ6dDdt6G+KHxYN7ObIuy0Ldhx23k2qJY6k33CiP+/ZYtiIMypg+IzoAiXjFogP01gvrPZhWqEFhau9/rFa3qLj0fSf+dV4Mcg2+89PjJLx6QSweOUOPVRUKEnUMQ1Ml3D1Zj7+tiOwH6t54rra+EJz3qBxGdRrLe/Y8aQf39WwlB+wE8K7oECTkPA6g42atJKhkKF4D7ENE5zjYxa32CXGqWio6RwSxA3hadAgS+cpLpreCPsuFtBh4soJ1r+ubrceBc9EDupHuFVORiSZpyeH+A6BWdIie2tagoN7u+wgdpwUMeoZN1QqcHl+l9WYnx+rdCsYPkqGoHDaX73WNBCyZHovVV8fjnCEa5CczpMYeWGn9yBo3rm9v8SJLgMSAVnfkV2+/zNZyZI3XSMUYe/NU+ZQbb5BbmhIgstcuLZbuh/CfPPSh3YfEbwyqmvxCTZ3FudOp2n+3Y8+SPaj6dxXs2+yo+6gOitO3jT5uaBxaf/NVn1BdKlx7XNBnHZhobPisAamnpgLwTTQyxqC0dbEFnzH2wnR56oOXSKUKC9l+FHsAvCI6BIlwxdavgPDqUbeuSsGq3V5c+r4D13/qxMoKL+5f2fEkn1vhcLQ/aO+1qZjxnhPPnRuzv4/AwRZ97cIDp+rh8HDIEiAz7H8YJ0CWomSd5XD2eNf26mOkcd+PYKsDmSkM/d1oLo3s+jCk18pLpteAGsqHhGNZWRljiBOd43B3NTZTCTb/eclUZGoUHYJEjadBpalDUgpszYwhMVj3S+A8cbTLHSol5SKRB8AjokOQEFRsdSGMWgFpJIa5n7bh9NfsOOkVB4zpEoalSTjzdQemLLVj+lsOPHiaHrkGCW9v9eKKD30V136pVXHSy3ac+LId/9nqxUvnHajKXG5R8f0eL644Voezh2jwU6WCSa/accM4XWcxIsZMW+tocB5VizTrk9mg6xdoxr09WfpeQDWoz43m0l+CfM+IwjiPgEHIYoMEwARghOgoJHIUp6Wu/CApYQoAtJa2wrLGgoSRCbD+bEX+zfngKkfNf2pg324HkxjSzkpD8kRflRF3vRuVSytx1B1HQXWrqHiqAqpTRfq0dBhOMHR770QHb/r7K8rOtBaMD+y77LVrjebSl0SHIFGg2HAGgK9Ex+iLFeVeLN3swdILfQ/HSze7YW5QUXKGryTpQ6tdqG5R8cy5sZj5ngMbqhXkJh1Yy/PNrDjIEsPaPV48v96D1y6KRU2rij++64RX5Xj0zBhMztcIeW+hyMmYY2J+jk1lrGcrtTnnzy1R1mXYMCHA0cLBHgBDjObSkOmnRkJHwaLleQB2ANCKzhLN7tC8s3q+5uNTROfoyMT8nF/tkjRSdI4w5wFQaCoy7REdhESPgkXLHwNwq+gc5FDjmdn8nv7+4cG856863fZLs7OGBvOeUeRVU5FptugQJEQVGxIBlAFIFx2FBN85OYN+3KvVTOzNOa5qF/a+vBe6VB1y5+UCAGrfr0WruRXgQOaMTCQYE444r3VrK2o/qAXTMuiz9MienQ1XlQt7X9kLBobsa7KhH6jH3hf3IvWMVMQNDuyaxZQWXvfA68quAVacENAbHTDVaC5dGaR7RaTImDwEgGLDhQCWiY5BIgcH+Jm5g9bVajRiBpg553M/V1edtoWfzIBQmCn4HcBIo7k01MuqkkhRbFgNYJLoGCT0vZCc9P1zKckn9/T42DZue+lppVGr4KhA5goD843m0iW9PYkxdhx8vTr07b9e4Zw/wxibCqCVc76eMVYA4G3Oea8+FHVxTz2AJQCGwVfeezvn/Loujl8B4HrOudkf949WBYuWvwLgatE5otl/dXevGSXtCsmfhcvj49YvGpA+TnSOMEeDyyToChYtHwRgF4DI3+IRRq6Uv/rxAe2rfnlu6o1Jedm/WGX52GDfN8IpAIymItN20UFICCs23AbgH6JjkOB7PSlx7d/TUk7szTnN3zeDyQwtG1uQOy8Xrb+1ouGLBhTcWgBPswe7HtmFoQ8OBZMPlIZ11bhQ+Wol8m/KhxwngyscTGaofrMaSROSwMBgXW9F0tgkWL63IHt2tt/fa2fO/VldO+sbdagU2An0n4zm0qD/XI00kVK2FCi2fgRgregYJHIwgL1fWTNU5lxMCVHG2D/PlacsvlQqVRgqhWQ41N9o4pAE2X2iA5DwMNdiOym2F/23nDEs6Z5ZssKju2zXXvShLCXz7fB8A8Ds9onBCQAmMMbmApgKIFATCdMAaDjnp3DOTwXwtwDdhxyqBNQnVKghrDJTdIbOTLc7xiUoqkl0jjDmAj3rEAHKS6ZXAVgqOgc51HBWIaSx+XUWm13EfSPcuzRxSHrgOfg+k5Eo88eW1mPBuaM356ScnAKN4cC+EvtvdhjG+yrbaVO00KXr4Ko59MdI04omxA+Nx+7ndqPs4TI4tvtuKeklcDeH6lbBtAy1H9Yic0ZwP3J8NkE68bqFMqtMxQ8BvM09Abx21IicyUOfRaIDkMiSrKopz9XWN4JzYZNmpqOkUdculOMaEvGzqAwAtgB4R+D9STQqtn4NYI3oGCS02d0c85c7WcNdv+fvvG8nat6vOeTr7no3zAvNKHu4DGUPl6HiiQoAwM5UPmRay27vJRXl+LLFBgB432LBK01R03bqr0ZzaV8GqWYBWMo53wkAnHMPgNsA3AzgKgC3MsZebT9Wwxh7njG2mjH2LWMsjjEmMcb+0f7aWsbYAgBgjC1ljL3GGPuaMXZNB/f9FcD49t2N4JxXt583nDH2BWPsO8bYRsbYIeVPurjfnYyx9YyxVYyxu/vw5xAVykum/w7fZDERIA5t9hi4B4vO0ZW/NTZR2eO+e9ZUZKoQHYJErfsA9GrgkgTWUKmSdX+U/11maxnHOK8Xce8IpQB4QHQIEgaKrW0A7hcdgwRfHOfxeV7vlv5cw9vihZwo7/+9nCDDazt06Npd7YbiUFBwewGyZ2dj78t7wVWOtGlpsKy1wLLWAiYxJI1JQv1n9ah6rQru+uA92tviWdotczUnvXCO9JPKUOvny39uNJd+7edrRqXImjwstq4C8LnoGCSynOxsG3VRq13oBEZrHEuZN18e/9UYtpL7eqME2z1Gc2mE1DgmYaZYdAAS2ixtHJeP0qJsblzcpEV5P9vW2+CxHPptMmFUAgbfORiD7xyM/FvyAQCtpla4JyYk3zo5f9Wbzc2wKgo+tllxZUqqiLcRbFsA/LuP5xbA1wdvP855HQADfLsYHuec7ytzORLAk5zzU+Arj3YOfJOP8e2vnQzgMsZYTvvxDZzzMzjnR+yIbJ+sPA/ATMbYj4yxs9u/1ALgEgB/APA6gKLDTu3sfucCuIZzPhnAm336k4gedwGgXQkCTJR+28kY5O6PFOdsu+P4JEX5RXSOMNQM4EHRIUj0at99+HfROcgBOaw+RsR9tYB2qsP5m4h7R6h/mopMPa6IQqLeqwBol2oUutLa0q8FI5Jeguo4UCBGdaqQ4w/72CABhokGMMagz9RDk6iBp9kDTaIGOXNykDUzC/ZtdkgxEvSZemScl4G6j+r6E6tPvh0jnXDNTXLMrky/bR5QANzhp2tFvciaPPS5EwBNchC/uq+hacoAr3ed0BCMsX+dI09ZfKm0TZGCWtpgrdFc+mkQ70fIAcXWbwBQc2PSqewkCZPyfOU7/r6nNpPJjMtxhz40t5a2ouzBMux6ZBdsm3y7DCW9BO7h+McF7GSPBNvTDfW4IS0dWiZk0Xew3W40l/a1FGUFgEN2QjHG0gF0tGXzV875tvb/3gNfP4NxAE5u70n4LYAkAHntx3S5MpBzvpNzPg/A+QAeY4wNBnAsgBcA3AogG8DhHd47u9+FAM5jjD0FIK3rtxzdykumV4IGmIU4U9rQLDpDT9zX0KSIzhCGHjIVmcLi75dEtEeBkGiPQQCkokXYCra/NDUPBef0vbz/LAD+KjoECSPFVi+Ae0XHIMF3Yat9NDjvcxuV+BHxsG32jW14W7xw1bigz9JD9apQXb6P+nFD42D/zbcG1Gv1wtvihTZFu/8aNe/VIPPiTKhuFZAAJjEoTjE/CuyxzPCX2ZpJT14gbfBD666XjebSX/0SjETg5GGxdQuAt0THIJGlvf9hodReJk0k01HSMdculBPqk4JWxvSuIN2HkM4sAED9NkmXFJXjvvdb8yeenbxV0h14vNGma3H0Y0dj8N2DkT0nGzXv1MBV7UL8yHhwhWPPv6tk2x+SpVqv17nD5cIDtTX4wR7Rm6z6W77jNQCzGWMFAMAY08A3+LgERy7eOvzfLQOwFcB7nPOpnPOp8O0Y3NezutMJTcbYWMaYAdi/07ERQAJ8Pflu45w/gI7Lr3V0v58AJHPOFwO4G8DH3b5r8ih8E8AkiE6UftOLztATZzicxxkUZbPoHGGkAsAzokMQUl4y3QHf4msSAvTwZIm6d7ZXGTTIq2wQdf8Icr+pyBQ1PRCI37wLgJ6jokwM57FHebx9rt6RODoRmiQNdi7eiYonKjDw8oGQdBIaPm9Azbu+Vi5pZ6bBVePCzvt3ouKZCmRfnQ0m+RZLO3Y4AAWIPzoehhMMsKy2oOKpCqRPS/fPG+yjH0ZIx8++RU7alo1VvG+bw1pBizj8KvImD33uBUD9N4hfpahq6rO19fUi+x/u0xrLkufP10z4cmzAy5h+ZjSXrgjg9QnpXrHVBBpkI13wKBxXLHPi0pFafJTnymWcW/Z9jTEG1r6bUJemQ8KIBLRVtoExhqyZWci9IRd1W20JrgtT67a0OZV7BmRGct/DfpfvaO81OAvAUsbYWvgm4rbAt/vvBwDXM8Y+BqDp5BL/AjCgvQfhCgAP9/DWGgDL28/7AcBXnPNf4JvM/I4x9g2Ajrq8d3a/hxhjq+Db7fh8DzNErfKS6U5Qb/Ggy2H1uaIz9NTihibREcLJvaYiU196zhISCG8AWC86RLRLha2JMSSIzHBLs6WzZzfSM9sBPCs6BAlDxVYOXxUVEmVm2Wy9+r6bYExA7jzfxwPGGAZdMQiF9xSi8K+FSBydCAAYcN4ADLpyEABA0krIvT4XhX8tROE9hUgYceDHTNyQOORc5+seok3WYvA9g1H410LEHx3vl/fWH049S7x3lmby32dIW7wSetsf/O9Gc6m/+ydGNcZ5hFb4LDY8AOAe0TGCwdLGcd1/ndhj4+AcmDlSg4uNWkx8yY7h6b754QQdw6eXH17JC1hXqWDWR05ccLQGJWf4SuzX2VXMfM8Jp5fjsbNiMClPg3u+bcOYLBkzRmiPuEa0uTs9deUniQlTROfYZ2SF+uvdb6sGjYqc7o/uFQeAkUZzabmfr0tI7xUbEgGYAQwSHYWEFrfCcdkHTswwanHZKN/PqPuTk1e9HRM/WY6V4apxQZuqhaSToNgVlD1chvxb8qFL0wEAmtc0w9PkQeLoRMgv1dZ/FJeTcXlFBd7Kzxf5tgLlRaO5dK7oECR8FSxa/gOAE0XniAYD0Fz/c8z8DNE5emNyXvbmZlkeIzpHiPsRwMmmIlNfS0cT4ncFi5ZPArBadI5oNoGVlr6rf8AoMgMH+PEFuRWe9uoSpNcuMBWZPhEdgoSxYsPrAK4QHYMEjxtwHV+Q6wZjiaKzhCqdhzv+8p667pgKfgrrfhNcJYBhRnNpRxWJSB9F6s5DwNeAvkx0iGBweTmKp+qx9pp4rJkdh+fXe9Dg4Dh7iAYrrorHiqviO5w4BIAN1QpuGHcFjv7QAAAgAElEQVTohOBbJg+uHavDskvi8PhaN3Y0qdhco9LEYbvFDU2TM7zekFmd+Wu+NPLahXJinQE/+fnSf6OJQxIyiq0toNV4pAMvbfRgRbmCf25wY+pSO6YutYN/Unvy3md3OwDA0+xB+aPlKHu4DOVPlCPzj5n7Jw4Vh4LmFc1IPycdMXkxqMmSMs7Zu6vlrMSIfHavR5iUoWaMnc8YW3HQrzdFZyL73QLqLR4UU+Qt5aIz9NaD9Y2R/NnSH7wA5tLEIQk15SXT1wB4X3SOaDZc2mMVnYEB7OKW1t7u8CA+39DEIfGD2wBQP+QoogP0hR5Pn0uXRgO3lsU9cLk8ZfGl0m9uGTu7Ofxumjj0v8jdeQgAxYZzASwXHSOYqltUnPaaAx/OjMVZbziQb5Cgk4GbJ+pw/tEdT/4t3eyGuUHdv/PwXxvcYAyYWqDB/StdsLk4Hj5dD2OGHMy3EtIaJanhtLxsj8rYQNFZDjb7S2XVtI38RAb0d6Z3M4DxRnOp8BKthByi2PAVgDNExyCh7/3E+J/vS0+b0NvzNAp3/+spZVu8C6MCkUugK43m0jdEhyDhr2DR8n/DV7qWBNAL2sdXni2vD5lKFz01NS97Y6MsjxWdI0Q9aioy/Vl0CEI6UrBoeQF8fYLF1yuLQg9pXlp5ueZb4d/zrRKzTsrL0YKxjlefk464AYw1FZl+FR2ERIBiw7UAXhQdgwTPsoT4dX/NSBsvOkc40Hi565aP1B/HbecnsyPbpKwwmktPFRIswkX26tBi62eIohV0i75uw8glrbh1og7D0yXsvjkBa2bHY+mFsbjjKxe2NSg9us4Vx2qxsVrB31a04bgsCYUpEt7e6sG85U5squ7ZNSJdmqqmP1NbXwfOQ+oP5JVp8uT7Lpe3eyXs6cdlVADX0cQhCVHzQT1tSQ/MaLFPSFaUXjee98pMd/scOUNlqA9ELkH+RxOHxI9uBUB9JAJsrLRdaO+rvnqorpFKlXSsHECx4AyEdKq8ZHo5qLetMEOlSiY6AwAYVG4wuj0bRecIM4tp4pD40UsAvhcdggTP9Fb7aHAufPd5OPBqmP7RGfKUe6+Ud7g02HbQl9oAXCcqV6SL7MlDnwWIkm3fJWfEYM8tiXjtFw/WValgzPf8mWeQcMZRMn6t71mFnFgtw5LpsXj5/Fh8UOrFpDwZbgV4YloM7v3OFci3EFYmO9tGT7c7Qq43xG/5bMS1C+WkWgN+7OMlnjWaS9f5NRQh/lJs/R3AP0THIOHhmdr6GHDe6/JwjUks65EZUhX3lZgLdw4A14sOQSJHecn0RgA3iM4R2ThPh7VQdIq+OKmtbVS6V9kgOkcImmcqMlEZJRLqngOwUnSIaJTD6mNFZ9hnUWNTmugMYWQzgIdFhyARpNjK4fvs5hEdhQSHDtANc3u2is4RTn7PYcOvulUevGYEW8l9mwvuN5pLt4vOFakif/Kw2FoD4A7RMQJpW4OCertvbDROCxj0DJuqFTg9vpK0zU6O1bsVjB8kQ1E5bK6elap9ZI0b17f3Q5QlQGJAqzuCy9z2wUP1jZNDcYDEHssMC+ZpJn42jq3ivdultQfA3YHKRYifLIZvBT8hXRrjcg8f5vas7cu5m4ZIo784nkXCqs/7jObSXaJDkMhSXjJ9GYD/iM4RqYaxvRUSQ7LoHH31SH1DjOgMIeY9U5Hpc9EhCOlOecl0DmA2fAuPSBCloCVFdIZ9xrrcxnhVpZ103fMAuNpUZIqExYYklBRbtwJ4XHQMEjxXW2160RnCjSIz7dMXyFPumSV/BeBR0XkiWeRPHgJAsfVlAN+KjhEoGolh7qdtOP01O056xQFjuoRhaRLOfN2BKUvtmP6WAw+epkeuQcLbW7244kNnt9cst6j4fo8XVxyrw9lDNPipUsGkV+24YZwuCO8ofEiA9F5VdZ7EeUiW71p6pjy5+E/yjl6UMb3RaC5tDWgoQvqr2OqEb2Cj1zvKSPR5rra+EJz3aRDs1bPkKXvSw7pszCbQB08SOAtA5UsD4jRpU5XoDP0xoc01coDXS1UsfBoBLBQdgpCeKi+ZXgbgTtE5oo0enizRGQ52tcVmEZ0hDJSYiky9bpFASA/dD2CH6BAkOKbZHaMZ51FRNdHP3Nuz2V3UdiuwGOdRspOs2JALYAuAkFnRRSLHt3Gxm28akD4KjMmis3Qkro1bS15VSrMsmNjFYR8YzaUzghaKkP4qNjwEGtwgPXDbgPSV/4uPm9KXc3Ue7nzpKWV3jAdH+ztXgDkBHG80l5aKDkIiV8Gi5RcB+FB0jkjzju7+VSdI5sk9OXZbg4KrP25DnoHh7RlxAIC7v2nDd+UKOICHT9djaoHmkHO2NyqY+2kbVA44PByLJulxsVELc4OC2R+3gTHglfNjcHS6jFnLnLhxgg4Tsnv3iLs+Rv/b1QMzR/TqpMg0w1Rk+kB0CEJ6o2DRcgZgBYAefR8i/ZMKW9PGmOtTO/u608NxzSdOVFg53ArHOUM0uP/UAxu86+0qbv6yDTuaVCgqcNUYHW6coEOdXcXM95xwejkeOysGk/I0uOfbNozJkjFjRNftaV0MbePzcx2csU5zRbmtAI43FZl6U+WJkN4pNowD8AMA6icdBWYOylpdqtedIjpHmLnHVGR6UHSISBcdOw8BoNi6B8Ac0TFIZDrN4RxzTgj2P9zHEcMMC2/QTFzeeRnTvaDmsiT8/BXoc29PEkUW1zeOlziv6cu5bi2L/fNsOY4D4bYC+1aaOCSBRuVLA2MEq+hxv6mfKhUsPOFAZZBvd3mxuVbFD9fE44OZsbj+0zZ41UMXi97znQs3jNNhxVXx+PTyONz4WRs453hhvQePnqnHo2fq8c8NHqyu8EIvo9cThwAwrs01Isvr/bnXJ0aWf9PEIQlH7eVLrwGVLw2KIayyy138Szd7kBLD8P3sePx4TTy+3OnFpmpl/9fr7Bx3TtLjpzkJWH11PBavcoFzjrdMHlw7Vodll8Th8bVu7GhSsblG7XbiEAD0HDEnOttM/X93EUmBr1wpTRySwCq2rgdwj+gYJDhmW23xojOEmXXA/7N35/FxVeUfxz/PpGm60bSlLYW2EKBAy76vBQqUzSC7iIAMu+wiogT9CRcFDIsioogbAoqAICgaVEBa9goCwgVaoJRQKHRvp0uSZju/P84NDSFptpncWb7v12tenczc5blJenPmPOc8h8q4gygEhZM8BAhSDwG3xx2G5KfKRUv2G9HU9ErccazLXQcX7XfVKUXvNSaY2+rlZuDkSbNmLo0rLpEeCVKNwEnAirhDkew20LlB5y1PvdfT/eePsPG3HpmY7XKnVO5fJ82aqfaO9JWLgB4l5+Xz+tHYMITaCV3d/tQd+jNmiH369b/nNPKlrf1Mw43WS7DJMOPtxZ+9dY0ZnGBxzdq10dcfZJgZg4uhthFqGmBAP59kvO6gni/BcuPCxUN7vHPum4PKlUoOq64snw1UxB1HIZiY+DC1rvfHDDGWr3E0NTtqGqCxGYYPXHvf32Z0EduO9oM8ltQ6xg1tuacbtY1+nyH9jcseq+PGg7t+T79iybJNKZhSZd3y/TAZ/jfuIKRg3Ag8EXcQknlTV9dsb84tiTuOHFEDJMNk2NTpltJrhZU89L6BLzEgklYJSPx53ifjE84tjDuWdZk13iad9fWi0vnDeCF66ZpJs2Y+HWtQIj0VpN4Hzos7DMl+X1u+Yu+Bzc09non37DaJXZ/dxnLhXvkJqrQgfai6snwJcCJ+JL700s727mwzepyxW1TjGDlobafyyEHGoprP9v3+4MASfv1KPdvctoopd9Vwe7kvf/eNvfpzT9jAPWED/RLwxS37cf1z9VxQVUv18u6PndhxTf3EjRoa/9PTa8lhDcBXwmSowU2S06ory28FNHs2wyba3DXrev+YScUMKDI2++kqJty6iuQOxZQN+3xX3up6x6kP1/KbIwcCcMr2xbzySRNXTa9jpzEJNh+e4L43Gji/qvYzMxc7UtbYuPGopqaXe3hZ+epJ4Jq4g5ACEqQccCqwOO5QJLP6Qb9t1tS/FXccOeKcMBmqylIfKbzkYZCqA76CXwtIJK1GNjWP+tHCxfNwLqtnp0RlTPf66x52B34hZpHcFaT+CNwddxiS3QysctGSdXbOdObWLyb2X1hKNneEOyA5adZMfbiUPlVdWf4U8J2448gHU4teWdSb/QcXG6m6tV+n6mD4APvMNl/7ey0Vk0t48/whvPq1wVzwaB2La5oZOSjB744ayPVTS3j6gybW629sMSLBd/cr4arpPbt93rRw8fACnLlyZZgMC71kq+SP04F34g4in22RmGfrev+X/61ncH9jzsVD+OCSIUyrbuKx9xo/s83KNY7jH6jhqv1L2HGMn4U4sNi4rXwgvz1yIH+e2cjkjYuob4KbDx3A96Z17Z5+0bJUod2/12UhcHKYDLO6r0fyUJD6BH8vljx3ZmrFkLhjyAE/C5PhPXEHUUgKL3kIEKTeAC6NOwzJT1Nranc6pKY2a9c/bGXBPQcWfW/SrJmaKSD54ALg3biDkOx2YE3tjhs19GINLjP71hlFkxqKeD+NYaXTDyfNmvl43EFIYaquLL8BeDjuOHLdvomwV5/PDtqsiEfeaQBgcU0zby9pZquRCeqbHDUNvg/47cXNbDbcn2ZEVPruk5Vr+4crnljDDw4ooabBUZSAIoMVa3rWf7xdff2W4xsLavbhP4Hr4w5CJF2qK8tXAscCq+OOJV+Ns0UD1/X+20ua2bjUKEoYA/oZYwYbMxc1fXpfTtU5jr6/hsv3KWH/sn6f2//6Z+s5d1e/zmFRAhIGq+q7dk8/atXqXYqc+6i715SHmvGJQ5Vpl3gEqb8Dt8YdhmTWATW125tzvRpImOeeR/mcPleYyUOAIHU78GDcYUh+unHh4n2HNzW9Gncc69AEnBQmw4/jDkQkLYLUKvz6hw1xhyLZ7bYFC0fjXI9/T2oH2NDvJIuaHaxKZ1xp8CjwvbiDkIJ3GhrI0Sub2ccb9Wb/8i36scHgBHv/djVH/LGWWw4rYUA/46bn67n8cT8l8ZbDBnDBo7Xsf+dq9vjNao6ZWMx2G/iZKi982EhjM+y7ST++sl0xv/tfA0feV8M39uzf45huXLhk/QKZffguvlxpj67VzO40s8PMrN7MpkWPh81sfAfbH2xmz0TbPWlmk9dx7Clmdl9P4hKprix/Ezgn7jjy1XBWDl/X+9/auz9PzGlknztWs8dvVrG0zjFsgHHKQ76Y1rXPrGHW4maC6WuYcudqpty5mnkr/OS46uXNPPdhI6ds35/DJvTjP/OamPy71Zy3a9fu6QlIlK9a3eN1w/PI98JkqHXnJG7fArTeZh4rgqId1tSrHGf7FgBfCpOh+vz6mBXG57gOBKWDgWeBHeMORfLPwqKihVPHb2TObFTcsbTj/8JkeG3cQYikXVB6JvCbuMOQ7HbGmNFPvzRwwH69OcYhLzfPOOux5j3TFVMvvQvsPmnWzOVxByJSVlG1HTADGBR3LLlmCDUrwpKz1jNjnSXsctER4zZ84YPi4r3ijiODVgJ79Gb9FTO7E7gPuNM5NyZ67TjgOOfcSe1s/0r03vtmVgSMcB2MVjezKcC5zrkTexqfSFlF1c+B8+OOI9+8X3LSKjOytlTdkkRi8ZSNxw7FrOejSHLbI8DRPR0YIpJWQelGwEtArwabSfaaPnDgaxeNGbVD3HFkmUZgapgMn4o7kEJUuDMPAYLUauBIQKUHJO1GNzWN/tHCxR9m4fqHfwKuizsIkYwIUr9F5cKkEz9euHh7c65XibbHdkns+crmNj1NIfXGSuBoJQ4lW1RXlofAuXHHkYsmJ954Lx8ThwA3LVw8OgvbxOnigFN6kzhsj5klgAlAR+vYvghcbGbrO+eaWhKHZnalmU03sxlm9tt2jrtLNFPxSTP7l5mNNbPxZvZcNJPxMTPbLJ3XInnjG/jfO0mTEaxYms2JQ4D1m5tHbtbQWKiznd4BkkocStYIUh/j+7Fr4w5FMmO/2trtEs4tiDuOLHO5EofxKezkIUCQ+hA4CqiLOxTJPwfX1O48NbvWP3wONX4l/12BylLLOgxrbh725ZWrXu/tcW44PrHv8sG8nI6YesgBp06aNfOtGGMQ+ZzqyvLfAz+LO45cc3DRyyvijiFTJtY3bL5pQ+OMuOPIkKvCZPhIGo83wsymA9OA0fh2TXvOB14F/mpmt5nZetHrfwYOxK9Td5CZjW6z393AWc65A/HrJ10JbIkfULsfcByQSt/lSL6oriyvB45Hg6/TZoLNy4kO4m8tXbZe51vlnUXA4WEy7NEAPZWilowJUi8DSfxnQckzCUjsVLdmVtxxZJE/hcnwx3EHUciUPAQIUi/i12gRSbsfLVy877Cmpv/FHQcwGzgqTIZKlEt+C1IOOBX4T9yhSPb69pJlexU7V92bYzQnrOibZxVt2pTgozSF1V3BpFkz/xLTuUU683VAv5/dsLvNGhB3DJl008LFG+JcU9xxpNlDwDVpOpbhOwKXOuemOOf2d8590zm3ur2NnXPNzrm7nXOT8bNjbjGzAcAlwM3Al/ADZD8tIWxmI4HxwB1RgrICGO6c+zfwK+An+JnDK9N0TZJnqivLPwS+gH5H0mJi4sOcSNRPrq3bbkBz89txx9GHaoEvhslwThqOtdQ5d4Bz7gDgD3RcJed64NRou4OBQvp+S3cFqQeAIO4wJDPOTK0YEXcMWSIEzow7iEKn5GGLIHU/cHXcYUj+SUDiwXnzN7QO1iDpI4vxo+aWxBiDSN8JUrX4WeUfxB2KZKdiKP7OkqULe3uclYNsRHBS0UrX9xUMfj1p1szv9/E5RbqsurK8GfgKvuqBdMFGtmSTuGPIpC0bGjad0NCQT7MPZwCnprGix+b4mS5dYmYHtvoyBIYBhwPOOfd1/PqJ67fZbQlQDRzrnJsC7A9cZmZlwJPRfsOAs3p0BVIQqivLX8XPbG2IO5ZcN9Hmrok7hq46ecXKXrebc0QzvhR1WgeiqhS1pF2Q+j5wb9xhSPpNrq3bNuHcJ3HHEbM5wKFhMlwVdyCFTsnDz7oauD/uICT/bNDUtMENi5bMjWmtlzr8jMPZMZxbJD5BagFQjkpvSQeOX7l693TMDH97vE26f79EX64F8whwXh+eT6RHqivL6/DrsqR1Lbh8tBGL5xdZ85i448i0mxYuHpsnsw/fAsrDZNjurMDuMLPfmtlzwH/xZUi76jgz+4+ZTcOXNv0OPqG5k5nNAH4EfKbjyTnn8H8/Hor2mwZMArYGpkevTQb+2cvLkjxXXVn+BHAGKpvXK1sk5uXMOrfnLF+xM87lbXntVi4Lk+FDaTyeSlFLJp2BKi7lHQPbtW7NO3HHEaP5wCFhMiz0BGpWMP/5QT4VlA4A/gZMjTsUyT8Xjx45fdrgQVP68JQOODFMhn/qw3OKZJeg9GDgUaBf3KFI9vlfSf9ZX91wgy3xo4F75Qd3Nz691Tz2S0dc6/A8MHXSrJm1GT6PSNqUVVRtDLwAbBR3LNnqpKInZlxXfMeeccfRF47baMxz75T03yfuOHphLrBPmAzjKlktkjXKKqq+TcdlGKUTL5Rc+NKGtnS3uOPoquSGo59+ZcCATLd143RrmAwvTseBzOwu4I/AXc65bg0OMrNLgO3xCcVbgRr8LJzzgMOAMnyJ6Quj11+Jdu0HfOycO8HMDsWXGP4IuMU5V9/ba5IsFZSOAp4Btoo7FEmfGQNK3jh7ww22jTuOGCwH9guTYRh3IOJp5mFbQaoOX+rumbhDkfxz88LF+5Y2Nb3Wh6e8XIlDKXhB6nHga2hktLRjxzX1E7esb3ghHccKTi7aa3UJmWzkvgUcocSh5JrqyvK5+A6sQpix0CNTE6/kTOm63vrRwsXjca4x7jh6aDF+JHSfJg7N7KGobF3L4+C+PL9IR6ory28Afhp3HLlqOCuHxx1Dd1yxZNnYuGPIoIfxa8ami0pRS98IUovwE2C0ZEse2bNuzbZFzhXaQLUa4AglDrOLkoftCVI1+FJ3L8YdiuSXIih6cN78Dcy5jurcp9P3w2R4Yx+cRyT7Bak7gIviDkOy088XLNoc52p6e5ymIiv+5llFo5uNTKwJ8yFw2KRZM5dl4NgiGVddWf4acDSgke/t2CHxXmncMfSVssbGjSfV5+Tah6uAL4TJ8O2+PrFz7ljn3JRWj8f7OgaRdfgG8EDcQeSiEhpyqlz1xPqGzdNR8j8LPQJ8OUyGvV5mRqWoJRZB6iN8AnF+3KFI+uxRW/de3DH0oQbg+DAZPhd3IPJZKlu6LkHpcOBJYMe4Q5H88ujgQf+9fNT6u2CWqTUOfhgmw+9k6NgiuSsovQS4Oe4wJPtcOnrkU48PHrR/Oo6143vNr1/xp+ZJBsXpOB5+FOkBk2bNfD9NxxOJTVlF1RH49Xv6xx1LtjCam+eUnLLKjKFxx9JX5vbr91H5uA03wCxd98lMqwWODJPhE3EHIpKNyiqq+uNnRh0Tdyy5YgQrlr4y4NwRccfRXfcMHTKjcv0R+VRm+2/4DmsNbpLcF5Rug08ij4o7FOm9lwaUvHXGhhtsHXccfaAZOCVMhvfGHYh8nmYerkuQWgYcDLwZdyiSX76wumbX/Wrrns7Q4X+kxKFIB4LUT4Bvxx2GZJ9rFi3ZNeFcWkZq/m/zxPaP7mbPp+NY+MThFCUOJV9UV5b/HTgWKJgynZ2ZZHPfL6TEIcDGjY3jtq2vz5XZh6uBciUORTpWXVleD5wA3B93LLligs1bEHcMPfHlFat2TTiXk7G3o4oYEocqRS0ZE6TeBA7Cl7SVHLdb3Zqt+zk3N+44+sBFShxmLyUPOxOkFuOnfr8bdyiSX366YNHkoU1Nr6f5sDeEyfCyNB9TJL8EqRuBb8UdhmSXQc4NPnd5ana6jnfX1KL9PxjFs708TDWw/6RZM6t7H5FI9qiuLK9CCcRPHZR4pSBLTN24cPFmOJftMz1WAoeFyXBa3IGIZLvqyvJG4GTg7rhjyQUTEx+m4o6hJ/pBv4NqamfGHUcaPAocF8eMQ5WilowKUiE+gbg07lCk9/aqrcvnQcTNwPlhMrwt7kCkY0oedkWQmg9MwS9aLJIWRVD0wMfzR5lz6RoRdE2YDC9P07FE8luQugm/BqJqd8unvrZ8xd4Dm5tnpet4300W7VJXTE+P9z4+caiF7yUvVVeWPwocAfR6vdFcN6Xotaa4Y4jDuMamsduvqf9P3HGsw3Lg4DAZ9nYgiEjBqK4sbwJOB34ddyzZbqLNzdkBNN9esmwizjXGHUcv/AM4NkyGOfszEFmnIPUacCBt1smU3HPO8tQGcceQIfXAiWEy/EXcgci6KXnYVUHqY2A/IFOlJqUAbdTYtOF1i5a8T+8XH/1emAy/l5agRApFkPoZcA5+tJMICUj8cNGS2nQdr77YBn7rjKIhDpZ1c9e38YnDQihRIgWsurL8CeAQICdnX6TLVvZhwa5Lc+OixRNwLhs7b5cAB4XJMJuTmyJZqbqyvBn4GvCzuGPJZlsk5lncMfTUmKamMeMbG/8bdxw99BBwjBKHkvd8AnFv4J24Q5Ge23FN/cRi56rjjiPNVgFfCJPhA3EHIp1T8rA7gtRy4FDg4bhDkfxxxOqaXSf3fP3DRuCsMBlek86YRApGkPoNcAp+1JMIB9XU7rRhY+OL6TreghE27pajEnNc15PUzwP7TJo188N0xSCSzaory5/Dj4xeHHcscSihvm4wdRPijiMuGzU2bbjTmjXZlqD7BDggTIavxB2ISK6qrix31ZXlFwE/ijuWbDXOFg2MO4beuHTp8gFxx9ADPwW+pMShtMfMysxsRZv1KC81s/vabDfdzCZ2cIyTzOw5M5tmZo91tF207WlmVpnu6/iMIFUN7AOk7fOt9L3JNbXVcceQRovx7ex/xx2IdI2Sh90VpOqALwG/jDsUyR+3Lli0z3pNzd1d/3AFfqTGbzMRk0jBCFL34tcEKMiOa/m82+YvGoVzDek63vNbJ3Z5elvryiCRh4GDJs2aqQXupaBUV5a/AuyFn3VbUHZLvD3bjOK444jTDQuXbIlzdXHHEXkd2CNMhlquQiQNqivLLwMuR0sFfM5wVg6PO4bemFpTu2N/5+bEHUcXOeCyMBl+PUyGqjoj6/JW6/Uoge4OJLoRONg5dwDwRWBBugPstiC1GD9Q7x9xhyI9c/byFWPjjiFNPgAmh8kwV2euFyQlD3siSDURpM4Fvh93KJIf+kG/Bz7+ZKQ519XSdh8C+4TJsFcLa5vZnWZ2mJnVRyOjppnZw2Y2voPtDzazZ6LtnjSzyes49pS2I7QkP+TpiLxngT2AmRk9j+SECQ0Nm+5at+aFdB7z518smrJgGDPWtQlw/KRZM7OlA12kT1VXls8G9gQKahTq1MTLS+OOIW5jmprG7Fq3JhtGxP8T36Ghmd8iaVRdWX4DcAKgNk4rJTSMiTuG3jp+xaqP4o6hC9YAXwmToWbBSl94HbjQzIY459a4qI/PzG6P+tBeNrOr2+5kZoe06mt72MyGmtlOZvaSmT1tZn8zs54POAhSq4Ejgbt6fAyJzXb19Vvk0GCNjryJ78cuuMGiuU7Jw94IUlcB5+FLR4r0ytjGpo2+v3jpu11Y//AV/IjoN9J4+qXOuQOi0VF/AK7vYLvrgVOj7Q6mAGcIyKfycUTeHPzMl8fiDkXid/PCxduZc8vTecxvn1G0TUMRbRv9DqiYNGvmhZNmzdRIaClo1ZXly4HDKKAKH/sk3uwXdwzZ4PpFSybiXNrWnO2B24EjwmS4MsYYRPJWdWX5g8ABwMK4Y8kGI1ix1IwhccfRWxcsX74Dzq2OO451WAYcEibD++MORHLG1q0HSQP7d3P/o4Fa4Ekzu8bMWqpL3IrvQ/sScGHrHcxsKPAT4Oiof+TfwAXAzsAzzrn9gBLqjEEAACAASURBVDPo7VIrQaqRIHUakNmB2ZIR+9XUzo07hl54Htg3TIbz4g5Euk/Jw94KUrcDU1EjWNLg6FWrd9973esf/h3YL0yGn2Ti/GaWACbQcfnGF4GLzWx951yTc25RtN+VUeNqhpl9royqme0SjbJ60sz+ZWZjzWx8NPPsmWjm2WaZuCbJWtk6Ii8FfAG4rcfHkLwwrLl5+AkrV72WzmPWlth6V5xWhIOWzulVwJcmzZrZ0YANkYJTXVneWF1Zfi5wKV1fKzRnbWLz86UMUa+MbmoavUc8sw+b8aXszguTYVMM5xcpGNWV5TOA3YG0tq9y0QSbNz/uGNJhaLMr3ba+PlvXh52Dn03elaUDRFq0HST9T2BQm20GATXt7Rz1bdyKr2o0GLjCzEYCFfjB+F/g8+3bLYGRwJ+jhOUpwCjgDuA/ZnYrcGxH5+y2IHUFkMQnOSVHnL081W6FuBzwG+DAMBl2tdKeZBklD9MhSD2FHxGyrnJkIl3y8wWL9hnS1NzeOiu3AEeHyTATI/tGRI2UacBo4IoOtjsfeBX4q5ndZmbrRa//GV9D/VjgIDMb3Wa/u4GznHMH4kdcXYlvIM0H9gOOA1LpuxzpA/k8Iq+JIHUBcDGgjsQCdvmSZXsXO1edzmPOHW2b/frQxJsOZgN7TZo188/pPL5IvqiuLL8ZOIq1yfa8U8qq5f2taZO448gWlYsWb41z6ekY65rlwDEqZSfSd6oryz8A9gYejDuWOE1KzF0RdwzpcsWSZW0/+2eDR4BdwmT4VtyBSM57G9jezEYBmNmm+MTe5wb0m9kAM9sLwPmKYm8Aw4CvAjOdc5cBjwOlbXadg18L7rAoYbk/vlLT5sCfnHMX4fvNDk/bVQWpu/FVl95L2zElo7aub9i8pLl5dtxxdEM9cG6YDM8Ok+GauIORnlPyMF2C1Dz8Df72uEOR3Batfzii1fqHK4Evh8nwkgyMiDZ8ybyl0ciq/Z1z33QdlB5xzjU75+52zk0G3gFuMbMBwCXAzfiETx2tRmZFo6zGA3dESaYKYLhz7t/Ar/DJoHPJ487BPFUII/JuBY5Aie2CVQzFFUuWpb2k7hM7JxbfcUhit0mzZqaz/LRI3qmuLP87sA++zZF39ku8rg6bVkY2NY/au7bupT463Sv4juVH+uh8IhKpriyvwa+B+D0KYIZ5eybZ3LzpSN1+Tf1W6zU1Z0ubtgn/efLoMBmmdfkBKRhtB0mfAZwN/NPMngfuA053zjW0s28zcImZvWBm04Bj8H0bjwNfMbPngIvwg5c+5ZxbCvwAeCLa7x/AhsC+wHNRHOuT7gkrQeo1YFd8hTPJAQfU1OZK2c9PgClhMiyYpSjymXW+vJp0W1B6GvALYEDMkUgOe3jI4BevHLX+QOBLmVpQ1syexc+uetQ51+mC7WZ2oHPuyej5QfhZX78HDnfOnWNmG+BHV+0GlOGTgl/Bl6aZ4pxbamZFwFj84IV5zrkGM7s2eq5SkTnAzMqA+5xze7Z6bRjwP2A359yiaETek8CWbRvWUcJ5J+fcC9HXZwLbAB8CA51z15nZVkDonOtvZqcBE4EbgH8B+zrn6sysBBiBTz6+55xzZnYPcI9z7tG0XXBQWoZfC3SftB1Tcsrkjcf+L1VUtGMaDtWE7yirDJOhGmAiXVRWUTUE+Bm+xFLeuKX41qeOKnqhuzP389qSRGLxlI3HDsRscAZP8wvgGxoFLRK/soqq/fHt7HFxx9KXHuwfPL1r4p394o4jXX5bOvT5n4wYtnfMYSwAvhImw2kxxyGSW4JSA74LXI0mGWW1d4qL3z9u3Iabxh1HJ54ATgmTYdoHYUs8lDzMlKB0Z3wpx7KYI5Hc9ds/rTfkohO+OS/tdcijdQknAi8B3wA+6WLy8Of4kUk1+E7wC/Gzsh6Jvp4NbA8cSZQ8dM6daGb7ANfiZzkWRc+L8A2UenwD5XTn3Jz0XaVkSpQ8fB0/ar/FI0CIX3x7Df7ne7lzbno7+/fHJ503xs9UXQ2ciZ9FeC+wAl8e9wTn3OiW5KFzrsLMjgS+DTTgf58uA3bAjwasj453UjR6L32C0pbf1yuja5MC8kpJ/5nJDTeYiJn14jAL8R0aT6YrLpFCU1ZRdRK+ysd6nW2bC54vufDFjWzp7nHHkW3O32DUU88MGpiJpOoq4JwwGd6bgWOLSA+VVVSNwK+JdEzcsfSVF0oueGlDW7Zb3HGkSz2s2bVs/ErnK8nE4Vl8taaPYzq/FJioT+OxNi9f5Jxrbwmi3BCUHgL8ET/LUbLUbpuMe6cukdgy7jja0YxPQF8TJsOCrCqQr5Q8zKSgtGV9rtPjDkVySgr4GkHq/rgDEZE2gtK9gHuAbB/tJWl27Ngxz73bv39PZ59WAWeFyXB+OmMSKURlFVWb4wea5Hyn65ySkxclzI2KO45ssyyRWLrfxmOLWbu2djqEZLCah4j0XllF1dfwS2EMjDuWTJtVknxvgDVsHncc6ZTBgR/r0gTcBPxfmAwb+/jcIvknKN0Y+B1wYNyhSPuuGLX+9L8PGTwl7jjamA+cpJnf+UnTkTMpSK0gSJ2Bn4WlDkPpiueAnbIhcWhmD7Wu9W5mB8cdk+QeM+vf5vdoupltF3dcPRakXgB2xJdXkgLy8/mLNsO57q6n2TLL5QglDkXSo7qy/D18Gekb8TPQc9ImNn+eEoftG97cPGJKTe0rnW/ZJU3AdcCuShyKZLfqyvJf4qvcvB53LJlWQkOnVX9yTcWSZZvjXF/ONnkbmBwmwwolDkXSJEjNBabilyhaHXM00o6zl6eybSD7PcC2ShzmL8087CtB6frAbfiFwUXaWglcAdxGkNJ/SpFcEJR+Bb9uUmncoUjfuHT0yKceHzyoqyOqnwWSYTJUOWaRDCmrqDoE+DW+DHZOOa3ony8ExXfvFXcc2SqVSCyfvPHYBGZDe3GYt4DTwmT4UrriEpHMK6uoGoBf6/xCoDcl47PS+qSWvDzgvLwsCzh1/EYvLejXL9OVAZrxFb6+GybDugyfS6RwBaWbAXcAWp87y+y+ybiZtYnEpJjD+BA4N0yGj8Ych2SYZh72lSC1hCD1ZeBEYEnc4UhWeRTYhiD1cyUORXJIkLoXv97iv+MORfrGNYuW7JpwrrMZhKuAi4D9lDgUyazqyvLHgK2BH+NnmOWMAxOv1scdQzYrbW4eNrWm9tUe7t6EX4N5ZyUORXJPdWV5XXVl+cXAvsAbcceTbhNs3oK4Y8iUry9bnulk77v4NvY3lTgUybAgNQc4APg60N0KPJJBh66uWRjj6R1+EP02ShwWBs08jENQOgY/C7FgFgSXdi0GLiFI3RN3ICLSS0Hpl/Cd1+PiDkUy6xfDhj572/Bhkzt4+zF8mdIP+jImEYGyiqqdgF/hS95lvVdLzn59uK3ePu44slkqYanJG4+zbs4+fAs4PUyGL2YqLhHpO2UVVcXApcCVwKCYw0mLZNG/ZlxdfNeecceRCc3QvEvZ+I8azdJdEaAZuBX4TpgMlcQQ6WtB6QTgTvzSARKzD/r1+/CI8RuNj+HU7wBnhcnwmXQczMzuBO4DHsEv4wWwHLjYOfdhO9sfjG8PNOKTmFc6557t4NhTgHOdcyemI9ZCppmHcQhS8wlSxwKHADPjDkdi8UdgkhKHInkiSD0ATMTPdNBskjz2teUr9h7Y3Dyrzcvz8SVKD1XiUCQe1ZXlrwJ7ApfgZwBnrQTNTcNYvXnccWS70mZXeujqmq7OPlwBfBPYUYlDkfxRXVneUF1Zfj2wDVAVdzzpMMnmrok7hkxJQOKLq1a/n+bDPgfsHibDS5Q4FIlJkJoN7AecCeTt7OlcsUlj4/jBzc1v9eEpG4HrgR3SlThsY6lz7gDn3AHAH6Jzted64NRou4Pxa99Khil5GKcg9TiwPfANIBVzNNI3XgMOIUidTJBaHHcwIpJGQWo1QeoKYDv8DDTJQwlI/HDRktroy3p8A3bLMBneHWNYIgJUV5Y3VVeW3wJMAv4adzwd2c7mvGfG4LjjyAVXLV66kzm3fB2bOPx6PFuEyfDHYTJs6KPQRKQPVVeWV1dXlh8BHAfMizue3piQmJd36zi29o2ly7fDuXSUFP0IOClMhpPDZPhyGo4nIr0RpJoJUncAW+A/A+ftQIhccPiq1Yv66FTPAXuEybAi0+WizSwBTMBX6mvPi8DFZra+c67JObco2u9KM5tuZjPM7LftHHcXM3syevzLzMaa2Xgze87MnjGzx8xss8xdWW5T8jBuQaqRIPUT/M33N/hyDJJ/5gGnAztHSWMRyVdB6h2C1KH4zo25cYcj6XdQTe1O26xZcxu+zn9FmAxXxh2TiKxVXVn+UXVl+dH4Kh9Z1+F4cNHLGrHdRes5N/Tw1TWvdfD2DHxnxplhMoxz7RcR6SPVleUP4QeIXE+OrsE11hYNjDuGTBre3Dxii4aG3vztrQN+AGwVJsN70xSWiKRLkFpJkKrArzv+cNzhFKozUysmkNm16N4EjowGcLySwfMAjDCz6cA0YDRwRQfbnQ+8CvzVzG4zs/Wi1/8MHAgcCxxkZqPb7Hc3cJZz7kB8CewrgS3xFaT2w/fdaVJXB7TmYbYJSncBbkF1pPPFSnwZw5sJUrWdbSwieSYoHQRU4MvordfJ1pIb/gN8iyCViXIdIpJmZRVVBhwPXIP/kBi7R/p/95ntE+/vG3ccuWKV2cq9NxnX4MxGRC/NBf4P+EOYDPVhVqRAlVVUbYi/F5wNFMccTpfNKkm+N8Aa8rp09YwBJW+eveEG2/Rg1weBy7QMgEgOCUoPAH6Cr6wnfWivTca9sSqR2DbNh52LT679PkyGGZ3gZGZ34Zf1uss5N6ab+16C/507H58QrAHmAOcBhwFlwLnAhdHrLQnQfsDHzrkTzOxQ4Av4me63OOe0BFE7lDzMVkHpF4CrgV3jDkV6pBH4FXA1QUojoUUKXVA6Al+i+mJgaMzRSM/MBr4TrW+ZFlogXKTvlFVU9QPOAK4CNoozlpklp70z0OqzIpGZK747csRTj6w3ZCvgOuCXYTLUh3sRAaCsompTIABOIQeqa71fctLqQihdvfsm42bWJhKTurj534Dvh8nwv5mMSUQyJCgtApL4GWMTYo6mYFy7/vCn7hu63v5pOtwSfDv752Ey7JOStGb2LL6P7NGuJA/N7EDn3JPR84OAC4DfA4c7584xsw2AN4DdWJs8/Ap+CbEpzrmlZlYEjMW3F+Y55xrM7Nro+W1pv8g8oORhtgtKj8I3hHeMORLpmnr8jesGgtQ7cQcjIlkmKB2Gn4X4dWBYzNFI17wB3AT8kSCV1rW0WiUP72xpLJvZccBxzrmT2tn+lei996NG74iWOv/tbDsFJQ9FPqesomog/kPq5cDwvj7/QNbUvFVyeokZRX197hw2f2kiUbn/JuN+HSbDnCxTKCKZV1ZRtTW+3OWxccfSkfVJLXl5wHnrxx1HX7h1WOmzvxpeOnkdmzj8+sTfD5Phq30Ulohkkk8ingh8B1/WVDLok6KiTw4Zv9EYzHqzlm4NcDNwY5gM+6R0Z7Qu4UTgJfwg+0+6mDz8OX6SVQ3QhJ9VmMIPxm7CD/jeHjiSKHnonDvRzPYBrsX/3SmKnhcB38X34yeA051zc9J3lflDycNcEZSW43+p94o7FGnXCuCXwE8IUh/HHYyIZLmgtBTfeX0JMKKTrSUeTwE3AP8gSGWksdQ2eRgtEP4tYKxz7uJ2tr8dqAWucc4tafX6lfga/wOAN51zZ7ZOHprZLsCN0eYN+NlXiejczdExz1VjWQpJWUXVUOAs/L14k7467wGJV1//Xf8bVdapaz7C34d/TZCqizsYEckNZRVVu+KXDTgasmugxh721lv3l1xTEB3qtWY1u28yrgGz0jZvOeAh4AdhMuxoTVsRyWVBqeEHcnwX2CnmaPLaPhuPfX1FUVFPPlsswVfM+2mYDOenOSzJI0oe5hpfS/pbwKHkQEmOAjAfv0blLwhSWlxVRLonKF0PP1rqUmBkzNGIT6Q9BNxIkHox0ydrU7b0ecCA/+LLka5uZ/sEviTXOcDrwOXOuZVmtg0wExgTHWd3/EjPluThm8AXnXNzzOwI4IvAn/DrAxwPDAH6t05IihSKsoqqIvz/g0vx/3cy6tp+v3nq5H5Ppqu8UL56A/gZ8DuClMqTikiPlFVUbQJcBJxJllT8SBb9a8bVxXftGXccfeXMMaOfenHggJa/efX49uf1YTJ8I8awRKQv+ckw/wcUzL2vL10/YtjTfygdul83dnkD3499T5gMazMUVq+Z2UN8dqD9tc65x+OKp5ApeZirgtJNga/hZw+MijmaQjQLP637LoJUn9SCFpE8FpSWAMcBZwNT4g2mINUBdwI/IkjN7quTaoFwkexSVlG1D/BN4CgyNEjvyf6XvrBZYr4qiXxeHfAA8EuC1HOdbSwi0lVlFVWDgdPwM81jXW+2st+vnzqx37SCGUAyu7j4/WPGjinB7Jf49WoXxB2TiMQkKN0TPwj2y8CgmKPJGwuKihZMHb/RKPxA4440A38HbgmT4ZN9FJrkCSUPc53vcD4e31m4T8zR5LuV+JFydxCkno87GBHJU0HplvgkYhINDsm014G7gbsJUu2uHZhJWiBcJDuVVVRthv//dTKwQTqP/W7JVz8qtqZx6TxmjnsbX/r/LoLU0riDEZH8VVZRZcDh+LXHD8ZXfOhTD/YPnt418U53ZojkKgc8CfwyWH/Ew8FF7zfGHZCIZAm/hMvJ+AkxKuWfBvtuPPa15UVFO7Tz1grgDuBnYTJ8r4/Dkjyh5GE+CUq3xycRvwwMjzmafPIM/mb7AEHqc2XkREQyIijtj1+r5Rz8enZ93sGRpz4B7gF+T5B6PY4AtEC4SG6ISpoeAnwVfz8e2JvjjWT5ov8OOF+DQvx95yHgdoLUU3EHIyKFp6yiamP8AKuT6MPO6xdKLnhpQ1u2W1+dLwYf4Evy/6Yvq3mISI4KSvfA93eciGYj9tiPhg97+s5hn5YudcDT+D6P+8JkuDK+yCQfKHmYj4LSYmAqcAK+7JISid1XjW/03kGQejfmWESk0AWlmwOnA8fg17KT7qkBHsbP0nuCINUUczwikmPKKqrWw1f7+Cq+vHS3B3QcX/TUSzcV/zKfO43XpQk/IO8vwB/jmO0tItKesoqqbfFJxJOATTJ5rlklyfcGWMPmmTxHDD7Gl52+H5hBkFIno4h0T1A6FN/XcSx+4N6AeAPKLYuLEosOGD92Lmb34ROGH8Udk+QPJQ/znRKJXeWAl/GzN/4a12wUEZFOBaUT8DPLjgQm42eQyeetBqYDDwIPEqRWxRtO92iBcJHsVVZRNR5f6aMcv2xAcVf2+0XxzU8dXvRSwax1BawC/gX8FahSWVIRyWZRWdO98eX0jgG6tR51V7xfctJqMwan+7gxWIhvY98PPEuQao45HhHJF0HpEHyJ6WPxbe314g0oq/0X+DPwZ018kUwpqOShmZXh1zd6pdXLjwC7O+dObLXddHypr1ntHOMk/Boo9UADcHF720XbngZMdM5VpOcKemltIvEw4CBgm3gDil09vg7/I8AjBKl5MccjItI9QekIfIP6SPy9fUi8AcXK4df2+1f0eI4gVR9vSCKS78oqqobi29eHR4+xHW37n5LzX97Alu/SV7HF5BPgb/iE4b8JUmtijkdEpNuiROL2+Bkwh+IH7JX05pjrk1ry8oDz1k9DeHFoBF4EHo8eM1TJQ0QyLigtwbezWxKJaV2LPActxQ+Q/jd+YN4H8YYjhaAQk4f3Oef2bPXaFKI1gVq9Np2Ok4fzgC2cczVmVgIMcs4t6+B8p5FNycO2gtINgAPwa2kdBGwWb0AZtwa/vtSzwHPAUwQp1X4WkfzgG9YHRI898Wvj5fu6AQvwHRj/Ah4nSC2IOR4RKXBlFVXb45OIhwF70GqdxDklJy1LWN5VAVkM/AeYgb8fv6iSdSKSb8oqqgYC++MTiYfQg2UE9rC33rq/5JpcWn7gHdYmC6cRpFbEHI+IFLqgdBt8H/aB+HtyvrWr21qNL/v/b/zkl/9pprf0NSUPu588/AcwDbjNObeq1eu3A1sCpcDfnXNXtU4emtkhwPfwI7aWA0lgc+BXQC2QAk7tKBHZJ4LSTfA34D2AHYHtyO2O5yXA8/hk4bPAyxr9LCIFIyjthx8xvWerxxaxxtQ7q/AzC1+NHv8FQnVSi0i2KquoKsa3qffa2BZs93TJNw7AD9br9nqJWaIBfx+eQUvCMEjNjjckEZG+V1ZRtRGwG7BLq8c6Z8Qki/414+riu/Zc1zYxWopfxuVlfBv7RYLUh/GGJCKyDkGpAZPwSwjsA+wFTAAScYbVCw6YA/wP39/xFPAfglRDrFFJwSvE5GHbsqXTgEndSB6WAOcAXwUeA652zjWY2TbALPwC2y8559ZvSR4C1+E/ZO/rnFtiZhfiazYvBLZxzl1qZqOAGufc6vRedS8EpQl8R/OOrR47ABvGGVY7VgAzo8dbrZ7PUaeyiEgrQen6+CTi7viG9pb4+3y2DRRZxNokYctjtkbZiUjOC0pLgZ3wHc074+/DZcDIGKNqzzLgXfzMk//hP8u8TJCqizUqEZEsFSUUWycTtwPGE3VkV/b79VMn9psW97q3zcAHrL23+2RhkHo/1qhERNIhKB2Inxm+DbBtq383jjOsdtQBb+Dvwy2P11UdT7JRISYP28483AP4rnPuyFavvQgc75ybu45jGfBj/Afr24Cb8eXTqoGrnHOjWiUPHwQexSe2AAbgZ8R9EzgBXz//DeBXLhd+IL7TY2N8Q3jjVo+Wr8cCxWk6WzN+FNxC/BoqHwPzgI+At4GZWqtQRKQX/Ii9cfgk4iZtHuPwM+qH4v92pcMq/D285TGvzdcfEaQWp+lcIiK5ISgdjE8itjw2afP1qDSerQFYiW9Xz40eH0b/zgbeJUgtSeP5REQKUllFVX/8PXzzW4p/Nvqooue3Zm2/yUbAMHw7uygNp2vE908tjR4f4xOF1dFjNn6AtaoxiUhhCUrXwycSN8Pfezds5zE0jWdcxNr2dcuj9dcfa91YyRVKHpoNw2f4d3POLTKzTfF1hLd0zjW02X8AsJNz7oXo6zPxN58PgYHOuevMbCsgdM71b5U8vAG/HtO+zrm6aPbiCGAw8J5zzpnZPcA9zrlHM/gt6Dt+7a0hHTwGR1s1APXRo6HNv6vxa6gs1UwTEZEs4MugDo0e67V6PhQowa8r29ljOUEq1eexi4jkOj/QY1AHj8GtnhcDNfiBGqujfz/7XOWPRESyS1A6BJ9ILI0ew/Br5ro2j+ZWz2tpnSzUjBURkZ4LSgcBY/D33pJ1PMC3q9s+Vn36XIlBySOFmDxsW7b0ESAEKvEdm0XA5c656e3s3x/4PX6UWB3+pnAmfiTwvfjyma8CJzjnRrdZ8/BI4Nv45JgDLsOXAD0bnyyrA05yzi1N5zWLiIiIiIiIiIiIiIiIdFVBJQ9FREREREREREREREREpGP94g4gW0WzDB9r8/JFzrkwjnhEREREREREREREREREMk0zD0VEREREREREREREREQEgETcAYiIiIiIiIiIiIiIiIhIdlDyUEREREREREREREREREQAJQ9FREREREREREREREREJKLkoYiIiIiIiHzKzMrMbIWZTW/1uNTM7muz3XQzm9jBMU4ys+fMbJqZPdbRdtG2p5lZZbqvQ0REPkv3dxEREemqfnEHICIiIiIiIlnnLefclJYvzGwKsHs39r8R2MI5V2NmJcCg9IYnIiI9pPu7iIiIdEozD0VERERERCTdXgcuNLMhzrk1zrllAGZ2u5k9aWYvm9nVbXcys0PM7JloRsvDZjbUzHYys5fM7Gkz+5uZDe/zqxERkRa6v4uIiBQAzTwUERERERGRtrY2s+mtvp7Wzf2PBs4BnjSzx4CrnXMNwK3ALGAT4CXgqpYdzGwo8BNgX+fcEjO7ELgAWAg845y71MxGAfU9vCYREdH9XURERLpAyUMRERERERFpq21Zuz2AXdpsMwioaW9n59wa4FYz+xnwY+AKM7sNqAAWANVAc5vdtgRGAn82M4ABwPNAJXCCmd0KvAH8qjcXJiJS4HR/FxERkU6pbKmIiIiIiIh05m1g+2hmCGa2KTAK+KTthmY2wMz2AnDOOXyH8DDgq8BM59xlwONAaZtd5wAfAIdFHdv749fW2hz4k3PuImA/4PC0X52ISOHS/V1EREQ+RzMPRUREREREpK22Ze0eAc4G/mlma4Ai4PSoVF1bzcAlZvZjoA5YDZyJ74y+18zKgVeB5a13cs4tNbMfAE+YWQPggMuAHYC7zaw+Ot6M9F2miEjB0f1dREREOmV+oJCIiIiIiIiIiIiIiIiIFDrNPBQREREREZEeMbP+wGNtXr7IORfGEY+IiKSH7u8iIiKFTTMPRURERERERERERERERASARNwBiIiIiIiIiIiIiIiIiEh2UPJQRERERERERERERERERAAlD0VEREREREREREREREQkouShiIiIiIiIiIiIiIiIiABKHoqIiIiIiIiIiIiIiIhIRMlDEREREREREREREREREQGUPBQRERERERERERERERGRiJKHIiIiIiIiIiIiIiIiIgIoeSgiIiIiIiIiIiIiIiIiESUPRURERERERERERERERARQ8lBEREREREREREREREREIkoeioiIiIiIiIiIiIiIiAig5KGIiIiIiIiIiIiIiIiIRJQ8FBERERERERERERERERFAyUMRERERERERERERERERiSh5KCIiIiIiIiIiIiIiIiKAkociIiIiIiIiIiIiIiIiElHyUEREREREREREREREREQAJQ9FREREREREREREREREJKLkoYiIiIiIiIiIiIiIiIgASh6KiIiIiIiIiIiIiIiISETJQxERERERBXRXngAAIABJREFUEREREREREREBlDwUERERERERERERERERkYiShyIiIiIiIiIiIiIiIiICKHkoIiIiIiIiIiIiIiIiIhElD0VEREREREREREREREQEUPJQRERERETkM8ysKO4YpHv0MxMREREpXGoLiqSfkoc5xMxONrN3zWy1mf3HzDZbx7bXm9kaM+sXfd3fzOrNbH6rbTYwM2dml5hZhZnNNbMRrZ+3OWbCzK4xsw/NrM7MXjKzL2TuirvOzKZH1+LMbLmZ3WlmI+OOS0RERKTQmVm5mb1qZqvM7BUzO7yL++1oZv+M9ltiZs+Y2f6d7BNE7cEBrZ93I9ZiM3sEWGNmz7Z5r6W92WRmi6PY+rQt3CqGc9q8vllLW7gHx5wS7XtY+iL9zPHPi46/cavXqqPv46Do60T0GecnPTh+hz+zdDGzcWZ2v5mtNLOFZvZrM1svE+cSETCzSWb2Yqt+h527sE91dK85uNVrd5rZ9AzElzV9I2ZWFl13vZkNbvPe96P37uzBcbeM/tad1I19TmvVL+OifqWTu3tuEek7ZnZM1Ca7r83rY83scTOrNbM3zGxyF4+n9vvn42vdZ11vZk9a1Kffk+ttc+zqtj+7DrYbaGY3mdn86GfzDzOb1JNzdhZHV2OS3KDkYY4ws6OAPwCPAacBbwJj17HLi0B/YGL09TZAMbCBmY2JXtuh1bZF0cPaPG/tfKAC+ClwEvA+cEZPr6kjZjbVzIIe7DoLOBz4BlAOPJDOuDpiZhOim31ZX5xPRHon6kRw7TxO62S/6lbbfmJm37VORra1+jB/blovIo1adRo7M2s0s7fM7LgeHKels2Bim9evM7O50fNC+B46M1tgZt9s9b4zs8o4YxSJi5ltCTwMzAdOBxYAfzGzCZ3stxPwLLA+cC5wMeDw7bxMOgT4InAF8P123p+Fb2d+A2gCqsysSzGZ2Vmd/a1pte1wMytexyZT23x9cLtbZYcXo3+3B39twCb4z6LbR+9NAAa12rY7OvuZpUMFUAKcCdyI/12+NkPnEiloUQfqY6z9P1cD/N2iwQZdkPY+inb0Sd9INxUDbTvoe/O3IYHvE+rXg33PBo4EXgbuNrMdOtleRGJgZqcDdwP17bx9L7At/n6XAh4xs2GdHE/t947b7y191mcAW9FHfdat3If/mVTi/7aOAZ5RX7Z0pieNAInHDcAfnHMXRF93dpNp/SH9DWAn4CNgZPT8H9F7jcArzrnnWfsB+Fra/zA8FXjTOXdj9PVDZrZLD66lM1OBy4Ggm/ulnHP/hE87JX5kZps45z5Ic3xtTQCuAqYD1Rk+l4j03o/wDacWOwHX4Tu2O/MUcBMwmbWN0nzpPPw/4H/4DpAHzexA59y0NBz3YODfrb4uhO/hUcBNZvaOc+5vMcckErcj8B2aZzrnPjaz5/Ft0nLglnXsdwvwMTDFObcawMzuBU7McLwtlSsecM5Vt/P+p+1N4Pdm9nvgejO7zzn3SSfHPguoA+5c10ZmtikwE5iG72Ro6xPgQDMz51zLTMOp+O/XRp3EEIfX8de9PfB3/N/dRvzvwU7ADNYmEXuSPOzsZ5YOtzjn3m35IhpBn80JW5FcVg6MA05yzj1jZtOAD/F/T/7Uyb4fAceY2Qjn3NIMxthXfSPd8Qk+rkcBzGwosBv+b0O3Oedm4RMAPfGsc26Wmb0AHA0cBrzWw2OJSOakgF3wAzY+Fc1I2xc4xzn3OzN7DngbOAH41TqOp/Z7x+331n3WY4AbzWyDTs6dFuarixwJnOCceyB67QngLXxfjGaIS4c08zAHmNmOwJb4jsgiM2s7I/BznHMf4jvCWz6I74RPIr4dPSd6L3TO1VnXpojXAFuZ2V6tzvNyFGPLPj+MZly8Z2antrqGK8zsYzOrMbOHWm6Q5qduvxn922Bmj+MThy0zNaZH13y7mS01P736djMb2Mm3oOXD/ejoWKeYL5mxPDr/yOj1o81stvkp209Ho2Raymu9Zb4EyYtmtnub6/yl+anmV+ATsQDTrAelokSkbznnQufcP1se+I7WJXw2wdWR+c65vzvnKoC/4UfV5ouXnXNV+NntS4BT171556KBHDvz2e9tIXwPzwNWAFlR2lskZi2DFVe3+bekox3MbDy+w+LnLR0PAM65ZufcH82sn5ldZmah+VKXL1s3yu6Y2RDzs9BXmC9f1NLGDljbMfC+da0SRiU+OXqktSn/GbWrXdR+nA7sAewfvXavtZlVbWZXm1kt0Iy/D8/r4JwvAsOJ2vRmlgAOBF5oc53ttmej9y6Lrn0+vlOk9X6bmtlTUbv9dTObGr3ett2+T/T8RTO7w8yWmdlrZrZt6+M55xrwAytafy6Zje9Ibv25ZKlzbraZDTaza81sVvTznW5mG3YQw+O0+ZmZn7F+t/lygikz+130PWr5fFFlZu+bWV302kgz+0t0vW9bOyX2WicOI834jiQRSb/No39fB3DOfQwsBrpyn38U/3en3Y7Q9voFovtGnUXVMMxsppm9GD0fYL4yx+VtDrWuvpE77bPLxZwb3XvKbG2ljh9H96iPzOzbrbbdyXx579VmNqNV/0S1+dJ/r0X9EOPbubwX+Oys9AOAZfj7bcvxu3x/tDbVP8xsT/PlWeui+3BXSpA3RP82tfob+fvo3C2d6Ge0Oue/zWyL6PUhZvaA+b/Vc83sui6cT0S6wTn3kHPunXbeahkM8Uy03TvAQvyAhHaZ2u+dtd9b+/Te2OYaR5nZz8xsjvl+6r+a2ZDovf7R346F0T30YTMb1Wb/SvPlWY9qc74T8dVfHmp5wTm3BD+o/pjo2B3+fbKe9ctLnlDyMDfshO9oOTP6d4WZXdSF/V4Etmt1jFejR8uH9B3o3ujeu/ClUJ+ObmYj2tnmaPw08DeBO81sC/MfwK8FfgOcg+9IvqvVPlvjRwieAVzI2tGEhwPfBr4CfA34IX424mGsu2QrwAb4afezo0bt74EH8R26OwM/N7MSfCnY2fjSQ8uA48yPFnkYCPGd5yuAR1tu2JFd8B9I3sPPNAGf9OzSGj4ikh2iToIT8CPUGjrbvo1ZwDjztjKzadGH3jlmlmznXMXmBykstLX17Tsa2FAdfbD/S9SwvsnMJpvZO1FDuaLVcTsa7NDSCL7GfAfsMjO7sW1cbUXfhw9YO/ii3U7V6Lpvihqu1fjR4G0diG9rPFlg38Mm/IeHprbvWZsSpuY7hqZHz4vMr1m8zPyAm+tNi75L7vszPslylfkE0JVALb5d1pEdo387aqeOBL6OL7N0JrAxcE03YroZP/r2Unwb9QLgW/h24Y+jbU6Lvu7MW/jr66zz49v4e16Iby9+D1/O7ZhW23wB+Jdz7gPn3Fjn3FmfPwwAy4FXWDvzbWdgKH5mN/Dp6Od227Nmdii+9ObfgMuA/VrtV4KvpjEQSEbX9xdbu5Z463b74ui13fDJzAuBDVn7PWytK59LXoqebxd9X/6fvfsOj6rK/zj+PikkIBCagIp67b1XrLh2Z+2uFZXVtXd/lrvWuOo6trX3hnXt/doLKrrYsWJ3xEKR3kPK+f1xbmAyJCGBJGfK5/U890nmzr0z3zuQM+ee8j034v5tBsZx1su8d8j8NzsQ93/kXODmeH8i7fxdcaPm/xk/fh63xMORuJH39xtj1mzkGjDGdDNunZwdgdsaO0ZEFtu0+GdPAGNMBe5vuiUzNMYAL+H+nhtoql0AN/u5DFjBuIbYVYEN4vv/VXFLuozIeLmWtI005yBcO8LLuNkv2xtj+uLK8XG48ncG8IwxplN8zla4AXkn4r5HM70BrGPmz2TZMd6XPsC5teUj4Mo+XMfsVNx3yhe474blaFwXY0xvXBvJLNIarHHfdScBDxq3htpd8WsPwf2bP2OMMcCpwD647/vrgKOMMcqeJtIx6jNZpM/KG4Or5zVF9ffm6+9FcT18FVwb9MvW2gkZx2yP+266DPcdsUd8LLhrPgW4Fff5VeDqrwAYYw7ElbmnWWufyXjddYBRcTtFus9wdf5V0/Yt8P3EorXLS76w1mrL8g2XS9/i8kYngLvjxwMXct45uPQeBpgO/A2Xb/oH3AiLKuDv8bGV8WuWp//eyGsegmsosMQzGzPO3zx+3D9+HALvAa+lvcbg+LlVcI0TU9PfCzcCxKY9PiU+fqf4cQ9giYy4huG+oLriCs8vgEvj596MP7uu8RbiUiVVxK97H1AcH7sMLn3h9PqYcClTLG52TP11bpH23rvE+wb5/r+iTZu21m1pf79bt+DYFPBw2uMnceubFOFmdX+KuyG/sb6MBoL492OBW3A3z5vF5+8aP/cfXGUsBTyS9l51cXl0ZXzc77gK22O4TqkBwAq4gRKP4DpBX4vL6K7AoPi8aXH5dWdm+RW/V/1xu6Tt+xW4Iv59BG4290HADXFca8axWFxa7X/gBmBYYPW017kF+LqAPsO9cN9Rx8evv2X8vAWSmb+nfb7D4t8vxzUUnYRrGKoCjvP9d6JN2+JuuDpobfz/vxY4YCHH19cV12zi+TKgT/z70rjG1lHx40qaqdPGf9tVwHlp++4Efo9/HxKfEzTyvsOAEY3s/xO4g4zyNI7BApXx43l/7/Hj0+LypwduwEYdcMhCPpthuNHVlwOvxvtC3IyTIcR1aJqvzz6CSylVFD93ZH3cuAZri1vjpmvaeUfQeL19WFxudY0f34ybQZgZ98G4UdZluEGGZ+IaRGbjZgn9DFwUH9sD6BL/HuC+g15Me7/MGBr8mwFLxz9LcKPFLXB2vM8Cr6Sdu228b7f4ervhOmf/1cTn/1F8/AOA8f23pU1bPm64+/m6uDwZEP+0wLULOS+FK/f3jo/fKC4vh8XPN9UusGT8frvjOqt+wA1Q2BFXL62uL5My3q+ptpGhuEwb9ccdW19GpZVXB8bPdYrLnFtxS6HMwnWSdgW2jI/9S3xt3zVx3UF83KA4jkPi/d/g6r3DgKHxvtaUj/WveyxuELgFBsTPdcZ9x1yaEUv99aVv/4qfGxQ/Pift+IeA79MebxUfsyOuo6AaWCs9dm3atLX9xoL36RfEf4ud0/Z9ALzezGuo/t70ZzMso1ycCmzQyLX3ww1YKcJ16E3HtYF0xtWZb017zRJcu3YK1wk4E7imiff/AXiikf17xO+9Jc1/P7WkXX7e/6HM/0/acnvTzMPccrx16dCOxxWaey3k+A9wle1NcQVt/QjfFXEVxU60cl0Ra+2D8fnX4Aq1zBEdH8XHjQUmAcviRnJ8nXbMqPhn/QiPH6y1zaX9qW/geMkY8zjQ06ZNgU+zCa5g/RL4wFp7brx/HVxBOD3eLsMVxj1xHbGHAqOMMftYa3+P4/q5PiZr7W+4RpH0ESlfNBOviOSOg4HRuIaEligxxvQ2xhyJW9fuUVx6oFWBk6y1D1trT8TNSj4x7bzDcTfdg62178f7zgLexVXMn8NVyvY18xfY/tpaew6uARhc5es23HqBRbjZGkfhvg8Ot9Y+iqvw9cZ1pNW7xlp7B25ACcDGTVxbeXxtp+EqojcYt6bTZrjK4nPxa0zDNaQcAbxvrT3LWnsnrsMv0w4smA42nz/Dp3CdqDfhRra/18RxCzAuVfhJuA7ae3ANT69lxCGSc+IZcLcAz+A6aO4G7jTNrw01Pf7ZrYnna4FTjTG/4QYFbIO7qW6JlXB14My66dLGrQ/VKsale+uO+9tvrYdxddIEbjDEXFxZhjGmZ1pZ1pg3gK3isqOxsra5+uxawEhrbV187E9p59XPDvwC9+/wa/y4fnZJY/X27621M+LfpxHPFsrwAe67ZSNgNebfl5QDmwPLM/++pBq3XMMEXKfiyjT8913YvUO5Meb5OP762ULp56fX4+uvN4qPn4ZriGlqNs0xuIb0XdHMQ5F2Ya39CteRdiyuDNocV19v6dp9z+PS62XOPmyqXWAJ4Dtgddz3yQjg/fj3NXBLvcxqJM6FtY00p77dZC6uzrtsHF9nXAfgdObfn9SXRy1pg3gT2MEYMwBX1mZ+N7SmfEy3BjA9/i7BWjsb1zjc1KydQ3CdnhcD55u0FH8Z77EG89uHoGFb0V24ztSRxpg7mJ/mT0TaX309q1Pavk40n7Jd9ffm6+9f49K6/hWXzv91Y0zmWuV1uHaEKbjB1V1xn9HKuDrzm/UHWmtrrLVT44f1SwNc1MR7T6fx+nl9ZpFpafsa+35qabu85CF1HuaG8bhC9guA+GZ5MvP/yJvyIW5kwGG4guJH5i9SfWi8b1TjpzbNWjvNWns6rsF3nTgdRb30KdBdcCMjMtdotPHP+v3NVgLjjsj1getxhezHxpjGpkfXF8SjgN3M/PzLxbiUWVtnbONwjcZD6o8xxhzXSLz1MafvV8VVJMfFZcTeuA4lu7DjY/viRhjfiWuYuIT5N82ZFdn0m+nNcaPd0lP2NNWAUV++fRv/nJLx+vUVxJ60bLDDJ/HPBimgGvFUfG1X4ma2/0rzjaprpb02NGx8xhizPK6Sm9lokc+f4Rm4kYtn4DpYL2viuMbUN46HadezG003YIvkiqNwjQiHWGtfxA0CmIwbtduU+vrpOk08fwquM/8KXMPtfa2Ip6l6XlPPLcyGuMaM+hlp6ToteHjam1o7BtcJuDfzUx5NiztcxwDPNnP6O7h7uR1w5WBmWdtcfbYM19BRrzjj91ksWG++J36+sTpwVTNxuje29gfcwMJD4vf4NP6emYi7LzHM7zxM4urnp+EGQr6V8XILq4c/gxuQsjuNl9fp59dfe4KG19to+W2t/TgehHIDLoVeUw1kIrIYrLUX4wYVbIRbu28p3KzllpxbjfteOJiG6+s21y4wAlf32wY3Q+Rt5nceNlhPNuO9Gmsbacl3QWPtJsW4+nRmfC/Fx7WkDeJ13PfCjsDouOxN15ryMV1L2kjSfWKtfdNaewFuMNzxTbxHk21F1tovcSmtH8INWhxhjFmiifcTkbZVn640PU3pUjRMY5pJ9ffm6+/TrbXD40lBB+PK4AMzjrkbV4YfipvV+Eu8v77sq6NxX+PaMBpbOgBcf8IacadpunVwHcLp614u8P3UinZ5yUPqPMwNn+AqkmuAW0AVl1rj5/hxj8ZOikcgfIeboTjSOtNwnYi7Ax+njTheKGPMYRm7/sAVsumND0F87Nq4URHf4r5A1k47pv73FlX+jTGBtfZPa+2p8bX0xDXOZppurR2Oa3DojxsZDC5dR9+4kB4eHzMaN8qkzFp7L64R/BdcmpJRwIrGmC7x+y+Ha/T6siXxikjO2AM3kuuhVpzzOi6dzirW2j2ttdNp2c30W8DAjHK0uQYMiG+s0zo2M/PTF7XwvTMbdZuqXJ+BSyNXzPwc/s01qjbX+Ayu0aIO1wCTLp8/w6+stW9Za6/GjRg8ronj0tXfnNR/fufR8Fr2b8FriGSzLsxPV1r/91hDfBNsjOmeeSNrrf0OV+86Kn3dT+MchWtI/tJae7219mca1jMX5idc2ZVZN/0tbfRui8SxXYSbJfIc8wcq1HcordXYeRkexJWXg3AplcF13k3EjcpuVDwL5n1c2W1ZcKZzc/XZP3AzbOqtl/b7N7h/sz/S6s2fMX/QxeL4EFeX/9VaOzHe9ynuviRlrf0z3rcdbsmD+3EppVZr6RvEazOujUvr9BputHRzvol/zkm73vfJuN54vZdMtbj/yyLSDqy1v1prP8Glx59GvIZ2U+0fGe7CDXjbKm1fo+0C8Sy6EbiZG+vi6pxv4TIbrc6C6x0urG1kCtA1XrcPGv8uCOLX6YmbUfNtHF8/4PO0+L7HDbxoqTdwgy4OJ2NQySKUj+lGAd3q1ziMv1tWpOVtJE2VlaNo+PnUfzd/GbcDpay1h+PWNlsRWN+4NdC7tiJ2EWm9j+KfWwMYY1bFdWZ9GD9W/X0R6u+NyCwbt8MNbn8GV8+sn5n4bfx4YNp1mLTJPF/g2nL+bozZo5H3eQTXTp5IO78rLsvRM9ba9PaOIH5+3vdTK9rlJQ+p8zAHWGtH4m6sHzDGHIRLh1EN3GeM2QKYaIw5s4nTP8AVNp+m7fsUN2KkVSlLgdONMY8aY/Y1xhyNm9H4VNzwW+9uY8wBuEW2p+FG4N0IDDLGXGyMGYxLXfFSI6Pg6k0BMMacaYw5BbjGGPOwMWYfYGdcpby5jseHcCk0zo5nFl0NbG2MuckYs7cx5jLcbJeBuBQYR+E6DXvgvujuwK0Jea8xZn9c6rgJuMK2yXiBwfE1NpdiSkSyxyG4tJafpe9cSIPEBGvtuxnlV/0Iu/SK7Fo0vJl+GFeWXG+Mqb9Rb64Bo6XacrDDV7i0Sz8AZ8XlZ3ONqs01PoMbMfeJtXZKxv58/gwzNdZQMiV+/fpUpSvF+3+Mjy/LuJ6xbRCHiE8v4wYbPGiM2ccYcwturdGXjDEBrrP/hkbOOxU3KvhFY8z+cR1yGG72wjhgJWPMYfHrbdjSYOKBdPcBpxljjjLGnI4b/dtY6uXGVBhjdjHGHI5LHfQX4LC43PkeV/893hizJ250bropwJrGmKONMfvF+57EDSLoQTxS2Vo7zlq7jLX2HwuJ5Q3cmn3vZtz0Q/P12fuA1YwxV8f14HPTznsQ9/k+bow5KH7+ExqW94uqpfcl44BNjDEH4ur1/VvxHtNwI6j3iu9JHlzI8a/iGlzuNMYcbow5FDfLaFDGcVcZY54yxhxgXPq9U3H3Qa35vhGRFjAuvf2Tcdn/T9zg4AuttbNb0P4BgLX2G9ygigFpu5tqFwDXQbghMN5a+z3wOW7w2No0PvOwubaRj3EDZM5Ney7TdXEZdy9uUNpQ3NqOxcCTxpj9jDEn4wZv9GruWjOu+yfcoOhtWXBGemvLx3T/xXViDk37TinBZRJpzFbGmN2MMZfi7gmaeq+bgRWMMTfHn8f1uBk0b+AyQ91ijNkL14FRhbtPeRb4yWgWoki7sdaOwi0P8i9jzN9xGSimAI+q/g4sWv29PoZ9cPXbWbjsT+nGAdsbY/6GGyRdGr/2ZFy6/BOMMefFr/EUcedufMx9uHTXdxg36Yi05yLcLPahxpgT4td/CXePln4fAI1/P7W2XV7yiDoPc8cBuFQWQ3HpO3az1o7GLYg6labzNNevC5V5kw6t7zy8DJdW7V5cB+CzuNRT6d7FjfLrG8c41bq1AE7DjRi8HTdSJXNqdrqHcRXGSlyj6i24UXH34mbDHBd3qDbKWluDmwbfHzjGWvt4HOeeuJkgOwOX424mPgD+hau0voi7KfkJ2AV3o3A/rpF3Wzt/LZdMH8bnHgLsxIJT3kUkyxhjeuH+zh/K2N+iBokMr+JGgt1gjDnQGHMzbrTWzRnHnY2biTfUGGNovgGjpVo72KFZ1tpaXPlYP3u7uUbV+4AdjTH/jCvvR9W/Tnx9f2HBRoum5MtnuFF8Q3AmLtVIY7NaP8Y12uyN+07sDhB/x9wG/J8x5qy4MeoR5q+zKJKT7PxUpWvhBsDthJthezuuIXAKbpRu5nmv48rprrg64JW4eu9xuHVMv8L9zayA+7ttjROBx3Gpfc6NX/uKFp67Oi6V8+W4kcWbWmtfjWOehVuja2Vcg+rrNBxEUN/IkiROpRc3hnwKvBL/3hr1ZewbmU8spD47FHe9h+LqwbelnTcDV8bPxjUU/TN+n89bGVtjWnpfEuLube7B/R+JWvoG1q3PcjywCm4d3P/iZi82dXwd7nP6Jj7+37hGpNcyDj0a93/xLtxn9xju3kZE2t4s3KzBobgZZ2dYa2+Kn1tY+0e6u9IfNNMuAK6+O4s4TXJcNgwHJjYx6Lm5tpFH49c/E9cO0thaiC/i2jk2Ava31n5vXSrn7XFtKQ/gvqvuxi1j0xqNfje0tnzMOHca7ruhAndt6wA7WWt/aeKUO3Bl95G47/xrm3jdd3AzX3bD/XtPjF/X4r6jN8N1PG4EHGStHRfHPAnN/BZpbwfh6tu34Gaa7Rl3Yqn+vmj199VxZf8juM9np7jcT3cSLgPIPbjBI+l15tOB63DpX+/FDVLJbNc/Hjfg5PZG3n9fXPl9Ae6znwVsba39MeO4Bb6faGW7vOQZa602bYu94Tr6LFDuOxZt2rRpW9iG6xizwAoZ+9fD3Yz+o5FzUrgUEo293rK4EWxzcCml94v3B/H7HBs/Pi5+fEr8+Cigfo29T3Brgi3wXvE5Q+LfV894vB1u9lwVbjDDmvH+QfFxu8SPy+PHlRmxZx7XCfgVl6+/M26WyAu4huRfcQ0NfXCV2rtwjTc/4RoFbBzf+vHvOxbYZ1i/TcLd1JSnvXcy/n1d3ALp03ANTSOAYfFzZbgbgvqbsdeBjXz/vWjTpq39NtyN/xxgsO9YtGnTpk1b+2649VwtsLrvWLRp06ZN26Jt+Vh/1/eTtqY2Y60mScniM8ZUAhcCna21czyHIyIiHhljzgAuAXpapXQTEWlUnDppW2BXYEWVlyIi+c0YMwQ3o2QN61KriohIDsnX+ru+n6QpJb4DEBERkbzzM3BqvlSkRUTayU24dHQHqrwUEREREcl6qr9LQdHMQxEREREREREREREREREBoMh3ACIiIiIiIiIiIiIiIiKSHdR5KCIiIiIiIiIiIiIiIiKAOg9FREREREREREREREREJKbOQxEREREREREREREREREB1HkoIiIiIiIiIiIiIiIiIjF1HoqIiIiIiIiIiIiIiIgIoM5DEREREREREREREREREYmp81BEREREREREREREREREAHUeioiIiIiIiIiIiIiIiEhMnYciIiIiIiIiIiIiIiIiAqjzUERERERERERERERERERi6jwUEREREREREREREREREUCdhyIiIiIiIiIiIiIiIiISU+ehiIiIiIiIiIiIiIiIiADqPBQRERERERERERERERGRmDoPRUREREREGmGMCYwxc4wxp6btG2qMGRT/foIx5jNjTJ9mXsMYYy43xrxrjBlmjHncGFO+ASiPAAAgAElEQVTazPFDjTG7tOmFiIiIiIiIiLSCOg8lJ6jhRkREREQ8eQ440hjTrZHndgAuAA5q5vx1gM2stVtaawcBxwN1bR6liIiIiIhkBbVlSz5Q56HkEjXciIiIiEhHmwncDpyRvtMYszrwG/AisEcz548G+hlj9jLGFFlrx1tra40x/YwxTxtj3jTGfGqMWeA1jDFnxI0Fw40xyXjf4caYT4wxbxljbmyzqxQRERERkbaktmzJaeo8lFyihhsRERER8eE2YG9jTN+0fYcBT1pr5wKjjTFrNXaitXYKsB0wEPjAGDM4fqoaOA7YFbgUODb9vHhU8iBgG2vtVsDKxpiBuIaGi6y12wJXtc3liYiIiIhIG1NbtuQ0dR5KrlHDjYiIiIh0qLieeSVwfryrCNgXOM0Y8zSwGnB4M+ePtdaejauLHmOM2QZYCbgWOAdYFeiScdrG8f7XjTHDgJWBZXF11ZWMMTfEryEiIiIiItlJbdmSs0p8ByDSGtbaucaYxhpu1jbGnAL0wTXcnNXE+WOBs+Pp4i8YY0YDs3EjQL4F5tB8ww1AD+Y33BwTN9w8DaTa6DJFREREJPs8CJwKTAUM8LK19mQAY0wR8JExpthaW5t+kjFmNWC6tfYPa+10Y0wKV5/8P+Bya+17xpgjGnm/L4F3rLVHxq/TD5gODLDW/id+zx+NMetZa6e1yxWLiIiIiMgiU1u25DJ1HkouUsONiIiIiHQoa22dMeZC3NolK5E20zB+7kNgR+CljFNrgfuNMWXx45FABHQFhhpjfgc+b+T9XjLGbGKMeReYC0zDjVI+yRizAa4e/ILqnyIiIiIiWU1t2ZKT1HkoOUcNNyIiIiLSEay1KWBI2uPncXW/xo49pon9PwDbN/LUQ/GWeXz6+10MXJxxyEnNRy0iIiIiItlCbdmSq4y11ncMIiIiIiIiOc8YsylwRdquWmttYx2HIiIiIiIiIllLnYeSl9RwIyIiIiIiIiIiIiLZTm3Zko3UeSgiIiIiIiIiIiLtyhgTAN8AobX22njfUGCotXaYMeYE4Ghge2vthCZewwBJYCugGpgAHGStrW7i+KHAw9bazHSAIiIi0owi3wGIiIiIiIiIiIhIQXgOONIY062R53YALgAOaub8dYDNrLVbWmsHAccDdW0epYiISIFT56GIiIiIiIiIiIh0hJnA7cAZ6TuNMasDvwEvAns0c/5ooJ8xZi9jTJG1dry1ttYY088Y87Qx5k1jzKfGmAVewxhzhjHmXWPMcGNMMt53uDHmE2PMW8aYG9vsKkVERHKcOg9FREREWsEYExhj5hhjTk3bN9QYMyj+/QRjzGfGmD7NvIYxxlweN14MM8Y8bowpbeb4ocaYXdr0QkRERERE/LgN2NsY0zdt32HAk9baucBoY8xajZ1orZ0CbAcMBD4wxgyOn6oGjgN2BS4Fjk0/L66rDwK2sdZuBaxsjBmIm+14kbV2W+Cqtrk8ERGR3FfiOwARERGRHFSfbukua+30jOfS0y3d0MT589ItAcQNJ0q3JCIiIiJ5z1o71xhzJXB+vKsI2BdY2xhzCtAHOBw4q4nzxwJnx6lPXzDGjAZm42YzfgvMAbpknLYxsCrwuls2kR7AsrhOxmOMMTcATwOpNrpMERGRnKaZhyIiIiKtp3RLIiIiIiKL7kFgC2A5wAAvW2v3sNbuBWwD7GCMKc48yRizmjFmaYB4EF8K1xF4HnCdtfYCYGwj7/cl8I61dlC8VuLOwPPAMtba/wCnAHcaY7q37WWKiIjkJs08lMUShFERsDSuspe+LQt0B0qBTk1s6c8BTEvbpsbbZGAcMD5tGwv8kEomZrb7BYqIFJAgjDoBA3Bl+IB4648rz7s1sxXh0gQ1tc0B/sSV501uqWQi12be3QZ8ZIy5KW3fvHRLxpjRxpi1rLVfZZ5orZ1ijNkOOA04zxhzrbX2AeanW5oM/BU3EvrZ+vMy0i3VxulO09MtPWOMCdrhWkWkgwRhVIorh9Pr1fU/ewPlQOeMn03d183Elb/12/jmHqeSidp2uSgRkQIXl+0rAisBSwG9gJ6NbPX7O+GyUtj4Z+ZWy4JlfOY2HvgllUxM6YhrbC1rbZ0x5kJcRo+VcDMN05/7ENgReCnj1FrgfmNMWfx4JBABXYGhxpjfgc8beb+XjDGbGGPeBebi2p4OA04yxmyA68B8wVo7rS2vU0SyRxBGZbh27GXSfi6T9rgXrl5dBBSnbY09BleOTM7YJgBj4u2P+p+pZGJWu1+gSBsz1lrfMUiWC8KoBJdebUNcZTe9k3AZXCdgR7PAL8BXGdsoFcYiIs0LwqgXrkzfAFiN+Q0ZA/CXlWA2LsXQKODrtJ8/pJKJak8xNSrunKu01g4xxhwKbIrrRL0PuAV3HXW4dEvvWWsbTbeU9nrdgBeAc1kw3dJO1tpBxpihwMPA2sDRuJsQcKOs/41rMDkGWAF42lr7ehtdroi0gyCMKoBNgLVYcABeP/yUxRY3c/qzeBsZ//wxBwd3iIh0uLiDcCVgZWCVjJ/L4RqcfRgHfBNvo9J+H51KJtQoKCJ5JQijYmB1YKN4W4X5HYS9PYY2BjewoX77AteOPddjTCLNUuehLCAIo+WBzeJtU1wDc2au+GxVh0tZ8TXzOxRHpJKJ730GJSLiSxBG/XAV5g3TtuW9BtU61cAPuIr1/4DhwKc+Z8dkdB4WAR/iZstfCuxprT05Pq4I+AjYxFpbm/EaqwHTrbV/xI/vBx4DjgQut9a+Z4w5Ajgso/MQ4G/W2iPj8/oB04EB1trv4vf8EVhPo6ZFskPcgLEWsHnatjpuhkMumIkrg9M7Fb9IJRMzvEYlIuJREEYGNwhvU9xgkE2A9XCzwXPFLNyAtY9wdezhqWTiJ78hNWSM2RS4Im1XrbV2e1/xiEh2ievZazC/o3AjYH1ypx27GlcOf0Fax2IqmfjNa1QiMXUeFri0Uc/pnYX9vAbVPkYDrwOvAa+lkonxnuMREWkXQRgtg0vvswMuveUyXgNqHzOAEcSNHLhBIh2Wyjq98zB+/FdcuqXRwOHW2mFpx94GPGWtfSnjNVbGpT1NT7d0CnAAUAnUp1taL73zME63dD6wCw3TLV2Cm0lqgJHW2hPa+LJFpIXiQRvpHYUb41Kp5ROLG6jwNm7m9KupZEIDFkQkb8WzCjcFtoq3LXDp7fLNGOBd5tezRyqltYhki7gdeydga3Kvo7A1fgNeibdXU8nEJM/xSIFS52EBCsJoBWCveNsSf6kzfLG4hbJfi7e3tH6iiOSqIIy64joJd4y3NbwG5EcN8CmuAfuZVDLxqed4RKSAxCOetwH2BXbDpQ8uNNW4xuYXgBdSycQCa72KiOSaIIz64Mr13XGN1d39RuTFDOA9XIr8p1PJxGjP8YhIgQnCaBVcOfxX3OANH8tn+VSHmyH+Mq4zcUQqmajxG5IUCnUeFoggjDZgfofhup7DyTbVuBksrwFPppKJLz3HIyLSrCCMBuBmqO2Jm9VSaJXnhfkFeBZ4Gnjbd8Va6ZZE8k88A2V7XIfhXrg1TmW+X4AXcZ2Jr2tNchHJFUEYrYVrpN4dV8/2tR54tvoEeArXkai2ExFpc0EYleAG5v013lbxG1HWmQq8getMfDmVTKT8hiP5TJ2HeSoeAb018zsMc2l9K99GAvcCDym9qYhki3jk89+Ag3Cj7XJlrSzfJhOPlMbNhpntOR4RyVFBGJUDO+M6DHcHeviNKGdUAW/h0js/nEomJniOR0SkgSCMNgYGA3tQmLPHF9UPuDr2U8D/UsmEGhhFZJEEYdQNNzh6d1x9u8JvRDnlY+AeXDv2ZN/BSH5R52GeCcJoI+BYYG+gt+dwcl0NbhTHvcCzqWSiynM8IlJggjDqjivPD8LNcCnxG1HOmwo8BNyh1KYi0hJBGC0BJJifkjTf1i7saHOB54G7gZe0jpaI+BIPzDsU+Duwjudw8sFvwH3A3alk4kffwYhIbogHbxyNa/NQPXvxVOEGdNyDWyexznM8kgfUeZgHgjAqA/YHTgA28xxOvpoCPALcl0om3vMdjIjktyCMNgdOwjVWl3kOJ199CtyJG503xXcwIpJdgjBaHVe3PozCXOOqI4zBNTTfmUomfvAdjIjkvzhD0y7AEbhUeJ38RpSXLPA2cBfwWCqZmOM5HhHJMkEYdQUOBo4BNvQcTr6qH9Bxj+rZsjjUeZjDgjBaDjfL8B/Akp7DKSQ/AEOBW1PJxETPsYhIngjCqBNuHcOTgE08h1NIZgNP4Bqv3/IdjIj4Ezcq74HrNNS6pB3HAq8ANwGRRkmLSFsLwijANVIfBiztN5qCMhE3A+aWVDLxk+9gRMSvIIw2xJXFB6NZhh1pOK4sfjSVTMzwHYzkFnUe5pggjAyuMeNE3Ei5Yr8RFbQZwO3AValkYozvYEQkNwVhtDRuIMjRQD/P4RS6z4ErcWty1fgORkQ6Rpwi+mjgZGBZz+EUuhRwC3CXBumJyOIKwmhtIMQN0FP6f38sbkmYy1PJxDDPsYhIB4qXAKifZbiR53AK3VTgRuAa1bOlpdR5mCOCMOoCHIkbCb2a53CkoSrcTMTLU8nEz55jEZEcEYTRusA/calJSz2HIw2NBq7BrY0403cwItI+4sEbp+IaM5SaNLvMBm4GkqlkYoLvYEQktwRhtCWunr0bYDyHIw0NBy5OJROv+A5ERNpP3I59EnAm0NtzONLQDFw9++pUMjHedzCS3dR5mOWCMCoBjgLOB5byHI40rwZ4GLgslUx87TsYEclOQRitAVwE7IcaM7LdBOA/wI2pZGK672BEpG0EYbQabibKwWi9q2w3HbgWl+ljmu9gRCS7BWG0G67TcCvfschCvQ9ckkomnvcdiIi0nSCMynGZlUKUWSnbzcJl1LtCGfWkKeo8zFJxetIDgIuBlT2HI61jgaeBS1PJxMe+gxGR7BCE0cpAJXAQUOQ3GmmlycB1uJF5WiNAJEcFYbQkbvDGUSh9Xa6ZBFwB3JBKJmb5DkZEsksQRvsCFwDr+o5FWu1T4BLgqVQyoQZKkRwVhFEnXMa8c4FlPIcjrTMHuAuXUe9X38FIdlHnYRYKwmhn4N/Ahr5jkcX2MnB2Kpn4zHcgIuJHEEbL4xozDkON1bluLC4TwN2pZKLOdzAi0jJBGJUBpwDnABWew5HFMxa4FLg9lUzM9R2MiPgVhNEmuFTzW/qORRbbl0CYSiYi34GISMvFGfMOw90nB36jkcU0F7gXl1FPy3IJoM7DrBKE0aZAEtjOdyzSpmpxuaTPTyUTU30HIyIdIwijnsC/gKNRWrx88zlweiqZeN13ICLSvCCM9sfVr1fwHYu0qV9w37H3ppKJWt/BiEjHCsJoAHAZcAhaBiDfvACclkomvvMdiIg0LQijIlxWpQuBVTyHI21rLnAVLrX0bN/BiF/qPMwCQRitjhtBu4/vWKRdjQfOxjVy6A9PJE/FaaeHAJcDS/qNRtrZ88AZqWTiW9+BiEhDQRhthluzdAvfsUi7+g74ZyqZeNJ3ICLS/oIwWgK3jtb/AZ09hyPtZy5uyYCLte64SPaJZ33fDqzvOxZpVyngJK1NW9jUeehRvIjsv4DTgWLP4UjHeQ84IZVMjPQdiIi0rSCM1gNuQqmTCkkNcAtQmUomJvkORqTQBWG0HG6m4YFoNkoheQo4PpVMjPUdiIi0vXiGy+G4QddLeQ5HOs5YXGfxfRqALeJfPIDjEuAk1I5dSJ4FTk4lE7/4DkQ6njoPPQnCaAvgbmA137GIF7XArcB5qWRiiu9gRGTxBGHUHTcY5ERUiS5U43AN15r9IuJBEEadgfNwg/LKPYcjfkzGpZQe6jsQEWk7QRitBtwDDPQdi3jzPm72y4e+AxEpVEEY7YobNLu871jEi1m4juOrUslEte9gpOOo87CDBWHUBTda7mSgyHM44t943Ei6oRpJJ5KbgjA6CLgajYIW51HgxFQy8afvQEQKRRBGGwAPAmv4jkWywsvA0alkYrTvQERk0cWzDU/DNVZqUIjUAdcA56aSiSrfwYgUiiCMlsSlET7IdyySFUbhsum96TsQ6RjqPOxAQRhtA9wFrOw7Fsk67wKDU8lEyncgItIyQRj1Bu4A9vYdi2SdCbgOxEd8ByKSz+KG5bOBi4BSz+FIdpmBG6B3swboieQezTaUZnwJHKplYETaXxBGQ3ADpXt5DkWyz0PAaalkYrzvQKR9qfOwA8Q5oZPACWjtFWnaVOAfqWTicd+BiEjzgjDaCRiKZhtK857EpTId5zsQkXwThFEA3Ads7TkUyW5v4+rX3/sOREQWTrMNpYWqcQOHkqlkotZ3MCL5JgijlXBLLe3gOxbJamNxE2Fe9x2ItB91HrazIIz+AtwJrOA7FskZtwOnppKJ2b4DEZGGgjAqxw0GORkNBpGWmYTrQNQsRJE2EoTR4cD1QHffsUhOmA1cAFyjRmaR7KXZhrIIRgCHaYCISNsJwugYXIrgzr5jkZxQh1ue7SLVs/OTOg/bSRBGnYD/AMejBmZpva+AA1LJxFe+AxERJwijdXFraq3tOxbJSTfj0nrM9R2ISK4KwqgXcBuwn+9YJCf9D9gvlUz84TsQEWkoCKPBuPK9i+9YJOfMAs5MJRM3+w5EJJcFYdQVN5lBaxvKongLOFj17PyjzsN2EITRssDjwKa+Y5GcNhs3A/F234GIFLIgjAxwKnAZUOY5HMltHwJ/SyUTv/gORCTXBGG0Iy5d9NKeQ5HcNgbYN5VM/M93ICICQRiVAtfiBl2LLI5ncGshTvcdiEiuiQdKPwas6jsWyWl/4srhl30HIm1HnYdtLAij7YGHgT6+Y5G88RhwVCqZmOo7EJFCE4++uxfYx3cskjcm4SrUL/gORCQXBGFUAlwJnIKyeUjbmAuckEom7vQdiEghC8JoGdy9rtKUSlsZBeypNKYiLReE0RHAjShNqbQNC1wBnJdKJmp8ByOLT52HbSSemRICFwPFnsOR/JMCDkolEyN8ByJSKIIwWgV4GljTdyySdyzwb+CCVDJR5zsYkWwVhFF3XDaPHX3HInnpVuDkVDJR7TsQkUIThNF2uEHXfX3HInlnKi51ngbqiTQjnvl9A3CM71gkL72La8f+1XcgsniKfAeQD4Iw6gI8imsIVMehtIcAeDsIo0N9ByJSCD67YIMdDHUjUMehtA8DnAu8EoTRkr6DEclGQRgth7vpVMehtJdjgTeCMOrnOxCRQhKE0VnAq6jjUNpHBfBcEEbn+A5EJFvFdZ83UMehtJ8tgZFBGO3sOxBZPJp5uJjiVBvPABv5jkUKxjmpZOIy30GI5K3KitOAK1+r3eCdf1SfOch3OJL3fgR2SSUTP/gORCRbBGG0MfAc0N93LFIQfgP2TiUTH/kORCSfxYOu7wP29R2LFIzHgSGpZGKm70BEskUQRpsCTwLL+I5FCkINcGQqmbjPdyCyaNR5uBiCMNoE13G4lO9YpODchEuzpHR3Im2lsqIEuBk4qn7XxdWD37urdrct/AUlBWIC8NdUMvG+70BEfAvCaC/gQaCL71ikoMwBjlHDhkj7CMKoF/A8Wt9QOt4XuHUQf/YdiIhvQRjti6tnl/mORQqKBf6ZSiYu9x2ItJ46DxdREEZ/A+5FC8qKP0/hcvnP8R2ISM6rrOgMPAYk0ndby+z9516Q+tCuvoafwKSAzAIOTCUTz/kORMSXIIxOB65ESyuIP9cB/5dKJmp9ByKSL4IwWhZ4GVB9WnwZA+yYSia+8h2IiC9BGA0B7kTLbYk/1wGnpZIJdUblEHUeLoIgjA4H7kYNG+Lfu8AeqWRiku9ARHJWZUVPXHq8LRt7usYWjdmi6oaS8fTU2nTS3mqBE1PJxK2+AxHpSEEYFQPXA8f7jkUEt5b94FQyUe07EJFcF4TRmriOwwG+Y5GCNwnYNZVMfOA7EJGOFoTRycC1gPEdixS8R4DDUsnEXN+BSMuo86uVgjA6CrgHfXaSHbYE3g3CaHnfgYjkpMqKpYG3aaLjEKDE1C31atmZY0upUeVG2lsxcEsQRpf6DkSkowRh1BV4FnUcSvbYH3gyCKNy34GI5LIgjAYC76COQ8kOvYDXgzD6i+9ARDpSEEYX4GZ8qeNQssEBwItBGHX3HYi0jGYetkIQRscDN6ICV7LPGGC3VDIx0ncgIjmjsmIV4BUgaMnhX9UtPzwx97Kt2jUmkfmG4hYW19q2kreCMFoSVw6v7zsWkUa8gcvwMdN3ICK5JgijBG4Wr9avlWxThVsq4GnfgYi0tyCMrgZO9x2HSCNG4maDj/UdiDRPnYctFITRqcA1vuMQacZ0YK9UMvGG70BEsl5lxVq4RsG+rTnt3pqd3rqwZsi27ROUyALuwXUgqrImeScIo97Am8A6vmMRacZ7uAF6U30HIpIrgjA6FLfMS4nvWESaUAsckUom7vMdiEh7CMKoCLgN+IfvWESa8TOwcyqZ+N53INI0pd5sgSCMzkYdh5L9ugHPBWG0te9ARLJaZcXqwOu0suMQ4LDiV7ZKFI34uO2DEmnU34HbgjBSxgPJK0EY9cKVw+o4lGy3BfBqEEYVvgMRyQVxx+FQ1HEo2a0YGBqE0Um+AxFpa0EYlQL/RR2Hkv1WAIYHYbS670Ckaeo8XIg4N3TSdxwiLdQFiIIw2tR3ICJZyaUqfQPotyinG0PxDaXXr7SS+f2Xtg1MpElHATf5DkKkrQRh1BN4DVjPdywiLbQJ8FIQRt18ByKSzYIw2h+XNUHtTJILDHB9EEbH+g5EpK0EYdQZeBq3frNILugLvBaEUeA7EGmc0pY2Iwiji4HzfMchsggmA9ulkonPfAcikjUqK1YE3gIGLO5LzbGlP25UdWvfmXRWQ6J0lBtSycTJvoMQWRzx7K3XgI19xyKyCN4FdkklEzN8ByKSbYIw2gt4DM04lNxTBxyUSiYe9R2IyOIIwqgYeAZI+I5FZBH8BGydSib+8B2INKQRYU0Iwugy1HEouasnLsXSGr4DEckKlRXL4WYcLnbHIUC5qV7p1bIzRxnq6tri9URa4KR4wXuRnBSPhH4OdRxK7toSl+Gji+9ARLJKZcVOH5cdc25XZs3yHYrIIigC7g/CaCffgYgspptRx6HkrhVxMxD7+A5EGlLnYSOCMDoeCH3HIbKYlgReCcKoTTpLRHJWZUUf3EyX5dvyZZc2kza9o/Tqt9vyNUUW4vQgjC71HYRIawVhVAI8AmhdZsl12wBPxf+nRaSyYiDwZG8zfeMRZSf+1oPpk32HJLIIOgFPBmG0ue9ARBZFEEbnAUf7jkNkMa0BvKylArKLOg8zBGG0M3C97zhE2sgAXMHb03cgIl5UVpQDzwKrtMfL71D86aAji194rz1eW6QJ5wRhdJTvIERaKggjA9wN7O47FpE2shNwre8gRLyrrFgLiIAlALqaOWuOKDtxQj8mjfcbmMgiWQI3u3wt34GItEYQRocDF/uOQ6SNbAg8EYRRqe9AxFHnYZq4kvAoUOw7FpE2tCbwXJwuTKRwVFYUAQ8AA9vzbc4reWCDTcw3o9rzPUQy3ByE0fa+gxBpoauBQ30HIdLGTgjC6DjfQYh4U1nRF9dx2GCQarmpXuWdslNmL2vG/+4nMJHF0guXvSnwHYhISwRhtCNwh+84RNrYjsBd8SBU8Uydh7EgjPoCzwPdfcci0g62BB6OF1AWKRRXAfu295sYQ+f/drqkR18m/9ne7yUSKwEe17q2ku2CMDoFOM13HCLt5HoN5JCCVFlRBjxFE0sCdDK1y7/Z6XSzivkt1aFxibSNpXEdiL19ByLSnCCM1gOeADRDS/LRocBlvoMQdR4CEIRROfAMEHgORaQ97QFc7jsIkQ5RWXESHdhgXWLqlnq17MyxpdTM7aj3lILXA3g+CKMlfQci0pggjLbCDeIQyVclwGNBGLVLanSRLHYnsEVzB5SYuqVf6nT2EuuaH7/voJhE2tIqaPC1ZLEgjJYFXgC0Npzks7OV6cM/Y631HYNX8RTYh4ADfceSj6y1jH/kfIq79aa4a0+qfv9m3nPVf6ZYasj1lFT0nbdvQnQtNVPHzns8d+z3LHf6E1RP/JWJL1wHxtB711Mo7T2ACc9fTbcN/0rZ0qt16DXlgX1TycSTvoMQaTeVFbvg0ih1+ACZr+qWH56Ye9lWHf2+UtDeA/6SSiaqfAciUi8Io/7Ap0B/37HkqtHXHkCnvivMe9x3vwuZ8cVrzPx6GFjovsmeLLHGNg3OqZk6jjH3/x+lvQYAUNSpM333uxBbM5c/n/o3tbOn0X3TfVhi9a2Y/tnL1M2ZScVm+3TkZeWrb4HNU8nEFN+BiLS7yopzgEtbenidZfJBc88b875dc812jEqkvVyRSibO9h2ESLogjHoAwwGtz9lOWtuWXa921lTG3HMSPbY5jK7r7KC27LZRDWydSibe9x1IoSrxHUAWuAh1HLabGZ9GlC65PHVzZtBz2yHz9tfOmsqfT1xMcfeGEyb6JE6d9/vcCaOZ8ta9AEz/9EV6bHcEYJg+8kW6rDoQU1yqwnbR3BOE0eepZOIH34GItLnKigB4EE8z69cq+mWri0qGvnVhzZBtfby/FKQtgHuAg30HIgIQhFEJbg1xdRwuhk59V6D/wcl5j6snj2HmF6/R/9CrsDXVjLnvdMpX2JDi8q4Nzuu8wkb0STSceD/7p48pW2YNum+2D+MeOZ/yYH1mfvkG/Q5scfu/NG814NEgjHZLJRM1voMRaTeVFfsCl7TmlCJDz4c7XVJyZPUZn71Rt+F67RSZSHs5Kwijj1LJxGO+AxEBiGfDPoE6DttVa9uy60167Xa6rDp/Yr7asttEKa6evUEqmZjkO5hCVNBpS4MwGgyc7zuOfFUzdRyzf/yIbhvtvsBz0z56lm4b7Y4xTa99Ou1/j1Kx+X4AmE7l2Jq52JoqTEknprzzAD22PftPGJUAACAASURBVLzdYs9z3YEngjDq7DsQkTZVWVGOq0j38hnGYcWvbJUoGvGxzxik4BwUhNGZvoMQiV0BbO07iFxXPWE0Yx88m7EPns30z15hzi+f0XnlTTHFpRSVdaF82bWp+n3UAufN+eUzxj5wFmP/ew6zvncDdE1pOXU1c7E11a4e/fb9VGx5EKZY40jb0I7ANb6DEGk3lRXrAPcBTd/AN8EYut1VetWqexa9+1HbBybS7u4OwkgdNZItzgf+4juIfLaobdkzvxlOSY/+dOq/8rx9astuM8sB98fZI6WDFWznYRBGG+Jy9Us7sNYy6bXb6LnDMQsUqnVVM5nz88d0Wb3pzH7Vk8dQO3MKZcusAUD3jfdk5lfDmPnVMExRMZ1X2pRpIx5n4iu3UDN1XLteS55aF7jZdxAibewmYEPfQRhD8Q2l16+0kvn9F9+xSEG5NAijzXwHIYUtCKO/0YHrzeazASc9QP9DLmfJfc5lxmcvUzdrKkWdu897vqhLd+pmTW1wTnH3vixz3D30H3wFfRKnMnnY3VRP/I3yYH2oq2XiSzfQZdUtqJs9jeo/f2HiK7cw++dPO/rS8tmJQRgd6zsIkTZXWdEFeATosqgvYQydry29ad1Di18Z0XaBiXSIrsBTQRhV+A5EClsQRtsA5/mOI58talt27aypzBj5Ij22bJjYUG3ZbWo3IPQdRCEqyM7DeMbVg0CZ71jy1YyRL9J5hQ0p7bnUAs9N//h5uq63C6ao6bWnp414jO6b7TvvcXGXCvokTqXnoCHM+fVLiso6U9JraSoG7s+U4Q+2yzUUgCFBGP3DdxAibaKy4ijgCN9h1Csy9Ig6nVPTlVnTfMciBaMU+K8aNsSXIIzWAO72HUe+MMbdphV37k6X1bbA1tViq2bNe95WzaQoI2WpMWZeQ0dJ976UL78+1RNGY4yh56Ah9NnjLGZ9M5yu6+9C1Zjv6LXjsUz7QMtgt7Eb4sY9kXxyE7DG4r6IMXT6V8nQTU4ofnp4G8Qk0pFWAR7UrBfxJQijXrh27KYbUmWxLWpb9uQ37qTndkdgiksb7Fdbdpu7OAgjLRHUwQo1V82VwOq+g8hnVWO+w1ZXMefXr6irmkn1pN+Z8u5/6b7J3sz8djhLHfafecfa2mpsXS1FpeUA1Ez7k+qJv9F5hQ0WeN3Jbw2lx9aDmTv2B0ynzpiiIurSGlKk1W4IwujjVDKhYeeSuyorNgBu8B1GpnJTvdIrZWd9sGXV9RtbigpysI50uBVwWRX+5jsQKSxBGHUDnsSNzpfFVDN1PEVlXSgq70pddRWzf/iAHtscypS37qX75vtha2uYM/oLKgYe6DoVq6soKutC9aTfKe7Wh6LSMmrnzKDqt6/mLQEAMPPLNyhbbm2Ky7vO62i0c2d7vNK8VALcG4TRuqlkYrrvYEQWW2XFocCQtno5Yyg+o+TRLSvMjLf/XTNYHe3tqG7ODCa+dCM10/8EC0usvhW1s6dS9fs3846p/jPFUkOup6Si7/zzqmYx8aUbqJ0+EVtbTe9dT6JT3xWpnvgrE1+4Doyh966nUNp7ABOev5puG/61UNbvSgAXABf5DkQK0t3AAN9B5LtFbcuunvQbU0c8DkDN5D+gqBhTWs4S8SxFtWW3mWLg4SCM1k8lE5q62UGMtdZ3DB0qCKNdgBd9x1FI5oz+nBlfvE6fxGlM++ApMIbum+w17/mp/3uU2hmT6LWjy/Iz6bXbKF9unQaLzAJU/T6K6Z++QJ+//h+1Mybz59P/xtbV0nO7Iyhfdu0OvaY88xOwUSqZmOI7EJFWc+scfkIbjIZuL6/XbvDWkdVnanSUdKTjUsnErb6DkMIRhNFjwH4LPVBaZO6fKSa9dhvU1WHraui67s50W28npv7vUWZ9PwIwdFt/Z7quuxMzvnqTWd+8Q999L2DO6M+Z8vYDUFQEtTV0H/g3uqzsshnXVc1k/GOV9Dvw31BcwoRnLqdm+p8ssdpWdN90b78XnJ9uTyUTx/gOQmSxVFasBnxEOw0MebRmm2Fn1Rw7qD1eW6B25mRqZ0+nU5/lsHW1/HHnsfQffBXFXVySitpZU/nziYvpN/jKBun5Jr91L8Wdu9F9032onvQ7E567iqUOv4ZJr90ep+szzPp2OF1WHcjML9+g964ne7pCL2qBbVPJxLu+A5HCEYTRCcCNvuMoNK1ty643ZfiDlFT0o+s6OwBqy24nbwI7ppKJWt+BFIKC6jwMwqgP8Dmw4PxjkcL2LLBXKpkonAJB8kNlxXVA1t+xXlp9yHt31Ca2WPiR0tgo6S6rbcGY+/+P0l5usGVRp8703e/CBufZulomvXIz1RN+pa56Dj23O4LOwfrUzpzCn88ksTVz6fmXIykfsBaT376fTn1XmDcSMA/NATZNJRNf+A5E8l8QRqcB/1nogSKFZ5dUMvGy7yBEFokboDcCWK893+bV2g2HHVV9xqD2fA+BmhmTGPffc1hqyHUUlbrVeya/fT+d+izHEms2HOM4/rFKemxzGJ36rQjA77f9g/6HX8u0D56kfLl1AZjzy2dU/T6KJff657zOyALyE7BeKpmY4TsQyX9BGK0LvA+U+45FJMtcmkomtAZoByi0NGq3o45DkcbsARy70KNEskllxQ7ASb7DaIlzSh7cYBPzzSjfceQCW1tNxVYHs9ShV9N/8BVMH/kCtbOm0XmFjeh/cJL+BycX6DgEmPH5q5jiUvoPvoJ+B1zMpFdvxdZWM/Prt+i63s4sufe5TPvwaaon/0H1+J/yueMQ3M3lI0EYdfEdiOS3IIxWBS7zHYdIlrorCKMevoMQWUSX0c4dhwA7Fn8y6OFOF78FBTSqvYNNHjaUMXcdT/dN9prXcVhXNZM5P38czyRsqLT3ssz++WMA5vz6JTXTJ0JdLd033pOZXw1j5lfDMEXFdF5pU6aNeJyJr9xCzdSCyh63InCt7yAk/8X3co+gjkORxpwThNFOvoMoBAXTeRiE0d8B5eQRadplQRipc11yQ2VFD+AeICcWrTeGzv/tdEmPfkwa7zuWbFe8RE869VkOcOmUMMUUlZYz55fPGPvAWYz97znM+v79Bc6bO/5nypd3bVzFXSoo6daL6gmjMaVl2Jq52JoqikrLmfzm3fQcdESHXpMnawCX+w5C8t6tQJnvIESy1DLAdb6DEGm1yoqBdGBmj82LRm0bdTrnXUNdXUe9ZyHpOWgIyxw3lJlfvUHVH98CMP3j5+m63i6YouIFju8+cH+q//yFsQ+FzEmNpLTXMhR3qaC4SwV9EqfSc9AQ5vz6JUVlnSnptTQVA/dnyvAHO/qyfDsyCKPdfQchee96YHXfQYhkKQPcpgHT7a8gOg+DMFoR3biJLEwFrnIikgtuJscWDC8xdUu9WnbWuFJq5vqOJRekj5Iu6T2AZY67h/6Dr6BP4lQmD7ub6om/NTi+tPcAZv/8CQDVk35n7tgfsXV1LLHWdswd9yNThj9Ip34rUdKjPzNHvc3EV25m7rgffVxaRzo+CKMtfQch+SkemLed7zhEstxhQRjt4TsIkRarrCgD7qKD24rWKvplq9c7nfF+CTXVHfm++ax64m9uIB5gSssoKluCujkzqJs7h5nfDqfrOtvPO9bWVlNXPQeAorIu9Nn9DPofnKR4iZ50XnHjBq87+a2h9Nh6MLa6CkwRpqiIuqpZHXdh2eNWzS6X9hKE0b7Akb7jEMlyAbBgWippU3nfeRiEUTFwP9DNdywiOWC/IIz+6jsIkWZVVuwBHOQ7jEXR3cxa5+lO53/gO45ckD5Keu6Y7zDGTTIt6d6X8uXXp3rC6AbHd1tvZzCGsQ+exfSPn6W097KU9OhPUWkZvXc6nj67nsKsb9+jfMCa2Lpqev3lKKa884CPS+tIRcCdQRhpZpi0qSCMlgSu8h2HSI64PQij3r6DEGmh83HZCzrcikVjB75TdurIMubO8fH+eaeomIkv38i4h89h7ANnUNp7WcpX2JAZI1+k69rbY4pL5x067YOnmDJsKACzf/6EsQ+cxZj7TqN60m/02ObQecdV/T4K6mopX3ZtllhjW2Z+8Rrjn7iY7pvs1dFXlw2WBq7xHYTknyCMuqGB/SItdXoQRuv4DiKfGZvnqeWDMArRWiwirTEaWDOVTMz0HYjIAiorlgC+BpbzHcriuLdmx7cvrPn7Nr7jyEbVE3+jqHM3irtUYK3lzyf+ReeVN2WJtf5CUWkZtXNmMO6hkL77XUhx117Y6iqKyrpg62rnpV6a9eOHzPzqTZbc46x5rztl+EOU9FyKotIyqsb+SI8tD2LcI+fR/+Ckr0vtSFpMXNpUEEb3A4N9xyGSQx5NJRMH+A5CpFmVFesDHwIlPsOYaLt9uk3VtavMpHNXn3GItNCuqWTiJd9BSP4IwuhK4AzfcYjkkP8BW6aSifzu5PIkrzsPgzBaBvgOUP5bkda5JpVMnO47CJEFVFZcAZzpO4zFZS21J1afPDKq23wj37Fkm+rJY5g87G5s1UzqqqsoH7AWnVfc2M0S/H/27jw8qur+H/j7c++dmWSyTHYSksCQECBssu+QuFtxrWvdd+suKnS0VmO1ltbWrxVbrdXa2qptbX9q61grLiyKgCCrEGRLAgRCyL7Ods/vjwlbDASynXvvfF7Pw/Mks74TJveeez5nURQgFET81MvgHDwZjd98hubipUi75DH49m1DzcKXICBgS8hA0tl3Q7GH95YP1lWg6sMX0O+KJ6EHfKj815PQ/c2In3gRYvIjooYbADCmZP7sTbKDMPNze7xnAvhIdg7GTOiKkvmz/yE7BGMdKnJpAFYCGCs7CgDUi+iNM3y/ya5HrEt2FsY6UQZgWMn82S2ygzDzc3u8+QDWAbB19ljG2FHuKJk/+yXZIazI6sXD1wFc2+kDGWPthQBMLpk/e7XsIIwdUuQaCWANJI+G7im6QO2Z/mfqtovMgbKzsIiwpGT+7ALZIZi5uT3eaAAbAeTIzsKYCVUBGFoyf3aV7CCMfUeR6yEAz8iOcaRmYd8yy/dc0gEkpMrOwlgnHiuZP/tJ2SGY+bk93o8BnN7pAxlj7dUiPJCjQnYQq7Hsnoduj3cieDklxrpKRXh/FlV2EMYAAEUuAvASLFI4BACFkOC1PxKMRXO97CwsIsxye7w3yA7BTO8xcOGQsa5KBsBLSDPjKXKlIbzXoaE4yT/0C8e9jZmo3Cs7C2Od+FHbymeMdZnb470MXDhkrKsSwPvQ9grLFg8BPAeAZIdgzMTGAbhXdgjG2twIYLrsED0tigK5HznmFRN0XXYWFhF+6fZ442WHYObUthE977/CWPfc6fZ43bJDMNbOkwAM2T5wUHDQIscDoUFUXiY7C2PHEQMgIjZSZ73D7fHGAPi17ByMmdwP3B7vWbJDWI0li4duj/dKANNk52DMAp50e7wDZIdgEa7IFQPgadkxekt/qp70iu3XS2XnYBEhFcA82SGY+bg9XgXAH2Ch2d+MSWIH8JTsEIwdUuQaBeBm2TGOx0ahrI/tc+3DqWS77CyMHcfVbo93suwQzLR+DCBbdgjGLOB3bo83SnYIK7Fc8bDtA/IL2TkYs4gYAI/LDsEi3oMA+skO0ZtOV9cU3Kp6l8nOwSLCHLfHmy47BDOdKwBwhxhjPeMqt8c7RnYIxto8i/CWFYamkkh/3/7jhAm0ZbPsLIwdAwH4jdvj5RXQ2Elxe7xDEO7zYIx1Xy7476lHWa54iPAHhGdKMdZzrnN7vLmyQ7AIFd6DJSKWyXtEe2PsRCrmDhHW25zgQSHsJLTNOjTcXliMmRiBB7syIyhyXQDgDNkxTpRCIvlt+xP9Zynr1svOwtgxTAZwtewQzHSeR3hlAsZYz3iAt2vpOZYqHro93gwAHtk5GLMYDdxpyOT5CYA42SH6AhGi37I/ldAP1ftlZ2GWd4vb482THYKZxhUA8mWHYMxiznJ7vKYp2jALKnJpAJ6RHeNkEcH1Z9svBp+rrPhadhbGjmF+2/51jHXK7fGeDeBs2TkYs5gkAPfKDmEVlioeAvgZgFjZIRizoGu4o5n1uSJXLoDbZcfoSxrpGQsd8ypsCPplZ2GWpsHC+4iynsOzDhnrVb/g5e2YRNcBGCI7RFcQwflb229GXKl+ukJ2FsY6kAngHtkhmGk8KjsAYxY1h2cf9gzLFA/dHu8oANfLzsGYRangzkPW954CYJMdoq/FU/Ood+0/WSk7B7O8S90e70TZIZjh8axDxnrPOABXyg7BIlCRSwXwiOwY3UEEx8+1V8bfpr7/hewsjHVgjtvjjZYdghmb2+OdCWCG7ByMWRTPPuwhlikeApgHa/08jBnNVW6Pd6jsECxCFLmGI9xpHZFGKKUzntBeWyI7B7M83nOLHRPPOmSsTzzl9nh5nyPW164GYPo97YmgPay9OfUh7e9LZWdhrJ00ALfIDsEMz9SDOBgzAd77sAdYotjm9ngzEcGdzIz1ERXAY7JDsIjxCICIXsrrOnXh9NnK8tWyczBLO9Xt8U6THYIZFs86ZKz35QD4oewQLIIUuRQAP5Ydo6cQQblbe2/mU9qri2VnYayduW6PN+JW0WEnxu3xjgNwjuwcjFlcIoD7ZIcwO0sUDxH+IPBJmbHed6Xb4+WORNa7wnsdRvwyXkRQF9iez82lPaWyszBLe1B2AGY8POuQsT71iNvjdcgOwSLGlTDpXofHc432ScELtt8skp2DsSNkA7hWdghmWDzrkLG+wXsfdpPpi4dujzcOwG2yczAWIRQAj8sOwSzvIYRnukY8hZDwgf2RYCya62VnYZZ1kdvjNf3SZazH8axDxvpOPwA/kB2CRQCLzTps7zx1ReFfbD/nGYjMSDxtA7IYO8Tt8Q4DcLHsHIxFCJ592E1WOIndAsAlOwRjEeQyt8c7UnYIZlFFrjQAN8iOYSQOCuR+5JhXTNB12VmYJSkA7pcdghkHzzpkTAru1GB94UIAw2WH6E0z1Q0F79p/spTbzcwg8gBcJjsEMxwPrNEfz5hZ8OzDbjD1wcrt8WrgCy3G+poC4F7ZIZhl3Q0gSnYIo+lP1ZNesf16iewczLJudHu8ibJDMMO4HDzrkLG+Nsbt8RbKDsEs727ZAfrCGGX7zP/Zf/SlilBQdhbGwMtTsiO4Pd6BAK6WnYOxCJMI3mO8y0xdPER4BM9A2SEYi0A/cHu8sbJDMIspctnBJ/RjOl1dU3ir6l0mOwezpBjw3x47jAcIMSbHHNkBmIUVufIBnCY7Rl8ZouyZvsg+Z7UdAZ/sLCzijXZ7vGfJDsEMYx4ATXYIxiLQLbIDmJXZi4cPyg7AWISKRXg/JMZ60vcBpMoOYWSPaG+MnUjFm2XnYJZ0j9vjtcsOweRqW5Z8quwcjEWo83gPWtaL7pIdoK9lKwcmf+G4d2M0fM2ys7CId6vsAEw+t8ebBOAm2TkYi1B5bo+3QHYIMzJt8bBtWZfxsnMwFsG4Acx62u2yAxgdEaLfsj+V0A/V+2VnYZaTAeBK2SGYdHwcZkweBcBtskMwCypyxQG4TnYMGVKpbvxyx13b4tBUJzsLi2gXuD1eHiTLrgRv0cKYTDfLDmBGpi0egmcdMibbZLfHO0p2CGYRRa6hAAplxzADjfSMhY55FbwME+sFvJRHBHN7vNEArpWdg7EId4Pb47XJDsEs5zoAcbJDyOKi5tHLHXeXJ6GuSnYWFrHsiNACPjvK9bIDMBbhLnV7vC7ZIczGlMVDt8ebDuBc2TkYYzz7kPUYnu1yEuKpedQ79se+kp2DWc4Mt8c7SHYIJs0VAPhiijG50gBcLDsEs5w7ZQeQLYZ8+csc99amo7pCdhYWsXjGSwRze7xDAUySnYOxCBcN4GrZIczGlMVDAJfBvNkZs5Jr3B4vL7vAuqfIFQUehXfSRiilM36qvbZYdg5mKQSeeRbJeOYpY8bAS5eynlPkmgpguOwYRhBFgdyljvtaB1DFbtlZWETKd3u802WHYNLwzFPGjIGveU+SWQtwvCcPY8aQCOAS2SGY6V0EIEl2CDO6Vl04Y7ayfLXsHMxSuHgYgdwebw4A7tBizBhOc3u8ubJDMMu4SnYAI7FRaOCn9gfVoVS2U3YWFpG40zoCuT1eAnCN7ByMMQDAWLfHO052CDMxXfHQ7fEOADBVdg7G2CG8dCnrLh4Q0kVEUBfYns/NpT2lsrMwyxjMo6IjEndoMGYcBF6RgfWEIpcK4HLZMYxGIz3jv/aHY0+hbd/KzsIizmVujzdedgjW504FMEB2CMbYITyQ4ySYrniI8H4sJDsEY+yQArfHmyc7BDOpIpcLwDmyY5iZQkj4wP5IMBbN9bKzMMvgZXUiD884ZcxYLpIdgFnC6Qjvo8naUUikvmN/LG2asvEb2VlYRIkBD5yNRHxtxZixXOX2eKNlhzALMxYP+UTLmPHcKDsAM62LADhkhzA7BwVyP3LMKybouuwszBIud3u8/HcZIdwe7xQAg2XnYIwdZZTb43XLDsFMj5csPQ6FkPCG7emBZylfrZGdhUUU3vYlgrg9Xif4/5wxo3EBuFR2CLMwVfGwbXYTr0vLmPGcLzsAM60rZAewiv5UPekV26+XyM7BLCEBfFyPJLxkKWPGdKHsAMzEilxRAC6WHcPoiBD7e9v/5V+sLP1KdhYWMQp56dKI8n0AsbJDMMa+g1f5OEGmKh6CZx0yZlQj3R5vtuwQzGSKXEkAzpAdw0pOV9cU3qp6l8nOwSyBG9ORgzuXGTOmC2QHYKY2GwAXKE4AEaKetb045nr1wy9lZ2ERwQ7ge7JDsD7DexgzZkxnuD1em+wQZsDFQ8ZYTzlXdgBmOhcD4JN1D3tEe2PsRCreLDsHM72z3R6v2dqJ7CS5Pd6RAPrLzsEY69Ast8ebIDsEM63vyw5gJkSwFWmvT7pP/dfnsrOwiMCDQyKA2+N1AThVdg7GWIfiAUyXHcIMTNMp5PZ4RwEYLjsHY+yYuHjITtZ5sgNYERGi37I/ldAP1ftlZ2GmlgJgkuwQrNedKTsAY+yYNHD7mnVFkUsFcI7sGGZDBPV+7V/TH9NeXyw7C7O8c90eryY7BOt1pwJQZYdgjB0Tt7NPgGmKhwAukx2AMXZcp7s9XrvsEMwkilwagNNkx7AqjfSMhY55FXYEfLKzMFObLTsA63VnyQ7AGDsu3veQdcVUAEmyQ5gREegm7cOCZ22/WyQ7C7O0BACzZIdgvY63aGHM2HgJ6RNgpuLh6bIDMMaOKwZAgewQzDSmgfdh6VXx1DzqHftjX8nOwUyNR+JZmNvjdYA7rhgzunN4cB7rAj5/d9P31c8LX7U9s0h2DmZpPDjE+rh4yJixjXR7vNmyQxidKYqHbo83GsAE2TkYY53iC1V2os6WHSASjFBKZ/xUe42XXmJdNdbt8abLDsF6zXQATtkhGGPHFQ+gUHYIZjrczu4Bp6trCt+2Fy0BhJCdhVkS73toYW6PNwvAUNk5GGOd4tmHnTBF8RDAFAA84pIx4+PiITtRvA9LH7lWXThjtrJ8tewczJQI3Ji2Mt7vkDFz4Nkp7MQVuVIAjJUdwyomKt/O+sD+8BcK9JDsLMxy3G6PN192CNZreNYhY+bA/didMEvxcKbsAIyxEzLE7fHmyg7BDK7IlQbu1OgzRFAX2J7PzaU9pbKzMFPifQ+ti/c7ZMwczpcdgJnKGQgP/mE9ZLhSNuNT+4MrNQQDsrMwy5khOwDrNVw8ZMwcTuctAo7PLMVD3o+FMfPgURusM6eCOzX6lEJI+MD+SDAWzfWyszDT4b1sLcjt8fLMFMbMI9vt8bplh2CmUSg7gBW5lYqpnzvuWxcFX4vsLMxSpskOwHrN6bIDMMZOSCx40tpxGb546PZ4bQCmys7BGDthPMKKdYaP6RI4KJC70DFvC0HXZWdhppLi9nhzZIdgPY5npjBmLuNlB2Cmwe3sXpJONRO+dNyzJQYtDbKzMMvg4qEFuT3ekQB433jGzIP3ij4OwxcPEb5QcsoOwRg7Ydy5wTozRXaASJVB1RNftf1qqewczHQmyw7Aehzvd8iYuUyQHYCZQJErFsAI2TGsLJEaxyx33F3mQmOt7CzMEoa0rQbBrIUH1DNmLhNlBzAyMxQPeclSxswlkxvA7JiKXA7wUnlSnaauLbhNff8L2TmYqXDx0Hq4U4Mxc+HBeexETASgyg5hdXHUMmK54+7KNNRUys7CLIFnH1oPt7MZM5dTZAcwMi4eMsZ6AxeH2LGMB8CbEUv2sPbmuEm0eZPsHMw0uHhoIW6PNxnAANk5GGMnhYuH7ETw6h59JJr8eZ877mvMospy2VmY6XHx0Hp4+WjGzCWR9xc/NkMXD90erwJguuwcjLGTxsVDdizcqWEARIh+y/6zxH6o3i87CzOFsW6Pl4v+1sFL2jFmPkluj3eQ7BDM8Lid3YfsFBy0yD5Hz6U9pbKzMFPj4qGFuD3eLABJsnMwxk7aGNkBjMrQxUMAIwEkyA7BGDtpXDxkx8KdGgahkp6x0DF3vx0Bn+wszPAc4KU8rGS47ACMsS7h2YesM7xSQB/TSM/6yD4vehTt2Co7CzOtiW6P1yY7BOsxfM3EmDlx8fAYjF48HC07AGOsS7h4yI6FG9MGEk8tI9+1/+Qr2TmYKXCHpHXwzEPGzGmC7ADMwIpc2QD6yY4RiVQSae/Zf5LMWwKwLooCD+yyEu7vYMycuB/7GIxePMyXHYAx1iV5bo83RnYIZjBFLjuAXNkx2NGGK2Uzfqq9tlh2DmZ4POPFOrh4yJg58XGYHQ/3nUikkEj6u/3JrFOVNetkZ2GmNFR2ANZjuHjImDnxzMNj4OIhY6w3KOCZw+y7hgJQZYdg33WtunDGbGX5atk5mKHlyQ7AegwXDxkzJy4esuMZJjtApCNC/B9tz+Sdp3zJbWp2sobIDsB6xvXq/2wjaOd2DcGA7CyMsZMywO3x8n6lHdBkB+gEFw8ZQ1458AAAIABJREFUM6+xAL6UHYIZCh/TDYoI6gLb87nF/uzS7SJzoOw8zJC4eGgBbo83BUCa7ByMsS5JdHu8OSXzZ++QHYQZEhcPDYAIzgW2BaPig03L3wydwXu9sxPFMw+toMhle8KG8wFoQiDgg237XpG0/xvh9q3Uhzm+0oelfSuyBoagGr0vnrFINQbAp7JDGI1hD1htGwYPlp2DMdZlvF40a4/3cjAwhZDwgf2RqvG+F+sb4YyXnYcZTprb440rmT+7QXYQ1i18HGbM3MYB4OIh6wgXDw2CCPafaX+cEI/mL14KXTBddh5mClw8tIZctPWzE8EWhUDuIKrIHYQKnKeuAAC0FRW3lYvkyraiYtRX+rC0rSJzABcVGZOOi4cdMOyB6Q3bz9wtsH++UQzS1um5cZv0gRkVSOKR0oyZBy9bytrjTmuDc1Agd6Fj3lfTfM+PF1CMvrQ563uDAayRHYJ1Cy9Zypi58eoA7Fi4eGggRNB+pP1tWgI1LpkfvGqW7DzM8HjZUmvo9DjcVlQcnEP7BudgH85XlwMAhIC/Fbate0VK5Ubh9oeLikP7bRVZA3QovPULY32D9yztgGGLh9PVb/IAFJ5xRB+VEGhogWNPhUis2Sb6+zboOdpakRu/SR+YcQAJqfLSMsY6kCU7ADMcHlFpAhlUPfFV268W3xSYVyA7CzOcPHDx0Oy4eMiYufWXHYAZUJErHkCG7BjsaESgH2rvz3KhafHDwVu5Xc2Ox+X2ePuVzJ9dITsI65YuD+Iggj0agbwc2puXg724QA3vACQEfK2wb98jUg5sFO7ASn2YY5U+tN82kclFRcZ63gDZAYzIsMVDADntbyBCnBO+YYNoHwZhH85Uvz50nxCob4ZjT4VIqtkqMv3r9RxtvchJ2KQPTK+CK6VPkzPGgPASd0rJ/Nm67CDMMLJlB2An5jR1bcFt+vtfvBw6j5daYkfi5eTNj4uHjJkbF4hYR3jWkoH9QPusIJEaF/0wMKdQdhZmaEMAcPHQ3Hp8dQAiOKLhHzKYyocMRjkuUpcBAIRAawvs2/aIlAMbRE5gpT4sepU+JH276J/NKwgx1mXpsgMYkamKh8dDhPgY+OJzaC9ysBdnq6sO3ScE6poQtWefSKrdKjIDG/QcbZ3IdW3SB/SvQXxSjydnjAHh40sKgP2ygzADKHJFA0iUHYOduIe1N8et1XM3rRT5vNwsOyhPdgDWbbysHWPmxsVD1pFM2QHY8Z2jflX4Jp5afFXgUZ6ByI5lKIClskOwbumzczQRopzwD82j8qF5KMf31c8BHCwqOkp3txUVV+jDnKv0of12inQuKjLWOS4edsDIxcMeG7FBBFcsWl2DqRyDUY7vqV8duk8XqG1C9J59IqnuW5HlX6/n2NaJnITN+sDMOsQm9FQGxiJUOrh4yMK4U8NkiBD9lv1nidN8z+/nPYdZG555aGJuj5cA8DL/jJkbL1vKOsKdXSYwTd1U8G/68dIL/U9O50581gFeLs/8+skOEC4q+oYOoT1Dh2APLlHD9Wgh0NICR+kukVp1uKg4JH2nyMgGiCTHZswoEtwer6Nk/myf7CBGYuTiYZ90biiEhDi0JMTRHuRhD2arKw7dpwvUNCG6vFwk134rsgLr9Vz7en1QwmYxILMesa6+yMeYyaUDWC87BDME3gPThFTSMxY65m6c4HvJ5YfNITsPk447J80tDgDvjcKYufHMQ9YRPj+bxGhl58yP7XOXneX/5aQQVCP3x7G+lyw7AOs2wx6LiRDthG/YUNqNodiNS9UlAAAh0NwMR9lukVq1Ts8JrBT5zlX6kIwSkZ7FRUUWodIBlMoOYSRGbqxI36dQISTGoSXx4MH1fHX5oft0QVWN4cJi3RaRFVqv59rW6zmJm8WAzEY44yXGZsxIuIODHcQzD00qnlpGvmv/yefn+ufPkJ2FScdLvZsbLx3NmPnFuT3e2JL5sxtlB2GGwtdcJpKr7J22xHH/ylN9z57Cg/PYEbh4aH7SZx6eLCI4Yw4WFZXduByHiopNTYgq3SXSqtfrOaGV+jDnKjEko1T0y+SiIrM4Lh62Y+TioaFPnAqJ5Hg0J8dTM4ZhFy5Uvzx0ny6osgHR+8pFSl2xyA6u13Mc6/TcxC0iO6sJ0bESYzPW1ww78or1OZ55aGLDlbIZT2p/XPyT4E28T0tkS3B7vErJ/Nm67CCsS7h4yJg1ZADYKjsEMxS+5jKZTKqatMxxz9ezfM8NbUZUjOw8zBCkT6Bg3VDkcgGIlh2jpxAhJhatw/OpDPlKGa7AIgCAEGhsQlRZmUirXqfnhlbqw2JWiyHpZSKNi4rMKnhAVjvGLB4WuQgmHt2ukEh1oTnVRWXIRxkuVr84dF9IUGUDnHv3iJT6YjEguE7PcWzQc5K3iOxMbjQyC+ILWXYQ77NlcteoH89Yoeevfl+fOl52FiaNAiABQLXsIKxLuHjImDX0BxcP2dH4msuEUqh+3JeOuzfM8P1mQANieFscZugJFKxTEXEcJkJsLFqHD6cyDFfK8AN8BiBcVGxEdGmZSKtZp+eGVuj5MV+LvP67RBrv1czMJiL+lk+GMYuH4Y4po2brFpVEagKaUhOoCSNQemjzWgAICaqoR8y+3SKlvlgfoK8XOY71ek7StyI7qwUOp8TYjHUVH3TZQbycs8kRQX3etiB3iz+7ZKvIcsvOw6RJAhcPzYqLh4xZA4+IZu3xNZdJuah51ArH3cUzfM8Fq+Hi4lFk4/9/czPdkqU9iQixcWgZMYJKMUIpxVX4FAAgBBoaEV1WKvpVr9Vz9RV6fszXel7mHqRyW4YZFbep2jFqgS4ip+urJPolorFfIjVilFKCyw6vNS10KHvr4Ny/W6TWb9YHhNaJ3KgNek7yVpGZ1QqHZabGM8vhgy47KE52ANZ9CiHhffsj1eN9L9Xz/r4Ry7QrQzAuHjJmETyKn7XHs9ZMzEm+YV867t1e6Hs2sBfJfP0cubh4aG4RXTw8FiLExaFlxEgqwUilBNfgEwCAEKhvCBcVa9bqg/UVen7s13pe/3KkcFGRycbn4XaMWjzkk+YRiEAq9IwkNGYkUSNGKztxBRYDCBcWQ1D21iFm3y6R1rg5PGMxer2ek7RNZGb5YI+SHJ9FNj7xs4O4eGgRDgrmLHTM+2qa7/nxAooiOw/rc1w8NC/+v2PMGrhTg7XH1/wm56BA7hLH/bvO9P9yV4nIyJadh0nhdHu80SXzZ7fIDsK6hPs7TgIR4uPRMnIUlWCUUoJr8TEAQAjU1cNZVir61R5RVMzkgRWsD/FnrR2jFg8TZAcwCyKQBj0jGQ0ZydSAMcr2I9ec1kNQ9tQitmKXSGvarA/Q14rc6A16TvJ20T/LD5tDcnxmfdyAYgfxZ8FCMqh64qu2Xy26KTCvUHYW1ue4AGVePPOQMWvgVWfYYUUuAhcPLcFGoexP7HP3zvY/vaNYDMiRnYdJkQxgt+wQrEtssgNYARFcLjSPGk07MVrZieuwEMChomLpTpFRt1bPFSvbior7kMQzPllP4xW22jFq8dCouUyFCIoGPTMF9ZkpVI+xyrYj153Wg1B31yJ2f5lIa9ykDxTrRG70Bn1Q6nbRPysIjU98rCfw3zI7iIuHFnOaurbwNv39L14OnTdddhbWp3hpNPPi4iFj1sDta3YkLhxaiEp6xgf2hw9c4i/askbkDZWdh/U5vmY2L+5D7UVtRcXRY2g7xijbcQM+AgDoArX1iCnbKdJr1+h5YqU+LH6NPjizAklpkiMz8+J2djtG/YWosgNYHREUG0JZqajLSqU6jFe2HjlNPBSEuqsGsftLRb+mTbpbrNNznBvFoJQdIoMLi+xkGPUYw/qeYS6EmvwCcxe2YlV5CALAmTka5kyx48b3WlHvE2gOCNw81o47JtqPet66fSHM+V8r/CFAF8BPT3XgjBwNxQdCuOm9VhABf7wgCkNTVFz3TgvunmTHpExrn84e1t4cv1bP3bRS5A+XnYX1GT6umxcXDxmzBr4WY0fimagWo5BI+X/2x23XBh7e8Lk+apTsPKxPWfvi0dr43CyBQkhIQFPCWNqOscp23IQPAQC6QE09Ysp2iIy6NXqeWBEuKmZXIjFFcmRmfNzf0Y5RfyF8wpSICKoNoew01GWnUR0mKt8euk8IBINQS6sRV1kq+jV/o7vFOj03ZoMYlFoi0jNDUI36mWJy8OehC4jIDWA9gK+PuPnfACYJIa484nGLAPxQCFHcwWtcBeAuAH4AAQD3dvS4tsfeAGCYEMLTMz9Bh+ydP6Rv1LYKXDXKht/NjoYuBPJ/24SqZoGCgSrmTnegOSAw/LeNuHyEhmTn4S39iIB/Xu5EUjShtFbH7DebsfHOWLy0KoBnznSACPj96gAuHibgUGH5wiEAECHqLfvPEqf5nt/Po/sihvU/2NbFs0YZswZuX7Mj8cxDCyKC6y+2n+fcEbjv6w/1yeNk52F9htvZ5sXFQwNRCIkJaEocR9swTtmGm/FfAIAuqKoOMbvbiopYoQ+L/1rPy6qCi4uK7CBuZ7dj1F8InzANigiaDaGB/VA7sB/VYpKy5dB9QiAYgFpajfjKEpHe9I3uxlo9N2ajcKeVivRMHQr/v0Yeox5jzGCTEKLw4DdEVAhg0kk8/xkAeUKIZiJyAHD2bDzzyoxXkBkfLgo2+QG7CrgTFFS1CABAvU/AaSNEaXTU80b3O3wI+7ZKx8CE8GvE2ICWYPj2KA149DMf/nlZ5AwCV0nPWOiYu3GC7yUX76UbEfhcbl7U+UMYYybA7Wt2pMhpdEYYIsS8aPvNiHnB21a+HSo8metAZl7czjYvLh6agEIiORGNyeNpK8YrW3ELPgAA6IIO1CJmzw7Rv+5rfTBW6Pnxa/TB2dVwJUuOzPoet7PbMeovhE+YJkQEzY7QwHTUDEynGkxRNh+6TwgEAtDKqhB/YKee3vyNcNNntUO1mCrBJ1hrCwKzZWeIVOsB3E1EvxNCNALwAQARvQRgCMIzUN4XQjx+5JOI6CwAPwEQBFAL4HoAuQBeBtACoA7AdUKImpPMY7hO65AucN27LXjmzCickaNi9pvNGLKgEbWtAi/OjkKMvePIhX9qwpYqHf++MlyPnTPVjrkLfQCA7HjC+UM0/OILP1oCAnOnO+BOUDp8HSuJp5aRC6Kf+PgXNd+PG7Q/RIoQhvv/Zj2jRXM083HdtIKyA7DusSHoj4KvNRp+XzT5/NHw+6Ph88dQa8AJX9CJ1mDdbkdQCwi+lrIwv2o7wMdhdgT+e7cwIjh+qb08zh6oWrh/V3aC7DysdzXaosHHd9Pivk0TU0ikJKExJYm+xQTlW9x2uKhYWYPY3TtE/4av9cFYsSfPprYatpbCekCI1F18HD6aUT/w3AC2GCLY7AgOykD1oAy1GtOwCeT+fElrZVzgtHViIvGsKKvyAU/IzmBWw9uWJT3os5N8/kUAbgPwKRF9BOAJIUQAwAIAxQAGAvgKwKHiIRHFA3gOwEwhRBUR3Y3w0qf7ASwVQjxARKkIL4VqaoFQuHB45Qgbzhms4eGPW3HGIA1zr3Gg3idw7hvNyE9VMDz1u6ejRTfEoKRWxxmvN2HjnbFIcSp47cJo7G/ScfnbLfjBSBvikgjnD9Xw8Cc+/Pki6w8IbyFqfnSAP7vV/Y+hjT7RMLxM7Bi3TdQOLxO2tFpkajoGkAELyKxL/gE8IjsD6xouHvYABXooCr7WKPhbneT3R8Hnd8Lndx4q4PkCMdQSioEv5ERrKIZahROtIoZ8uhOtFA2fcJJPiYKfouBXHAiodgqqdgRUG0I2FSFNQ8imQrcrEHaC7qDwsoQOItjRyTLgO5KiVjZ/lJim6jSwb34jTIJtwKOyMzDjMH27nB0fEbSF+SuyzqldUXXlEn00AfGyM7FeowC9uZMI60VcPLQghURqMhpSk2kLJipbUBgf/WXoy8Q8Angwh3XZgMdkZzAULh4yaa5papg48Xsu/3tTUPXEX0ObEpswQXYm1uNCsgOYWPtlSycDGN/uMU4AzR09WQjhA7CAiF4A8CyAh4nodwhfjVQAKAGgt3vaEAApAP5FREC4s3IZgPkALieiBQA2IjwL8WQZ5rPgDwn84F8tuDTfhitGhtv4W6p0XDUq/HWcHXBFEbZX6xicpCCoA04b4as9IZySrsCuEpKiCf4QEDziN+j52IcnT3VgVXkIcQ6CSuElUCPB5f3T17YqyjQAaHFQ3Oo8OmV13uH7Y1pE3chSsWPcdlE/bJdwpNYhS9ORJSsv6xYuQJlXQHaAniNEFPw+BwKtTvh8UdQ2Aw+tgWjyBZxoDcRSa8jZVsCLpRbdCZ9wolV3ko+caBVO+CiK/EoU/ORAQHVQQLUjqNgQtGlHFfAOFvFEFIAoImgAYtr+GU5OQuukT6+o+9L5XsIBV/N32g3MGgzTpmKGwMVDi/syKmpji6KMfGc6sGw47X76z6EdcS0YIzsX6xXczjYvo/avsx40NLFl6guzYz84zWsrIINeC7Bu4+NwO0Y9uLXv0GYWFCVE9PhW38rVSVEFt9+rZZ+/XF929SI9TxFIlZ2N9Rju3Og5WwCMJqJUIUQlEQ0CkApgb/sHElEUgLFCiC+FEIKINgIYAeBaAJuFEE8T0VCEi4pH2gGgFMA5QojWtr0SkxBetvQfQoi/E9EbAHYBbes4nDjDfBZe+TqARSUhVDUL/H51uL/lZ6c58PAnPjy/wo/mgMCkTBXfy9Pwyy/82NugY8G50ahuETj/rWYEQkBzAPj56VGIbVva9MtdQQR1YOZADXnJCi75Rwv+8LUfz5wZJfNH7ROPpyQtKrHbCo/3mKZocq0YRmNXDDt8W1yzqB5VInaO2yYah+0WUcn1GKAKZPRyXNZ9FipARZwevxCyIRhwwN8SDZ8/mvy+6PAsvICzrYAXg9agk1pDMfCFYsIFPD08C68VTvhENHwUTX6Kgo+iEFDtCCgOCqg2BG22cAFPUxGyKxAHi3gHZ+A5EB7gYv2DbBecJpqn/uUq9fPoj+IWjShDoew8rMdxpwY7kk92ANa7fpGcWHfw64pEyrrlPrX/rR/qi09fK6YQwPuNW4thrpnZSWuVHYD1jetcB6YXnZfx1S3vYxp1siIIMyXu72jHqMXDRtkBWN+YV12TeUVmuK/4P1OUaZ+NpppH/xZamlOBmZKjsZ7Bjd+ua79s6b8B3ArgQyLyITxD+8a2pUjb0wHcT0TPItyIbQJwM8LFxreIaDaANQjvaXiIEKKaiJ4E8DERBQAIAA8BOAXA60Tkb3u95V34eQxzAr5zoh13TvxuG2/Jjd89JT4y8/D1+NmDNZw9uOPT5tRsDVOzw/elxyr44qbIGIT2YYxz9f+LjenS8brBSUnLhlPSsuGHb0toFJWjd4qScdtE85A9wpnUiIGKQFpP5e0N9aEQHq/Yh32BAASAc+LicUNS0qH7q4NB/Hz/fpQF/NAFcJHLhasTE1EVDOKB8j1oFQLzUtMw3unEbyorMSzKgbPjDL0aFXdam9SV6qe7U1D3hZN8egxadSda4SSfcKK1rYB3aBlNxR6ehafZENTaZuHZFeh2FcJG0KPaOiujiGADL9NkSNc2NsxYcK6ydMM3sUuvWComcQezpfBxmB2Ji4cWdkBVKrfbtIlH3iaIlJe/pxZ8MkZsLfprSDiCGCIrH+tx3H9iXvWyA7C+Ea8L1zlpNfGvnpW0+uaPxCTi1ROthtvZ7Ri1eMgH3Qgx3B8YHBfS1zeoymgAaHRSoucmbeaEb/W1c97VXbYQBsnOyLqlSXYAMxJClODYe1ksPIHn+wFc0cFdFQBGHfH93W2P/9MRz/03woXKI30N4LXO3rcTPCjEYko0rWxeanIOiHqssVwbS6lLRlHqkiM+pcl1Yt8pO0XZ2O2iJa9cxCQ0wq2El9c1BL8QuCs5BYMdDgSFwHk7d+DC+HgkauEmVlUohNuSk5HncKBV13Hmju24KiEB3vp6XJqQgMlOJ56qqECKpqHY14r7Ug0/+Z4b0yY13/ZKPIDpsnOwvnNPbd3Mp0cri3+aHbP10bf0FFUgXXYm1iO4c5kdiZcttbBfJSVuAlFBR/dtz6C8Gx9Q/XP/qS8as0PMIkDp63ysx/FgAPNqkB2A9Z2zmlvG/WVEcMnbzbYvL/tcn04Ayc7Eegz3d7TDxUMm3Y119Q3PJx291+yqIcqY6x8g333v6YsnfSumEY9qN6tq2QGsjojsAD5qd/M9QogNMvIcR23nD2Fm0UzUdFlmeqsgGtDb71XlovRPx1D6p0fs7JJWK8pP2SF2jd0uWgfvFXGuJgwiILG3s3QkRdOQ0lYorAmFoBEhWjncd5PnODzZpzYUQrpmA7U9xqcLtOgCTkXBM5X78VCqoSdZHmSYWcTspPEgjgj0SFVNgSdVWXTXnc7UX78S2hjjw0jZmVi31XX+EBYxiur8KHIJcMel5YSA0IcxzrzjPSaokv3nV6iFY7fp6+b+S0/mPcVNr0p2ANZl3I8dYV7et3/CtBlZla4mWnL2GtHhIA9mStzf0Q4XD5l019XXj1+Q6KoRREd1/AY1cvz6ErVg0D6x7bE3Qy0xvqNmTDFz4OJhL2ubZVgoO8cJ4I4uC7ksM319q6JMlfX++xOo/8Jx1H/huMO3ZVSJXWN2iN1jdgh/7l7himvBIAJcfZXp2cr9+EdtLR5MTUOU8t2B3826jof37cVP08MTf86Pj8cvK/djRXMzRkZFYV8wgA8a6lFTG8KlrgQMjzLsVm48EMC8eDWACDW/sqrw7n606NZ7o6c+/efQ5+79mCE7E+uW/bIDMMNpBRAtOwTrWf+Mi10VIpp8Io9dM1g55eb7qeGJv/Ix3sSC4GtmM+N+7AgTLYTzhYrK+h+enTozsUlfNOlbUSg7E+sR3N/RjlGXNeCDbgRxCERNbPWtP9b9O9Np8I1z1JHvTaElghtTZsPFQ3YQn4At4icpSYvKbDZphcNj2ZtM2f+dqEz9+RVqwS33a2Ou8KjxD9yilvzlVGXZhoG0uCEK60Uvzrx6IDUNn+YOxnv1dVjf0nLUfU16CPeX78GdySnIbysKRikKHuuXjqfS07GwsQHjo50ICAFPahoWHKjsrZg9wdDh2HFx8TCCvVBxoPCUgG/5vJu1Gf8dT0sEL8ljZlw8ZO3xbCUL+m2i67ubtB9Hi4Pi5t2szXj5bGW5zp8JM6rOL94sZIdgXcbLlkag6S2to2a0tC751SVq4eYsLJadh/WIctkBjIaLh8wQ5lXVZB/3AUT0xqnqrDvuUlv3JWB5H8Vi3cfFQ3YQFw8t4IMY56p3Y2Nmyc5xQohodyq5/zNFmfbkVWrBzXO00Vd6VOe8G9XtbxUoX2zKxpImBzYKoKXzFzu2nX4fqoPhPvhoIsQpCur1EBpD4S2pGkIh3L1nD25JSsJEp/M7z3+luhqXu8JLd6sgEBGadb07kXobd1qbF3ckRrjX9u2fle/zL33tLHXWsxcr6wVQIzsT6xI+DrP2+DNhMcV22/YaVR3bled+PE6Z8sN7VL0qDl/1dC7Wq7idZm7cjx2hflNROdWh61sfv0adtSsFX8jOw7ptj+wARmPM4mFRXTN4I/iIMjQQyHGFQus6e1x1PPW79w5tyovnKitDhL19kY11CxcP2UE8a9jkdtq0Uk9q8mAQGbPtcAIEkVKSTrnvTFOmF12jzbrxAW3kD36k2h++Xt369gz6fEsmljTb8Y0AfCf6mioIRRX7cOOuMlxVVoocuwM1oRB+tDd8ivp9VRV2+v347YEDuL6sFNeXlaIiEF5Gf0/AjzUtzbjA5cKMmBisb23BNWWluDJByvaNJ+qkZx4S0VgiWkxEy4loDRHd03Z7IRFNaPvaTUQ9NjiIiBxE9CoRLSWiz4jo5U4ev4iIhvXU+xsUXwhFOALob+X7prv9gWUrhinj7r9NbfBp2Co7FztpXChi7fFnwmKeTk7s1jm7NpZS77hbm/jOVFoqeOUBs+Dioblx8TBC2QHHK/v2hwAE596sTq6Mx0rZmVi38MzDdoy65yEQPnGmyQ7B+s7NdfWNzyadWIfpZ6cok5YPo4Z5b4cWD9+FmWTUQjjjBjA7iD8LJtZE1HhZ/3S/IEqQnaWn6Qqp2/sjb3t/Ne/tmeHb1JAI5O7FlnHb9f2jdgpkHUBqVAC5BNjaP3+A3Y7nM7O+87rnx4e3W3woLQ0PpXXcnMm02fFK9gAA4WVMX2372sB8+cWbT+rCmIjSAfwVwAVCiO1EZAPwRyK6HUAGgH0AVvV8VJwNQBNCzGzLkdEL72E2XDxkUADlnT17J52b3X/l3mRt0q33qY3PvBpa3q8WU2RnYyeMl49m7RmqeFjbKnDbf1qwq15ACODyERoemOrAjz9pxWclIQgAPz/dgUL30d1RW6tCuP39VugCaA4IeGY48P18G4oPhHDTe60gAv54QRSGpqi47p0W3D3JjkmZqpwfshc1EjWscTi6NOuwvbcK1ZlLRorSp14P7YjxYVRPvCbrNQdkB2DdwoOlI9gYn3/Y95qaF/03Nqbw/tvV0S++EFob34IxsnOxLuFr5naMXDwsAxcPI8rVdQ0T/i8xoVoQJZ3I41scFPfENVrBiFL9G88/dM0RxNDezshOGs88ZAfxCdjELstM3+BTFMPtc9hbQirZvs3C0G+z1KF/KwjfpgWFb0g5No3dpleNKhGUWYU0exA5ZOy2VE/rSof1dQD+JITYDgBCiAARPQhgMYBoAH4imgzgCQAaEb0IYCSAAIDzALQC+CWAyQj/rt8UQiwgoj8hPHCoP4C3hBCvtnvfbwDMJ6JCIcQiIcReAGibXfgcAAcAF4A7hBArDj6JwjNrO3q/hwFcAqAZwP+EED/rwu9CNj4OMwCABmjv7yo/5azszNVVdnX8PT9UJ9//rr54arGYRQDJzsc6ZahCETMEQ30mfEGBokIHhqeqCOoC+b/BjrWvAAAgAElEQVRtQla8grUVOpbdHIPyBh2n/bkZG++MgaYcPuQ8+pkPd0yw47IRNuxv0jHmpSZcPEzDS6sCeOZMB4iA368O4OJhAg4VliwcAsCLia41IOqxbQL2pNDAm+9XQ3f9R188Y5OY1tFgOGYIPNjWzIrqqlHkagIQIzsKk+PpyqoZS5zRm5o0Zfg9d6i5L70Q2hTtx3DZudhJ45mH7Rh5tlap7ACsb9kBx5TW1g0n+7xvBiojrn9Qzf1sNC3u7t5VrMfx6Dl2UJnsAKxrHklJWrTLZouYwuGxBDVybBpAw984TZ3puUmbce1cbci1D6mBJ69UNnon0JLSVHzhV7FdAIbesLCbulJ8cgPYduQNQoj9CBfu/gTgWSHEjW13jQDwXNtswZ0Avodw8TGm7bbpAH5ARAeneh4QQpzRQeEQbcXK8wFc3rZc6jltdzUAuALhwuRfAFzf7qnHer9zAdwshJgF4I0u/B7kK6qrQrgYyxjsgOO/u8vz40Oh9SCi5y5WC14+R1kpgEbZ2dhx1eUXb/bLDsEMx1DFw36xCoanhgt7lU0CmgKs2B3CZcPD4636xykYmEDYcuDoJlN6jIIDzQIAUNMikOwM7wUdYwNagkBzAIjSwkXGp0939O0P1Yf+FheX2dOvqSukLrhQLXj8GnWbX8X2nn591iO478T8uB87gmmA9ufyiigI0drioLi771DT+XhrSlw8bMfIo+W5ozkCzauqHXBxVvRJP09XSHtxtlrw7hRRVvRGqDKxCeN7IR47eTtkB2CGwcd0E3o/xrnqP7ExPTby2Wr8NoreMIhGbhh0+DaHXzQNLxPbx20XNSNKha1fLTK0ENwWmc3Tlb/jUgA5R95ARCnoeHT1N0KILW1f7wKQAmAUgOlEtKjt9ngAB9d3/fh4b9xWQLyTiNIAfEZE3wIYinCBcBPCBUxnu6dNOMb7XQTgDiK6CcDrAEqO994GVo52/x8sckUL4fxwV7n7zAGZm5oUZfgnY5XJO9Np61OvhxyaDsOvoxyhDFUkYoZRITtARzwft+Ll1X784owofFUeQorzcFMoxUmobCsUHvTkaQ4U/qkJL3zlR3WLwD8vC/cLzJlqx9yF4e2os+MJ5w/R8Isv/GgJCMyd7oA7wchj4k/Ox87otX6Fem2pu+Jsyr9pjtryyN9DS/LD279YoX1qFbwktfntBHimWSQbGgjkXNHQuPjv8XEFDU5Kuu921bfgpdBuTcd39zlhRlSXX7yZ9wlux8itLB6xEYEGBwKDEkOhNV19/t5kGnD7vdr4NwqVZTqP3DKCbZ0/hEWE8IwXPgmbyA6bVvpwanIewss4shPks1PMmsHK6FfPVgseuE2bdvU8bdANc9SGZy5R1n5yCi0uT8KyoGLaYvquLjzndQA3EZEbAIhIA/AMgN8BEO0eG2z3PQHYCOBtIUShEKIQ4RmDX7bdf8xZnkQ0johcwKGZjlUAYgHMB/CgEOJJhJcgba+j91sBIEEI8RSAHwN4r9Of2rh4JCU7SpwQ8R/uKs9w6PpWANiRQXm33aPG1TnxtexsrENcPGQdMWTfyfwzorBrThxeXx/A1moddUfMfa9rBRKjjq5b3f5+CzwzHPjmzlisuT0Gd33QigPNOlKcCl67MBq/OMOBJaUhxNkJeUkKfjzLgccX+fr4p+pdv05K7PUVAvw2ii66Rpv1fxcpa0KEvb39fuyEbZUdgHVbiewATL4fV9XMcoVCawGgykUZc29WQzpx+80k+Fq5A0buEDRkA5j1vltr67u99Oh7U5Vpt96nKiVp+LwnMrEu2ccjNlg7XSk8MAmaiBov758eQFvxhXVPSxTFfzVEGfP7c9WC+2/Xpl31I23ATfertc9erKxZNIoW70vA8pBiiv3oTrro2bbX4HUA/kREXyJciFsH4CUAywD8kIjew7FXw/gDgDQiWto2G/DnJ/jWGgBv2/OWAVgohFiPcDHzMyL6BEC/k3i/p4loCcKzHV88wQxGZIbPGetjCbqe+N/d5Qk2IXYCQKOTEm+/Rz1l4wBaIjsb+w5uS7GOfCs7wJG2HAihsik8vsdpA1wOwv2T7fj3twEAwIFmHVuqdAxNUeAPCTQHRNvzdOQkhruokqLDhcW9DYfHGXk+9uHJUx1oDgioCqASUO9rPw7JvMo1de9uTZ3YV++3PF8Zd+t9avSeJCzrq/dkx7Wl84cwgyuRHYDJRwC9UV6RDCEagfC+sz++Tq0VQK3sbKxTXDzsAAlh0MZWkWscgNWyY7C+5wf8E9zZ9SK8rFm3Tdqir7nvXT3RpsPdE6/XVc8fqMTypma0CB03JibhAtfRffLPVVZiZXMzBATmpKZikjMGVcEgHijfg1YhMC81DeOdTvymshLDohw4Oy5e0k9ywpbmF2/m5Q7ZYUWu/wE4S3YMdnwCEOdm9V+x26ZNkZ0l0sQ3iapRJaJk3DbROHSPiE6uxwBVIF12riN8P7948zuyQ7BuKHL9CsCDsmMwYyrX1L3nZvUPhQ7vK4pLPtc/v3ypPpEA624wZi4/yS/e/JTsEMyAilz1AOJkxwCA7dU65i5sRZ1PoDkAzMhW8cszHbjvQx9WlYegC+CxAjvOzbPh6aU+7G3QseDcaCwtDeKhha2I0gj1PoGLhtrweGH40PPlriBeXBXA6xdHY1+jjkv+0YKgLvDMmVGYNdDIu/GcuHvTUhZ/FuMskPHe563Ql137qT6cgAQZ788QBODML94ckB2EdUOR6xIA/5QdgxnD84mupX9IcM08+P2onfqGR/+m5xAQIzMXO67X84s3Xy87hNEYuXiYDF52MmLd0S910efO6MKeej1bULTe/66+YsJWMY0AW0+97on6oqkJb9bU4IXMTLQKgavKSvFKVjaStfCFzvKmJvypphovZWVjfzCAG3ftwnvuQXizpgaJmorJTieeqqjAg6lpmL+/Ai9mZff1j9AVr+UXb75JdghmIEWu3wG4Q3YMdnye1ORF3tiYQtk5WFhig9g/eqcoHbddNA/ZI5yJjXArAqmS4kzIL95suIFdRHQBgAeOuGmPEOJqWXkMrch1K4CXZcdgxlWiaWUXZmXYdaJDAxdGlujfPPo3PUURHc7WZX3r4vzize/KDsEMqMi1GsA42TFY17QNoK4TRLLaeEipE3uf/lNob0Kz/M/R8QZeP1u5H+taDi9WtcXnw7/cgxBFZOaB19/mF28eKjsE66Yi13gAq2THYMZxWnb/VZWaNuHg99M26avve08fRYBdZi52TPPzizc/LDuE0Rh3iFZRXRWKXNUAkmRHYX1vXnXNoM+jowSIemQD74BGUc9cqhbk7BVbf/JWqDXGh1E98bonqtjXislOJ4gI0UQYERWFNS0tOCMuPDh0eXMzzm77Ok2zob9mw06/H9GKAp8u0KILOBUFz1Tux0OpaX0ZvTt4v0PW3kbZAdjxvRcb85U3xskzhg2kJo7SFo+mtMWjD9+WUif2nbJDlI3dLlryykWsqwluBUju5SgCBl1OSQjxbwD/lp3DJNbLDsCMzR0MDvh7+b7tl/dPP3BwFZCNbmXEXXfSvl//IfSN048RsjNGOG5LsWP5Flw8NK2/uuJWCaJpMjMccFHGbfeq6Tcu1Befs1pMIiBaRo4vmpqwpdWHNwYMODTwenpMzKGB1w8c0R9SEwzirj170F/T8JeaGlyakHBo4HWKpqHY14r7UqXVY0+GIdvY7KSVyA7AjOXN8oqss7L71wqiBABYNlwZH9uC5Td/pE8kQJWdj31HiewARmTkPQ+B8J44LAINCgQHJun6mp5+3R0ZlHfTHHXEvyfREgHU9/TrH0uu3YEvm5sQEgIHgkGsaG5GCIdn/daEgkhUD9fyE1QVNaEgzo+PxyZfK144cAD5jihk22z4oKEeP63Yh02tvb6Xendx8ZC1xx1eBrbNZtv5aErSEBAZvW0Q8Q64KP2TscqkX12qFtx+rzb+yoe15Ht+qO559Sxl+de5tLjWia97YU+F7fnFmxt7+DVZ39sIQJcdghnbMH8g9y97K6ogRN3B26riKf2W+9TBpbyfuEzNAHbIDsEMy1D7HrKT8weXyxBLzoKIXjtLLZh3k1reasNmGRGOGnitKIcGXnfk9ZoaXJ2YeOixJh54XSw7AOsBRXVVAGpkx2DGkR4KpT9QXbvpyNs+Gq9M+ecMWiYAgy4FGdF45nAHjN5BuFZ2ACbPD2vq/L3xuoJI+evp6qw771KbK1xY0Rvv0V5BTAyGOaJw/a4y/KpyP/Lsdgy0HZ6lHq0oaNBDh75v1EOIV1REKQoe65eOp9LTsbCxAeOjnQgIAU9qGhYcqOyL6N2xVXYAZjgbZAdgHWskariif7oOIlfnj2ZGVJFImf8br0yZf7lacNt92rgrHtYS7r9NLfvT6cqXawfR4vporO3moBluk1lBUV0TuPjATsApPv/QP+zbvwtCHBo0ENTIMfdmbcaH42iJAELHe35v2On34arSUjxYvufQbc9VVuKq0lL8oLQEK5ubvvOcxlAID5TvwTVlpbi8tATFbYPvdvjCr3V1aSl2+n0AAM/ecqw/Rge1QWzKL97MxX92LFw8NKm1Dntxo6r06cpInSntR7k3zlEHr8yjxX19vO9s4PVBDaEQPm9qwjltKziZfOA1zzy0jq9lB2DGckN9w7QBgcCXR9729kx15sKxtERWJtYhH3iVng4ZvXjIMw8j2GUNjRMUIfb31utXxVP6PXdqk39/jrIiRNjbW+8DhIeT3JuSgr8OGIjrEpPQpOvIczjQGAq3w6c4Y/BZY7hvpiYYxE6/H4Psh4uLr1RX43JXeO9yFQQiQrNu6L6DIHj0HGuvqK4GQLnsGOxoAhCXZGZs8iuUKzsL61nlyTTgg0nK1KevVAtuuV8bc4VHjXvwZnXnX09Vlm0cSIsbo7BeAN/tbe8Yt8msgwdysBMypdU3csH+A9sgxFEVtT+erc76v4uUdaKPR9evb2nFNYmJh75f3tSEYl8r3hw4EL/JzMQTFRUIiqM7mP9QXY1RUVH464CB+GVGfzxWsQ8A8Pe6WjyUmoqH0lLxj9parGpuhp0Io6OlrNJ3ongFB3Y838gOwLrm6eSkA7IzdCSkku1Xl6oFT12pbAoqKO2r9+1s4PVBb9TW4PKEBKhtO92YfOA1Fw+tw3D7wzP5/lJeMYSEOOpA9Mo5asFXebRIUiT2XevyizcHZIcwIqMXD3mUewTTAG1Wc8umzh/ZPZ+MVSbfNEeN3ZyFxaKXlvKqCoVwdVkZriotxW8PHMCz/TPxQUM9frQ3XLMsiIlBsqrhqtJS3LFnNx5O6weHEv7z3BPwY01LMy5wuTAjJgbrW1twTVkprkxIPN5byrY+v3izoYduM2m409pg5qUmLym3aZNl52B9gIh2pdGgf09Rpv30KrXgpjna6Cs9avSPblS3/22W8sXmbCxpcmCjADo6fnObzDp4RCU7YYXNLWN+Xln1DYQ4akWQ5fnKuDm3qfV+re+Wqb/Q5UKKdnh7mGPtGX6kLb5WTHHGAADcdjvqQiHUhUKIJgWtIry8nZ0UPH+gEvenGH5fLC4esuP5BuFR88xEahWlZrPdNl52juPZMEgZdeMcNWVbBpb2xft1NvAaAJp1Hf9raMCFru8ummLCgdcAD7y2El72kH1Hkq4nP3Ggemf725+5VC0szgLPQDSGlbIDGJXW+UOk2gTAD+C7w4xYRJhbXTt4kTNa7+09uFocFPf4tVrByBL9mx+9rdsdQeT15OunahreHDjwqNvOj3fh/PhwY5eI8ON+/Tp8bqbNjleyBwAIj6Z7te1rg+uT5WCZKW0AcLbsECzsndiYlR/GOGfJzsHkEUTKznTk7kyn3P83PXyqVXQRzNmLb8dt1/eP3ilE9gEkR/vR4/sQM2m4eMhOynlNzROaFGX5U8mJE0F0qHpXnkwDb7lPbfzVK6EVaXXo80EoNaEgxqiHZwoe3DMccBy6LcfuwOdNTciPisKq5mZUBIPQhcD1iYl4pjI8ADzDpqEwNhavVFfDJ3TclJSEzA5muRgAFw/ZsRXVBVDkWg9gouwo7MQ9l5iwHkQFsnN0xmenmEdu0GYWbNC/usOruxWBXhttURUK4b494eWpE1X10MDrD+sb8NusLADAP2prcVG8C/a2WYcHHRx4fVfKALTqOt6qrcE1ZaW4ITGpt+L2hB35xZsNOfuUdQkXD1mHLm5smvRGfNznW/4/e/cdHlWV/gH8+947yaRPeqWj4oAoiALSbeuqC5ZV1F0lCAh2AXV3Xdu49nX1t669I2svy7qrLgooHRVQYJQZektPSDJpk0y55/fHDS2kZ2bOlPfzPHkemNx7z3eiTGbuOed9jdHjjn78gWvV8U+/7l3TuwJjZWVjAID1sgMEq+DeeWhxuKFPILII1cfj6ZXh9QasZvjP/ZQh0+er/VecQisEEPSF8YMYTx6ytvBqniCxPSpqzwPpqSeDWnzqZhFPU8iwM49O+miCOu6+fMP4/DsNaWa7rbDjM1mI4B3grMuuqq0bPbfK8R2EOGb7RmM0Jdx6kzryu0G0QqCVplR+1FbP8KPNTkvDjqYmTNu/D+sa6tEvKhopBgNSDAY8lpODOzMysKGhAfGKgr7RUZiTlobnK4L2Hi5PHvoYEfUjohoiWn7U13wi+qDFccuJ6OQ2rvE7IlpDRN8S0ddtHdd87HQiesLXz+MofNM6hGiA9llifH/ZObpixVDlzNm3qUqpCd/5a4xDC6/f69sXL/TqhTSDAZOTTIcnDgFgemoq8lOPnxBsbeH1h3374cKkJH/F9YXVsgMwH7I49gColB2DBae3iktPVYU49nM1Ed09Ux1VkSTvXlnLvuJFbjduLDiA3+3bh6v37cXnNY5Wz1tdX4dJu3big+ojnQxCtK84wJOHbQruyUMdr3SPcDdVOwLaoNurkuGFyerEebPV0uo4bnbcTTx5yNqyRnYABtQS1VyTly1AFNSfpFnQ4Nf08LILQI3sECz0zHTUjJ3lqDn+9zgRPXO5OvH1C5TvBVAXqDxt9Qx3CQFnc4m6BEXBX3NzsbBPX6SrBkxIiD/mGs+Ul+O29Aw0agIqCAoIdcFZ3q6CF3H4zVYhxKRDX0CXP/89BeB8IcTZACYDKPV1wC7g39ch5POE+I0eopAoK3S0mnhKu+1mw+iPxiurBVArO08Y4M/H4Yf7HrJWJQqR9FRZRSnEsU26NYUMd8xRT62JldMqpGVfcY8QeDArG+/17Ys3evfGU2XlLSMDAPa4XJjSYnFGiPYVrwH3nm1TKEwerpMdgMl1WW39CEWIkkCPW5RGfWffYTj9/YnKGg04GOjxQ1g1+EWXtcXiKAKwV3aMSCYA8dteOXYX0QDZWVjI4JuR4cTi0ADurcG6544qx/irampXtPa9Jacro/88XS32KDgQiCxt9Qx/q/Igni4vAwCsqa/Htfv34ap9e7HH5cLtR/U13OR0wguBM+LicFFSEhY5HLilsAD5wVne7lvZAVibtgC4lYgShBBNQogqACCil4noGyLaSEQPtTyJiH5FRKuadywuIqIkIhpOROuJaCUR/ZeIutrk3m+7wZjv/T3FFNLVPz4Zp4y7fY7qqI3BZtlZQhxPHoYfnjxkbTq/wXn66U1Nx30Wcxso5rab1IHO6MBXYGzZV7xPdDRyoqIAACVuD1INaqsFq65LST2ufHSI9hXfaLbbgnL1YDAI9p6HAH9QingGwHB2g9O+LD4uW8b4i8YoY5edRpX3v+9d07eca1B3wnqz3RbQslUs5KwB0E92iEh1V2b6ymKDIeh7q7CgwpOH4edbAL+RHYKFpvsOVk10KMqKxQnxx/0u2ZVDJ865Ta185jXvT6YGDPf12CPj4jEyTt892FbP8Dlp6Yf/PDEhARMTElq91rDYWAxrXgWdYTDg3Rb9yYPMMtkBwthgIlp+1N+7ev/hUgCzAXxDRF8DeEgI4QbwHAA7gL7QS2E9eOgE0is//B3AeCHEQSK6FcAtAMoArBJCzCeiDACuLmbZDr1cXlDOgLMj9kQZ9pWr6gjZOXqqNJV6zZqr5s75Ult+9hYxhoCgbBgbxKrArZrCEZeQZu16uaT8zLF9e+11E/U7+nGnkRJvu1HNevEF765oLwbKSXfEH4uLsLKuDk/k5Hb6nBDtK84lS9sR/DsPLY6dQGBWr7LgdVdl1Ykte6wEUk08pd49yzD26cuUHz0K9snKESK4px3rCPd1kOSThPjvv46LnSA7BwspTQDWyg7BfI4X57Eeear84MRxDc7lrX2vNo5S59ymDv2lD+9w9SGePPSflmVLFwOIa3FMHICG1k5u3m34HIBRAOIB3ENE6QD+BOBJABcBaPk59iQA6QA+bZ64vBZABoA3AXxPRM8BuLytMdtkcQjwLqaQ8Fhayt5w6TsuiJSXL1Yn3TtN3dNkwA7ZeULMWl54HZZWI8B9oFloiRUi7vmS8loIcVybrpp4Sps7R43zKiiQke1oT+bk4n8DBuJv5WUocbs7dU6I9hXnycN2BP/koY5vcES4Xh5vXpbXK33r//cnK6dPn69mbjyBVgjAIztPkOKbzKwjfFNDgm1RUbsfSk8dHC43KljArLbmW4O+uznrss3QV7sz1m0vlZZPGt7Y2OoEoaaQ4aHfGyZ8NE5ZLfRFCKz79pvttp2yQ0SQbQBObd75ByLqD31ir7jlgUQUQ0RnAYDQmwH9DCAZwHUAbEKIuwAsAWBqcepuAPsA/Lp5wnIi9N6JAwF8JIS4DcAEABd2I/+SbpzDAqiRyPl9TMxpsnP42s48GnT9PLXP5v60Qhw/Yc5ax5+Lw5HFUQpwOV/WvjGNjUMnOBtXtfa9ChPl3DVT9WqE8kDnAgB7YyPqNX1eM05REEWEBk07pq94R0KorzjAk4ft4slDFjJuqXIExcodVxTFPnmlOvHP09U9DdH4RXaeIOMC0GofHMaO8gv0kkosQGqJaq7JyyYQJcrOwkIO34QMR3rfQ/59zXrs7eKy8YOaXG1WFPhkvDLukauVHRqhNJC5wsw3sgOEucFEtPzQF4AZAG4AsJiI1gL4AMD1zaVIW9IAzCWidUT0LYDLoO82XALgGiJaA+A26D3hDxNCVAJ4GMDS5vP+ByAHwHgAa5pzpKF7PQy/7sY5LIBeMyVtFETJsnP4g8dAxkevVic+9Vtli5dQKDtPCOCKPOHrK9kBWPD7v9LyMUZNa3XHdmE69b13mlolAEegc3kgcFdREa4/sB/T9u/D5KQkDDAaj+kr3p4Q6ytebLbbuMJgO0hfIBfkLKa+APbKjsHk8gLe0/v1LtOIcmRnOYSE0K5bpq2+eL0YTgDflAe+Mdtt58oOwUKAxfQ+gKtlx4gEAhDn985dX2owjJSdhYWkEdZ864+yQzA/sJhuB/Cs7Bgs9HkB7yW9cn7YFxV1VlvHpNWIkqdf8x6Mc2FIILOFievMdts7skOwEGIx7YXea5EFoTP79trWqCiDZOfwt9hGUfPwO15rn3KMlZ0lSDUBSDbbbY2ygzA/sJjOBi/+YZ2w2Ri97dqcrAEgimrt+6fu1qz3fqgNpONLqjPfeNVst82RHSKYhcbOQ4tjH/TSHiyCqYB6fn3DNtk5jiaIlIXnqRNuuVmtK0/C97LzBAFeXcU66wvZASLFvMz0FTxxyLqpHMBPskMwv+HKHswnVEBdVFB8RpbH02bf64NJlH3DHerA/Rlcoq0buN9hECCi6KN3KDZ/DZWdqw1cNSBIrYmNsUbCxCEAOGMo6a5ZhrGv/0r5TuOqM61ZzhOHYW0NgDrZIVjwO63JNeji+oY23x9vGaAMffYSxSb0Sm/M9xbJDhDsQmPyUMcfmhjurKwe1FpDWdkqTJRzyy2GUa9doHzvJZTIziNRlycPiWg4Ea0gou+I6Cciuq358UlEdEbzn/sRUXfK9rQ1ppGI3iCiVUT0LRG92sHxy4noZF+NzwAAi8G9MPzuo8SE75bFxU6UnYOFrGXWfGsIlKhg3fQzIKePBgs/UUDUlweKTkv1etvcqew2UMxdswxjvx5OKwQQdO/ng5TNbLcd12uPBZ4QwiWEmNTiyyo7Vxu4dGmQejI1pVZ2hkD7eoQy+qZbVU9lAjbIzhJk/is7APMji8MFXqjHOunR8oPj4zWtzbZYawcrI948X9nI7599zgHeIdyhUJo8/Ex2ACZfjtebk+P1bpSdoy1LTldGzZirxtnzsDICm4QfMNttXWoKTUTZAN4BMEMIMRrASAAjiWgOgEkAzvB5St0FAAxCiPFCiLMBPOincVhbLI4KAG3uUGA9Z4+O2vVwWsoQEJHsLCxk8c6FcGZxCACfy47Bwkc0YPzfgaJBiV5tS3vHvf5rdeLfL1U2iRZ94FireAEt646l4BuMQadcVcr3RBn89fk2qFUlUuaNtxnO+GwUrRJAg+w8QYLfg4U/rszFOkUF1IVFpXEQwtnWMV+doZz16VhaG8hcEeALs93GOzo7EEqTh0sA1MgOweS7tao6qG+EO2Mo6YFphgmPXK380mRAq41vw1R3Vs5NA7BACLELAIQQbgB3ApgLYDqA+UT0VvOxBiJ6qXm34DdEFEdEChH9rfmxdUftWlxARAuJaCkRzWxl3F8AnElEk5rHLW4+72QiWty8G/FHIhp19EntjHcPEW0gopVEdG83fg6R6kvZAcJVjUKO3+VmqyDiXqysuzToO4RZePtYdgAWXuKEiP/qQGG/OE2ztXfcOrMyYt5s1eFSsStQ2UIUL+JgXWdxVAHcUiPYPJWashVE0bJzyPTuOer4O2epZQ3RaHOHTYSwmu22fbJDML/jyUPWaSe53f2vqa1rd4H9RxPU8UtPoxWByhQBuGRpJ4TO5KG+5Zu39TP8pq5hhCpEgewcHbH2V4ZOn6/2WzmEVgggEmrZd+ffZz8AO49+QAhRBsAEYAGAZ4QQ1zd/awiAvwshxiNM0z4AACAASURBVAPYA+BC6JOP8c2PjQVwDRH1aj6+QghxnhDijZaDNk9WTgYwtblc6q+bv1UL4CoAvwHwTwD5LU5ta7yLAMwUQkwA8G43fg6Rivse+oEGaJfl5Wx3E/WTnYWFtNXWfGuR7BDM75YCqJIdgoWXRCGSFh8oyjJqWruL6IrSqO8Nd6iZ3De8TTXgG4+s+3hxSBDxAJ6v4uNOkp0jGBRkUL8Z89RBa8y0XAAe2Xkk6VZlNW75EmIsjp1ocb+Lsfbcc7BqQrLXu6m9Y169SJ24/kRaHqBI4awRwP9khwgFoTN5qPtUdgAmnwIoF9Q3hMQvYK9KUc9PUSfeOUstccThJ9l5/KgW3avnvg/AgKMfIKJ0AAdbOfYXIcS25j8fAJAOvazpWCJaDr1OdRKAPs3HLG1vYCHELiHEzQCmAHiaiAYAOBXAywDmA8gDENfitLbGuxTAZCJ6FkBa+0+ZHWZx/Ah9Ipj50NzM9JVlBsOZsnOwkPeh7AAsACwON7g1APODFE1L/bKg2BQlxN72jnMaKfGWm9WR3w+iFQLgHqvH+sxstzXJDsFC1keIvDYaQeuTxIQNGlGO7BzBQlPI8Oyl6iTL79XtbjUiPw9+0tUTuOVLyPpAdgAWOgigd4tK0yFEu/1xn7pCnbQtDysDlStMLTHbbfWyQ4SCUJs8XAyA/8MyzK+sNkOIkFmlVpBB/W64wzD8gwnKag2olJ3HDz7t5s2NhQBmUPMOKSIyAHgKwIs4/gZSy//eBOBnAB8LISYJISZB3zG4rvn7bX5YJqLTicgEHN7peBBAAoAnANwphHgYrfdiaG287wEkCyEeAXAv+CZsV70vO0A4+TAx4btv42Inys7BQp4X3bipwUIW705hfpHp9Wb+t6AousOKIUT09OXqxDd+pXwv+LPe0XgRB+s+i6MIwGrZMZjuhRRTjOwMwcjWhwZfP0/NtvXCyghaQLLDbLdt7sZ53PIlNL0jOwALLX08nl6zq2s6fI24/zp1fEEa1gQiU5j6l+wAoSK0Jg8tDie4RxYDkOX1ZuV5vBtk5+iqf41Vxs2+XRX708PuBX5hd05qfuM5DcACIloHfSJuM/Tdf2sB3EhEnwEwtHGJ1wBkNr8hXQ7g8U4ObQDwRfN5awEsEUJsaX4e3xLRMgBZXRjvMSJaCX2340udzMB0XObVR7ZGR+18JC3lFBAFdV9YFhK+teZby2SHYAGzFEC17BAsPOV5vLmLCou9ihClHR379Qhl9J/z1UKPggOByBbkqgB8LTsEC3k8AR0EtkZH7axW1WGycwQrVxTFPnidYcI/pigbvYQS2XkCoLsV1fqBW76EHotjG4CQu3fJ5Lqt2jEu0+NZ3+5BRHTXLHVURSLa7ZPIWuUFt8brNBIixBb3WExTwW+CGYAv4+M2/DEz3V+lGfzuLJu28bb/aBkG7XCZzVC1H0A/s90WYi8mLGhYTJuhl4xl3eRQyDGpT69qD1Ff2VlYWLjBmm99XXYIFkAW09vQb/Iw5he26KhdV+VmJwuiDsu7JzaIyv971bsvyYnhgcgWpN4w222zZIdgIc5iygRQBECVHSWSXZuTtXJzjHGC7ByhIKFBVD2y0GvPrcJZsrP40XCz3dZuT7PWENEfAXiEEE8f9Vg69PYxnwIoEUK83FzV6RMhxKEeiBYAxQCGApiAI5Ww0gHMbv76SAjR4UYNIspsHm8ygEHQ3ztuhT6BmS6EmN68yPpGALe2Md42ADcByACwUAixsas/i5BjMd0B4O+yY7DQUqqqpef3zo0WRCntHRflEY0vP++1JzrBi1Q671uz3XaO7BChIrR2Huq+gL7ChUW4C+sbRhiECNmVyevMyojp89WMnwbQihBvFP5OME8cEtGU5qbdh77Cf3Vb6OH/Jj2gAdpleTk7eOKQ+YgbXMIjEnHpUuZXZpd74MLi0nII4ejo2No4Sp19uzrU1juie7l0uaoHEQ0nohXNO0N+OqpE3CQiOnQTuR8RfeerkERkJKI3mqtyfEtEr3Zw/HIiOtlX47MOWBxl6F5feuYjtUQ1m43Rp8vOESrq4ihl7o2Gs945W1krgA5/X4SgH7szcdiMW76Erg+g73RirNOyvN6suyqr7R0d5zZQzK03qgOcUbAFIleY4PsdXRB6k4cWRz145yGD3kj2orr6XbJz9IQrimIfv0qdeO80dVdDNH6Rnaeb3pYdoD1CiP8cesPa/PV72ZnYcd5H5PS48Lnbs9JXlhsMIbsLmwWdr6351nDszcva9xWADstKMtYTw5pcJ79SUr4fQnTY11BTyPDgtYYJn4ylVQJwBSJfENkDYFVXTiCibOh9lWYIIUYDGAlgJBHNATAJgL/eJ1wAwCCEGC+EOBvAg34ah3UfL9KT6MUU0yYQJcjOEWr+M1oZc+tNar0jDj/JzuJj7S6waA+3fAlhFkcp9OfLWJdMq6k9q6/bva6j45wxlHTbTWqmW8XuQOQKcV4Ai2SHCCWhV7YUACymUQB8tmKSha5yVSk/p3deMoiiZGfpKRJCy1+qrb5wgzid9JVcoeB7s902WnYIFgYspmUAuGxAF72XmLDu8fTUcC7rwwLvEmu+9T+yQzAJLKZHAfxZdgwW/pbGxf40LzPdDKKYzhw/dI9mvfdDLUsRyPR3tiDxkNlus3TlBCL6AwAhhHjqqMcyAawAEAt9AnYNgIcAfAJgPYBToO82/w2ARgB/BTAK+o3i94QQzxHRAugLjnMBvN+yHxYRDYTeM+ZmIcTyox4/GXqJNiP0cnY3CSG+P6qc3fY2xrsHwG+h72L5SgjxaFd+DqwVFlMcgEIAybKjRKIR/XrvdhENkJ0jZAkhZn6trfzVj2IUAZ36nRHE6gDkmu02rqQWiSyma6H3hmSsS6oUpXJSnzyPpr+va1e6QxQ/97LXq2ro1dGxEewzs912qewQoST0dh4CgMXxPfQt8CzCZXi1jD4eT1g0HxZEyoLz1Qm33qTWVCSFTMPbLpdUYqwNkbHq0Id+jo7e8XhaCveKZL60D8DnskMwaV5BO2WrGPOV8xqcwx+tOGiFEO7OHG/trwy95SbV64zGVn9nCwIC3Xt/3Q/AzmMupJeXMwFYAOAZIcT1zd8aAuDvQojx0Hc5Xgh9N0t882NjAVxDRIduPFUIIc5rOXHYPMYu6L2vpjaXS/1187dqAVwFfWLynwDyW5za1ngXAZgphJgA3jHnGxZHA4K8Uky4WhIX+yNPHPYQEb1xgTrxT9erBY1R2CY7Tg+9H+wTh9zyxa8WAeiw8gJjLaVoWupDFZV7O3NshYly7p6hejRCuZ9jhbIXZQcINaE5eajr9nZ/Fl7mVlYbZWfwpfJkyr35FsPI13+lfKdRUJcQa4Jeu50xX/g39FXRrBMcilJ9XW6WEUTxsrOwsPKqNd/Kk0eRyuLYD723OGN+d25l/ZlJ/9h9cNdDO7HroV0o+aTkuGNKPynFrkd2YdfDu7CvqD5n1h3qgI1J7h/y9+/DVfv2YmOD3mLp2fJyfFVbE+in4C/fmu227pSc2gfgmEkKIkqH3puqpV+EEIduwh8AkA69rOnY5p2B3wBIAtCn+Zh2S60JIXYJIW4GMAXA06RPlpwKvZTefAB5AOJanNbWeJcCmExEzwJIa/8psy54WXaASPS31JROLZBgHduTTSdcP08dsOEEWi5Cd6FT0N/D5JYvfqS34HpPdgwWmi6tqx9pbnJ1qqR9QQb1u+86tTJM+8b21A4AS2SHCDWhPHn4NnjVBoO+etkgxD7ZOXzt6xHK6Blz1ZjtuVglgrMf3Ltmu437YjHfsDg80PsisA5ogHZpXs5OD1Gfjo9mrNNcAF6XHYJJxysxWUBUNwo8OYyy/35b+uoB9/UXNRtq4K4+cp+9bmsdnPudGHjfQPS5tQ+K3i6CixBz9wn1I/uYk2z/yM3zvl1ViX0uF+xNjbggMUnis/Gpv3XzvIUAZhBRPwAgIgOAp6D/m275OcLT4u8EvarPx4duGEPfMXiox06bN+qJ6HQiMgGHdzoehN5+4QkAdwohHoZegrSl1sb7HkCyEOIRAPcC+KzDZ806x+KwA1guO0YkKTCoRUUGlXuS+5BXpai/XqlOemyq8rNHwX7ZebroR7PdFhYVs1iPPCc7AAtdbxaXDlOFKOjMsTvzaNCjVyn7RevvwSLZy2a7LRjvrwe10J08tDhqwKVMGAACaEpd/R7ZOfyhIYZM9+Ubxj82VbG6VOySnecoAsDTskOwsPMq9N47rB23ZmWsrOCbEcz3PrXmW8tkh2DSfQWgO7ueGOuSvCQF4/oYMNtRM+6q0pq1ZCCocerh79dvrYfpTBMAIColCtHp0WgqaYJiVLDuNNX8wkRhiybF9VR5Ge7KCJtWiL+Y7bb/dedEIUQx9FKgC4hoHfSJuM3Qd5ytBXAjEX0Gvb9ga14DkElEq5p3Az7eyaENAL5oPm8tgCVCiC3QJzO/JaJlALK6MN5jRLQS+m5HLmnvW/zzDKAn0lJ2gEjt+EjWVZsHKqfOmKem7srGatlZuoAXyTLA4rCCF3KwbkoQIvHpsopyCNGpya8tA5Sh/5iibBX6ImEGOAG8JTtEKKJO/j8XnCymU6F/KGIR7qCiVEzqk5cEomjZWfzF4BWumz/X1o3dKkYTILtU6//MdttFkjOwcGQxfQTgStkxgtU7SYnrnkxLOUt2DhaWJljzrZ0qhcLCnMV0N4C/yo7BIoNXE7jiYycMo5Kt9rOzhx56vPCtQiQOT0TSMH1H4YGXDyBlYgriBsah5IMSeBu8yEwxVg37zkXpippc5fXiClMyBsfESHsuPnC92W5bIDsEC1MWUxSA/QCyZUcJdy6g6Yx+vWuFXjqY+dHZm7Uf5vxP668IZMjO0o56ADnB3u+QBYjFdBmAf8mOwULX9dmZKzbExkzs7PG/3qCtu36JNopCeQOZb7xutttukB0iFIX2/zgWxxboK6RZhEvTtPR+bk9Yl4HwqBT9j0vUiXfOUotqYrFJchzedcj8hUt5tMEaHb39ydTkU2XnYGHJyhOH7ChvAmiUHYKFP7dX4NpFTlw9JAof93MN/VV9w4pD31OMCrSGI9UyNacGNV6FEq0gd1ou8mbkoXBnXcqPVyYYixRv8Z8yMvFcRbmU5+EjRQjyXkhENIWIlh/1xVWAQonF4QbvPgyIf5qSNvDEYWB8e5oycs6tKsqT8IPsLO14gycO2VE+A4KqqhgLMS+Vlo+MEqLT1fcWn6Gc9a8xtMafmUJAt6rnEdFwIlpBRN8R0U9EdFvz45OI6IzmP/cjou98FZSIjET0RnN1jm+JqN1+uc3vyU/21fitCe3JQ92jsgOw4DCvqjpOdoZAKMig/rPmGoZ9NE5ZLYAqCRE2m+22ZRLGZZHA4lgFwGe/eMNFtaJUTcvNigVRvOwsLCw9KTsACyIWx0HoJQcZ8xuXV+DqT52YclIUrjolCgDw15LyiaeX160GgPjB8ajZVAMA8NR60FTSBGP2kcIbFV9WIPXsVLiNSuzaUYac9SfSygatzdZ8oeA5s90W1GWlhBD/OdSjsPnr97IzsS57DgBPYvjZ68lJybIzRBJHAmXccoth5CdjaZUA6mTnaaEJXM2BHc3i0AA8IzsGC10xQsS+VFLWACG8nT3nw4nq+GWn0XI/xgp2/zXbbfaunEBE2QDeATBDCDEawEgAI4loDoBJAPzVSugCAAYhxHghxNkAHvTTOJ0W+pOH+o1mXi3PcE6Dc1hXVl+0pvTTUux6ZBd23r8T1Wurj/me8AoUvlWI3Y/uxs4HdqLuF/19qafGg92P78auv+xC/fb6w9dxrHf0JEqHPhmvjJt9u+otSMNavw50PN51yPyts312IoIX8F6al7PbQ9RbdhYWlrYD+EB2CBZ0HgP3oGV+9PqPbizf68UrG12YtKAekxbU44nVLlS9VjDutMamlYmnJcKQZMCuR3Zh3//tQ87vcqBE6x9dXeUu1O+oR/KYZCQMTUDDHidut++fkDwqebvQy8OFmjrovQkZ8y+LowrAi7JjhLONRqOtTlGGyM4RiT6aoI6fO1utrDNii+wsR3nLbLcVyg7Bgs5bACpkh2Cha1Rj05BJDc4uzYW8cpE6acMJETuB+LdunDMNwAIhxC4AEEK4AdwJYC6A6QDmE9GhHooGInqpebfgN0QUR0QKEf2t+bF1R+1aXEBEC4loKRHNbGXcXwCcSUSTmsctbj7vZCJa3Lwb8UciGnX0Se2Mdw8RbSCilUR0bzd+DiHe8/AQi+nXALrVXJ6Fl7+kpaz4OCmx07Wfj1b7cy0ql1aizx19IFwCux/ZjX5394MhyQAAqFxeicYDjci9LheeGg/2PL4HAx8eiMpllTAkGhBvjkfxO8XImpqFkvdK0HdeX58+t/aM/UXbcMvnWpZBg78nFwoB9DfbbXxDkfmPxUQArAD4gzeAG7Mylq+Ji50kOwcLW9Ot+da3ZYdgQchiehUA94VgAScA8du87DU7oqPHdfXcEwrFtr+84403aOjlj2x+8nez3TZPdggWISymTAB7AcRKThKWrsjNXr3N2PXXLuY7JIR28+faqgk/izEEREmM4gZwgtlu2y8xAwtWFtODACyyY7DQVeUSrhNXKg0NRa5kAIgfEo/sK45va6y5NOz6yy4kjUhC1mVZmPuK87tXNhWNbhQCf8jIxIi4ODxbXo6TY4y4IDEp4M8jAL43222ju3oSEb0IYIkQYlGLx4sAvAqgRAjxMhH1A2ADMEwIsY2I3gDwJYBEAKOEEDcRkQJgNYCpAB4BUCmEmN/O2AOhT1SeDsAihFhMRHnQFxx6AMwGcKIQ4mYiWg7gRgCj2xjvfQC3CiE2E1E/IcTerv4sQn/nIQBYHIsBbJQdwxeqGwWmftyAs96ox+jX6/HMuibsd2i4+L0GjGl+7D1r2/M25fUacp+uxYJNetUbe4UXY96ox9g367GtQt/RPG2REz8Udnp3c0i5rcoxFEI0defcxv2NiDfHg4igGBXE9ItBw46GY76fMDgBAGBIMsCQbEBTYZPek8WtQXNpUIwKSj4oQdZVWb55Qp20ZohyxvT5atqm/rRc6C8k/vIsTxwyv7M4BPRfqBFvYVLiWp44ZH60GwD3rGJteRS8+5BJQAB9XFhyVm+3e11Xz92ZR4NuvFWNDYL+4J3lAfB/skOwCGJxlAF4XXaMcFSlKJXboqP8VcaMdZIgUl6YrE68b5q622XATolRFvLEIWvHcwD8W66MhbWGRhH9+EmiduADA1wD7h+Amg01cFcf/9GtbFHZ4XvZAHB/3/pRo7KTtj+Xl4e3qyqxz+WCvakxXCcOAeCpbp63D8CAox8gvZ/xwVaO/UUIsa35zwcApEMvazq2eXLvGwBJAPo0H7O0vYGFELuEEDcDmALgaSIaAOBU6JVK5gPIA9CydVtb410KYDIRPQsgrf2n3LrwmDzUPSY7gC80eQQsk4xYNzMeq2fE4aUNbhTXanj54hisnRmPJdfF4a6vG9HWjtE7Fjfit2bD4b+/vMGNp8434qnzjXhloxur9nlgVIGReWqgnlJApWha6kC3Z0N3zjXmGlG/tR5CE/A4PKi36X8++vt1P+ulSptKmuDc5wQ0IHlMMhr3NaJsURli+sYgOjMaju8dKFpYpB8TIK4oinvsanXSfdPUXc5obPXDEIUAnvfDdRlrzUcAulSTPNxsMUZveyo1eZjsHCysPW7Nt/pzwQkLZRbHPgALZMdgkUkF1M8Kis/I8njWd/XcmnhKm327eoqtF1b6I5uPfcQ3l5kEfwUQ1D02Q9HfU5O3gChGdg6m25FHg66fp/ay9qUVAgh0yTUPwuQeJfMTi6MS3A+T9UBekoIb+qD35LqGdVqTBjIQ1Lhj7/U37GqAp8aDxOGJhx+jGIUWTVAH7ovRtsQpCp4qL8NdGZmBjh8oGwH8q5vnLgQwo3lnIYjIAH0i8kUc/zul5T0VAvAzgI8P9QoH8BsAhxZGttmonYhOJyITAAghyqBPViYAeALAnUKIhwE0tHJqa+N9DyBZCPEIgHsBfNbhs25FOE0eLgL8MmESUFkJCgZn6P/Yy+sFDApwapaK3ib9P1VBjYaMeAIRHXfux7+4MSBFwYjcIy8W8VGA0wM0uIEYA3Dft0147FxjYJ6MJPMrqxI6Pup4iaclIqZPDPY8vgclH5YgJi8G0VnRh7+fMiEFIGD3Y7txcMlBGHONiMqIghKtIHdaLvJm5KFmQw3iT4qH8AhkX5ONsn+V+ex5dVbzm+RBi0+nlT5uGG4x222Bmw1lkU1vJP6w7BiyVClK5bScrHgQtVxNxJiv7APA5UpZR3j3IZMmCoj6oqBoaIrX+1NXz9UUMjx4nWHCp2NolQjeSRIXgAdkh2ARyOIoAL8H8CkN0P6TED9Qdg52LLeBYh7+nTrx6cuVTV5CUQCHfs9st+0O4HgsNP0dQLHsECy0WcoqxhU9v78me2r24f7gAKC5NZR+Uoqc3+Ucc3zymGQ4DzSqc+MODsmKjS7qHRWFL2tr8JfSEmxtbAx0fH+bb7bburV4pLnX4DQAC4hoHfSJuM3Qd/+tBXAjEX0GwNDGJV4DkNncg3A5gMc7ObQBwBfN562FXjp1C/TJzG+JaBmA1sodtjXeY0S0Evpux5c6meEY4dHz8BCL6VLok4gh709LG/HqRheePC8GN4zQJ7CuW+TElzs8WHhpDC4+6djS7RUNGq7+xIkvfx93uKzp9GHRqGjQcPcSvYpn7yRCkpFQUifgdAvcPdaIfsnhNH98xIi+vXe5FOrSm3ehCb1OEhGce50ofr8Y/f/YH1qTBjVWhfAKkKpP2tZuqkX1umr0vulIi8Gyf5chOjMailGBc68TmZdkYs9TezDgngFtDel3mdWi0PKOtzC9FiN7eCkbgKFmuy08692y4KT3PtwIYLjsKIHkBbzn9MnbXKmqp8vOwsLaTdZ868uyQ7AQwL0PmWQNRPXn9c7bXasqQ7tz/qm7NeufP9KyFYEMX2froWfMdtudskOwCGUx9QKwHdz70Cf+nRD/w/0ZaT39zM38KK5ROB7+p/eX3hUY4+ehNABms9223c/jsHBgMd2Ibt7QZ8ztFZj2byeGn2Qs++fkfglHLz4v+agE8SfFI3FYIupsdai31yPrsiNzTppLw74n9njvcSUX721o6nVrWjruKCrES716tzpWCFpkttsulx0iHITX5CEAWEzfApgkO4Yv1LsEfv1uA57+VczhMqMHGzRMWNCAr66NQ6+kIxN/1y1yYv7oaAzPUQ/3O5w+7MiuubJ6DVM/duKaU/RJx8mDDLhnWRPevjQ8Pys8lpay4v2kxIldOcdd7cb+5/WqQYYEA/Jm5KHu5zo4fnCg79y+cO51ouidIkAA0ZnRyJueB8Wo/zdwlbtQuKAQ/e/ur78AP7sPmlND+gXpMI0y+f4JdtGvN2jrpi/VBioC3d2LfrnZbguLiXkWYiyms6HX644YN2RnrPguNrZLr1+MdZENwKlcspR1isXUF8AOAFEdHcqYv9Qo5Divd16xU1FO7s756Q5R/PTr3qpYFwb7Ols3HQRwgtluq5YdhEUwi+lhAPfJjhEOzu6dt7HCoI6QnYN17ML12rrpS7WTCUjx0xALzXZbvp+uzcKNxWSAXkXvRNlRfK26UWD2f504UCMgBDB1iAHl9QLrCo7sSdhS6sVPcxLQ96iNLburNNyxuBEVDQJur8Afxxpx5ZAo2Cu8mPFZI4iAN6fEYFC6immLnLh1ZHTYtuZqj8srcM2nTlxhjsI1Q6PweGrKyncTEyYc2gCz95m9UGP0n4u72g1vvRep56Yi7Ry97d2hDTDxXtSMXFSv3ZWemTzrwH683aevzKflKy4AQ8x2m8y+tx0ioinQexgeUiiE+L2sPG0Jx8nD4QA2IERLsm6r8CI1lpARr0AIgcnvO3H+ABUzhkcj0UhweQVGvV6P938biwEpCjwaEBdFGPlaHQak6E95+0ENUSpw9xgjrhis3+eZ8ZkT1w+LwoYiLxKNhMknGXDjF41YdFV4VsRzKEr1uD55Mdxz4Ih4p3D8+UPvlhOKMY70+sudtc5st/l7dR5jbbOYPgdwsewYgfCmKXHN/6WmjJWdg4W9i6z51v/JDsFCiMX0DIB5smOwyFapKAd/1Tu3qklRTujO+VEe0fjEW96NvSsQDL9n7zDbbf+QHYJFOIspAfrikGzZUULZrijD3kvzcvq22luGBaW0GlHy2AJvYUo9fD3hWwtgkNlu41KUrPMspqkAPpQdw9dK6zQcdAoMzlDh0QTML9Rj3cw4pMfp964rGjRMed+JNTPijnn5XHfAg9xEBX2TFRTWaDh3YQPstyZg7uJGXDnYACLgk60eXHayAQs3u/HalPDcFNORF9e7cP+3TRiaeWT6Y9fg5GJHsSun79xjJwCrVlXBVeE6vPOw5QaYoif3NuUUeGlWalr0hUlJAX0efvJ/ZrttfseHsc4Iv8lDALCYFgAIyZU+uyo13L2kEY4mgQY3MK63iqlDovDQiiY4PQL1LuDKwQbcOcaIx1Y1obhWw3MXHftCaVneiH7JyuGdh+sOePDSBjcWXhaLkjoNv/3ICY8m8NT5MZjQt63SvKHv8rzs1Tuio8fJzhFshu3Sttz1qRYf7UVny7pONNttK/0airH2WExmAFYAYb2cbJMx2n5dTlZfEEXmu18WKP+z5lsvkh2ChRiLKQnANvANZiZZqaqW/rp3bqOHqNvLoud86V1xzmYxnuQtNt0G4BSz3ca7v5l8FtMNAF6VHSOUzczOXPFDbAxXDQk1Qohpy7RVF68XZ5Lvyvf+wWy3PeWja7FIobdrWQ/4fDI7aBTXajhnYQN+nB2P2Ch9ovC+bxoxJEPFNUPbLm6yvtCLv6xswn+vicO9yxpxdn/9HvY3ezxYc8CLT66MRUZ8SO4d8osCg1p4Ya/cl5ubwgAAIABJREFURBB1eQawV7nY+7c3vPFBWOa/q7i6h4+F6+RhLvQVdOG5rY51yprYGOuN2Znd6o0S7gxe4brlv9raMTZxFgHGdg79wmy3/SZgwRhri8X0CoDZsmP4S6WiHDynT57TS9RLdhYW1jwAhlrzrXbZQVgIspimAXhbdgzGCgxq4W965cJLlNfda4z9Rdtw+3+0EwmQ0V/gErPd9h8J4zJ2PItJBbAJwCmyo4QiJ1HDyL693CCS36uEdUvvMrHnkX96nT4oa70NwFCz3eb2RS4WYSym8wAskR3DH/60tBGvbnThyfNicMMIfZOLo1Hg3IX1+H5WPFSl9U3bhza/fPDbWPQ2Kaho0HD3kiYAQO8kQpKRUFIn4HQL3D3WiH7JPIkIAC8mm1a/lGLq1kaaEwvFtkcWerMlvT/2Fa7u4WPh+S/L4igCwKt9ItxYZ+NQo6btkJ0jGHlUin72UnXSXTPVotpYbGrjMBeAuwKZi7F2PACgRnYIf/AC3kt75ezniUMWAC/yxCHrgX8CWCM7BGO9PN68TwuL3YoQZd29xpohyhl3zlKrXCp2+TJbJ3zDE4csqFgcXgB3y44Rql5LTtrIE4eh7UAm9b9+nnrSd4NohdAX2nXXXJ44ZN1mcSwF8G/ZMfzhifNicGBeIhZuceOHQr3f4fM/uDBnRHSbE4fFtRqu/sSJ1ybHoLdJn7pIj1Pw1iWxePI8I1bu8yIxmnBiqoJ7Jxjx4PKmgD2fYHdztWNclsfzQ3fO3ZFHgx6bquwTQIOvcwXINgAvyg4RbsJz8lD3VwCFskMwua6qreNa8+04kEn9Z96hnvbJWFotgJZbup8y2218k5kFB4ujFMCfZcfwh9nZmaurVHW47Bws7FUCsMgOwUKYxSEA3ApAkx2FsYFuT7/3i0pqSIjK7l6jIIP63XC7mlGRiG7dYOkGDcCdARqLsc6zOBYD+K/sGKHon0mJmbIzsJ7TFDI8c7k68eFrlG1uBXu7cYn/mu22xb7OxSLOrQijBdPbKrwor9c/NsRFASYjocopUO8S+HirG/nDjpQrdXkFGtx6ZcSCGg1XfOzECxfFYHDG8Z1r/rS0CQ+fbUSDW0BVAJWAmqYwrKrYA+8Vlfbr7nvkzQOVU5+bomwVQCguhvgDtwXwvfCdPLQ4GqC/8LIINqfacRqECNUVE4FBRB9NUMfNuU11F6ZibfOjuwA8IjMWY614CcB3skP40humpDXcI4UFyP3WfGuV7BAsxFkcmwC8IjuGDNWNAlM/bsBZb9Rj9Ov1eGadvsL5p2IvxrxRj3Fv1uM377X+lnPJLg/OfK0O49+qx6z/OAEA9gr9vLFv1mNbhb4Ke9oi5+EV2axjg13uExYUl5ZCCEd3r+GMoaRbblHPWH8irfBltjYsMNttbVX8YEy2mwHUyg4RSlbFxmxpVJRBsnMw3/m5nzLk+vlq5vZcrOrCaU0A5vkrE4sgFkchwmjBtEEhzPm8EecurMeYNxtgTlfwq4EqXtnoQv5pUYhWj+w6/NtaF/64pBEAMP+rRpTUabjly0ZMWlCPSQvq4dX0ycF1BzzwaMD4vgZcMzQKb21yY8oHDZg3OlrKcwxWmV5v5h8qq7d19/zVQ5QzFpynbBChtWiUq3v4SXj2PDyaxfQhgKmyYzB5puZmr7IZo8fLzhEqxv+sbZi+RLt35Cbb17KzMHYci2kogB8BGGRH6akfjdG2/JysfiCKlZ0l0Lz1XhQuKIS70g0IwDTShOQxySh+rxiuMheEJpAyLgVp56Udd27dz3Uo/bQUFEUwZhuRNyMPTUVNKHizAARC3sw8GHOMKHi1AKnnpSJuALc/BrASwCRrvjXM3/SxgLCYUgFsB3D8P9AwVlqn4aBTYHCGCo8mYH6hHutmxuGidxvw76vjkJuowKMJGFqUX9px0Isb/tuIz66OgymGDh8zd3EjrhxsABHwyVYPLjvZgIWb3XhtSsT9Suix1bExW27KyhgIovieXOfC9dq66Uu10wjwxy+OYgCnmO22bu+UZMzvLKZbADwvO0aomJyXs25vdNRZsnMw/xj/s7bhls+1PopAR7tLHzfbbWEz4cMks5gUAKsB8GsL67HJeTlr90ZHjenu+Vev8K66fK0IhfvpXgBn8CI9/4iEycNMAFsRYTc42BE/xBh/mZmTNUR2jhDyrjXfeq3sEIy1yWJ6AsAfZcfoiYOKUnFun7wmL1Ge7CwyeBweeOo8iMmLgfAK7PjzDuRdnwc1QUVMrxhoLg3b79qOQc8OAtGRG/FNJU0ofKsQfe/oCzVOhfAKkEoofrcYSSOTQCA4NjiQdHoSqtdUI29GRP54W3ICONWab90pOwgLIxbTLACvyY4hS3GthnMWNuDmM6Kxo1LD7ioN1Y0Cd4yKxpVDoo459q6vG2FUgfVFXjR5gb9MMmJiPwPuXdaIs/vr62C+2ePBmgNefHJlLDLiw7cwjD8tiYv9cX5m+mAQxfTkOicUim0Pv+ONVzX4ug/xb8x22xc+viZjvmUxEfSb1t2+0RgpylS17NzeuSkgiur4aP/SmjSUfFgC5x59Z3v8kHhkX5GNht0NKHytEInDE5E9Nfu48wpeL4Cr3HX47849Tgx5dQgvyjtKYoOofPRt7/bsaoxu45A9AIaa7bb6QOZiYc5iOgX6gmnpry8stFUrStXEPnkujSiru9e48Qvv8nO2iEk+jOUPD5vttgdkhwhX4f/p1OIoA3CH7BhMnpGNTUNiNK3b27UjDP97YaHgIQC7ZYfoLg/gubRXTkGkThwCgMFkQEyefn/XU+sBKYTYAbGI6aU/5q3zwpBqOGbiEAAql1ci/sR47H9hP3Y/vhsNO/QSgYpRgXAJaC4NFEUo/Vcpsq7o9vvjcHMvTxwyn7M4XgcQkRUK/rS0EUNerMP80dHYdtCLfQ4N/7oqFouuisU9yxoP93Y5xF6hoapR4Ktr4/DGlFhc/5kTXk1g3lnReNfqxrtWNwwKMPkkA55c48ItXzixtzqUKgQFh/MbnKc/XFG5BUL0qD/LzjwaNOdWNbY2Fr5cufwmTxyykKD3tp0FwNXRoZHuqdTkrcEwcQgA3gYvTKNNGPjgQAy4fwBqNtTAXe1G495GpJ6T2uZ5vWb1woB7BmDAPQOQOy0XCUMSAACV31Yi+6psZF+VjcrllajfVg8yUMRNHAJAbRyl3n6TYfT7E5U14vhedALA9TxxyHzO4vgZwF9lx2ChL1nTUh6uOLi/J9d4+WJ10saBtNxHkfzhewB/kR0inIX/5CEAWBzvAuAPbBHsmpq6UtkZQsTt1nzrQdkhGGuXxeEEMBv6B7aQc0N25ppqVR0mO0cwKPmoBDvv3Ym0C9KgROtvSbQmDQWvFSDv+uPnVl3FLngbvOh3Vz/kzchDwRsFEJpA2gVpqF5Xjep11SCFkDQsCeVflqNoYdExK6oj0FoAz8oOwcLWTADd7jUXqp44LwYH5iVi4RY3dlVpuHKwAdEqISNewYhcFfaKYyf+VAX43dAoEBFOSFWQEU8oqhVIj1Pw1iWxePI8I1bu8yIxmnBiqoJ7Jxjx4PImSc8utF1aVz/yj5XVGyBEjxpH1sRT2g23q6dsy8NKH8TaB2CuD67DWGBYHDYAj8mOEcw8gOfr+LiTZec4JColCvEn6VWbtSYNZCCocSpSz0mFEtO5W37ln5cj4+IMALworzWLxihjb79RrWmxsOQfZrstEP1yWWR6GHqbAMZ6ZEpdw5mDm5q60sf1OE9OVSdtz/XJ+2JfqwNwrdlu88gOEs4iY/JQNwcReIOD6WZXO4ZDiDrZOYLcv6351g9lh2CsUyyOZQD+T3aMrnolOWn1htiYibJzBIvsqdkY9MwgVK+tRsPuBnidXux/fj8yL8lEbN9W+n4pgGm0CUQEY5YRhkQD3FVuGBIN6DWrF7KnZqN+Wz2UGAXGLCMyJmeg7N9lgX9iwaERwAxrvpW3MDH/sDgKEEHVCrZVeA/vKoyLAkxGwvTTorFsjz5PVe8S2FKq4aQ0BS6vQINbX98yrreKZbv1Y0rrNJTXC+QmHtlV/aelTXj4bCMa3AKqAqgE1DSF5NqYoHBtTe1Zt1Q71qGHvTk0hQz3TzNMWHQWrRJAd3czCgAzzHZbbU+yMCbB4wA2yw4RrD5MSlivER1fB1QyoQkUvFaA7KnZhxfldUZTWRM8NR7EnaDvLORFea0rTaFes+5QT106jFZowM8A7pGdiYUxi6MJwA0A+LMc67E3isuGqUIU9OQa909TxxWmYq2vMvnIPLPdxlWW/CxyJg8tjkIA82XHYHIkCJE4xOX6SXaOIHYA+g4CxkLJnxFCNzY2xBi3Pp9sOkN2jmDQVKzfpAAAiiaosSo81R7s/8d+pF+UjviT4w8fq3k0aE3NN+xPjEP9Vr0ykMfhgafWg6iUIxWjSj4uQdblWdBcGqAApBC8zh5tQAllD1rzrVyym/mXxfE2gEWyYwSCQSHM+bwR5y6sx5g3G2BOV3DFYANMRsIZr9bh3IUNeHCiEVkJCv621oU/LmkEANw+Si9vOvr1elz2oROvT4mFquiTh+sOeODRgPF9DbhmaBTe2uTGlA8aMG90tMynGvJurK4Zl19T26MV1oe8P0kd//hUxaYRyrtx+gtmu+0bX+RgLKAsDheAqwE0yI4SjF5KNgVd/U7hESh4pQDJo5KReGpil86t+LwCGRdmHP47L8prmyBSXr1QHTvrDnWG2W5zys7DwpzFsRLAo7JjsNCXIETiM2UVFT1ZXCeIlLtmqWceTMB6X2brgX+b7bbXZYeIBNTDRZmhx2J6F8DvZMdggbfRaLRNz80yy84RhDwAJlrzrcG2goSxjllMgwFsBBAjO0p7KlSl/LzeeW4vUa7sLMGgqawJpR+WwtvghebSEH+iPllY/V01orOO3DTvfWNvVK2ugqfag9zrcqG5NRS+UQhXmQtQgKzLs5AwWO/P0rCzAZXfVKLX7F5wV7tx4PkDEJpA9lXZiB8U32qOMPYNgPN51yELCIspDcAWAPz6xoLKg+mpy/+VmDDJF9fKqBZFf3vd64h1o7OfJXYAGGa223jyhYUui2kmAL4xd5RfoqN3XJ2XfaLsHEfTPBoKXipA0plJSB6dfMz3qlZVoam4CdlTsw8fC69emhQAXAddKHi5AAPuHXDcdQveKEDKuBQ49zqhxChIGpaEwrcL0ff2vv5/UsHtPmu+lSd0WGBYTCr0z3YTZEdhoW9GdubK9bExPfp/KdotnC89792e2IjTfJWrG4oBDDXbbdx2KwAicfIwAfqN5pNkR2GBN6pvL1uDovAE4rH+ZM23Pik7BGPdZjHdBuAfsmO0xQ24z+6Tt9WhqjLfXLHIUQJgmDXfyr1+WeBYTOcCWAKAOjqUsUCal5m+Yml8nE/KhUe7hfOJt7w/9jqIsR0cqgEYZ7bb1vliXMakspg+AHCV7BjB4vc5WSu3xBiD6ib+wWUHUfavMhh7GQ8/lnNNDmL7xR43eVj237LDi/IAoOidIiSYE5A0IumYa/KivDatBHA2L9BjAWUx5QHYBCBddhQW2hqJnGP69ipxE/XvyXXiGoXj5ee9xTFuyOj/KwD82my3fS1h7IgUeZOHAGAxnQrgewT5ThXme/9IMa16Ldk0XnaOIPI/ABdb860R+ELAworF9AWAi2THaE1+TuaKH2O4zyELCC+A86z51uWyg7AIZDE9CeAPsmMw1tIN2ZkrvvNhv+Ebv/CuOHuLGE9ttwB51Gy33eer8RiTymIyAfgJQI9uNIaDGoUcY/v0MoAoomfPIlgVgNOs+dYDsoOwCGQxXQTgc/BCPdZDP8QYf5mZnXkyiNSeXMdULypefMFbG+UN+PuDZ81229wAjxnRIqfn4dEsji0A7pAdgwXezOqa4RCiVnaOIFEIYBpPHLIwMQ3AXtkhWno5OWk1TxyyAHqQJw6ZRPdCL6vEWFB5raRs4tDGppW+ut7LF6sTn5+s/CgARyvf/hrAA74aizHpLA4H9LYvHtlRZHshOXkTTxxGLAFgJk8cMmksji8BPCM7Bgt9Ixubhpzd4Fzd0+s44il97mzV6CUU+iJXJ/0M4E8BHI8hUicPAcDieBXAe7JjsMCKFyLh1CbXT7JzBAEvgGus+dYK2UEY8wmL4yCAywAETeP69THGrS8km86UnYNFjMUAHpMdgkUwi8MDYCqCcCEHY+8Wl44/weVa46vrrTpFOePOWWqlW8Xuox7eA+Aas93G5exYeLE4vkOE36wTgPg4KaGP7BxMmges+dZFskOwiHcPgB9kh2Ch7+myijExmratp9cpT6bcu2eqLo1Q7otcHWgC8Huz3dYYgLHYUSJ38lA3B0CP/7Gw0PKHyqos2RmCwAPWfOsq2SEY8ymLYxOAG2THAIByVSmflZ2ZAiJjx0cz1mMFAK7jneRMOn0hx6UAGmRHYexoBNAnhSWje7k93/nqmgUZ1H/W7Wr6wUSsh7546XKz3Vbpq+szFlQsjqcRwYuvv4qP+7GnPaJYyHrfmm99RHYIxmBxuKH3oOX3GqxHooCot4rLFAjh6um1CjKo//3XqZVtVOTwFQFghtlu2+LHMVgbInvy0OKoAzAF/MIbUU5rcg2K17RfZOeQ6D8AHpcdgjG/sDjeBfCszAhuwH1pXk6xRpQjMweLGI0AruCd5CxoWBybAVwvOwZjLamA+llB0ekZHs8GX13TGUNJN9+ijvh6OF1rtts2+eq6jAWpWQB+lB1ChmdSk72yMzAp1gOYITsEY4dZHHsBXA6gx5M+LLKd4nKdeEld/TpfXGtHHg16fKqyT/ivEth9ZrstYhcwyRbZk4cAYHFsB7/wRpzrHLWROmH8A/Rypbw7hYWzuwAslzX4jJysdTWqeqqs8VlEEQCut+Zbv5cdhLFjWBwfgRcqsSAUDUR/WVA8JNnr9dlEnyB66o73t/7LV9djLGhZHE7ou8tLZEcJpAMGQ0Gxqp4hOwcLuEIAl1jzrVwijwUXi2MF9MUcjPXIQxWV4xK8mtUX19o0UDn1+cnKLwJw++J6R3nNbLdxexaJePIQ4BfeCDTDUTMCQvhzS3Uw2g1gsjXfyqXEWHjT+25dCWBHoId+Idm0alOMcUKgx2UR6yFrvvUD2SEYa8N9AL6UHYKxlmKEiF18oOiEBE372QeX+w+AP/vgOoyFBovjAIBLEER9xv3tibSUnSDie2eRxQngUmu+tVh2EMZaZXH8E8BfZMdgoU0F1HeKSxIhhE/uE686RTnj7XOV9QLwVf/vxQBu9tG1WDfxG6BD9Bfeh2XHYIERK0Tc8KamzbJzBNBBABda861lsoMwFhAWRwWAXwMoDdSQ38cYf3k5OWlkoMZjEe8da771IdkhGGuTxaEB+B0Am+wojLUUL0TC4gOFvWM0bVsPLvMTgN9b862+ukHCWGiwOH4AkA+9AkJYcwFNq2JjhsrOwQJuujXf6rMS14z5hcXxIIB3ZcdgoW2g29Pv2pra9b663pcjlTH/PovW+OBSmwBMNdttHh9ci/UATx4ezeJ4ABHcBDzS/OFgdaT0I2uEXm5ju+wgjAWUxbEbwMUA6vw9VJmqls3OzkwDkdHfYzEGYBm4/woLBRaHA8D5APZKTsLYcUyaMC0+UJQWrYld3Th9N/SFeX5/j8FYULI4PgZwp+wY/rbAlLReEKXJzsH+v707j6+rKvc//nmSTrSlp/NEi2UU1AMiRVSmUkQQFbgUuchFDqMWBGQS8CplewWveB1AFJGfIAFBrpdBUZFB2iqjgKBspEWQudCBlu7SljZp+vz+WKc2hqRNmn2yzkm+79drv5oc9vA92pzu7GetZ3Wr/0pL6S9ihxDpoOOB+2KHkNp27pKlew9vbs5tTeOfT6nfa1bRZnfhFK8An9hx7py3cookXaDi4TsdD9wfO4RU3vsaG7fLq7dzFVsLfDYtpXmM+hCpPUn2Z+Bw8u+7/k9N0HToFuPmrzUbW6lriLTwJHBYWkor9ndaJFdJNo9QQOxVa2RJbRixdu3I37762qA+7i914rCFwMfSUtpt3Q1EqlKSfQ+4KHaMSrpm6JDhsTNIt/oZkMQOIdJhSdZIWItWkwVkkxnYja/NH4v7srzO+aNP1k95fJtNKiAuIxQOX8sri3SNioetJdlq4FPAn2NHkco7NluW2wdjlfpSWkpvjh1CJKoku4sKrmt77LgxD71VX7dTpc4v0sJzhJkuPf3fLulpkuw54GPAm7GjiLQ2trl57O2vvl5f796RhxQZ4XN4U2YrivQ8SXYB8IPYMSrh0QH9n15RV/ee2Dmk29xEaFfa49vxSg+TZEuAgwAVW2STbbGmefwXlmZP5nnObx5RP+XZ8fyxE4c0AdN2nDunp0/0qSkqHrYlyZYSHnD8JXYUqaxjly3b1dyXxs5RId9OS+l3Y4cQqQpJdh1wZt6n/f6wwn1PDui/d97nFWnD88C+aSnVL4VSm5IsJTzYWBE7ikhrE9esmXDzvPmrzX3RBnZbCXwiLaW5tXUS6SFOJ8zY6lG+OXzYktgZpNv8H3B0WkqbYwcR2SRJ9g9gX1RAlC6YvnTZnuPWrHkkz3N+9Zj6PecN58EO7n7SjnPn/D7P60vXqXjYnjByY3/gqdhRpHL6OwMmr1r919g5KuCStJR+KXYIkaqSZJcCZ+V1ugcHDEj/X2HI7nmdT2QDXgKmpqX01dhBRLokyR4mtFZqjB1FpLVtm5q2uvG1BUvNva0Zso3Av2kpAJE2JJkDxwG/jh0lL0vq6hb/vV/fybFzSLe4FThKhUOpeUn2d2Aq8HrsKFK7bnht/lbmvjiv87lZ3Tkn1u+2ZDCPbWTX83acO6chr+tKflQ83JAkewPYD5gTO4pUzrlL3pwQO0POvp6W0vNjhxCpSmFtlrO7epoF9fULTh47ajRm/XJIJbIhrxBmHHZmPS6R6pVkvwc+A+ghnVSd9zU2bnfN/IWvt1rzZTUwLS2ld8fKJVL1kmwNcATQI35Ovjd8aIrZgNg5pOJ+BRyZltI1sYOI5CLJniHMQNRa47JJRjWvHXX+4jdzXUOzud76nj69/r3LB9BeW9Qzdpw751t5XlPyo+LhxiTZQkIBUYvP9lA7NDZtM6S5uafMPrwgLaUzYocQqWpJ9l3gnE09vBEaD91i3MK1ZmNyTCXSlnmEwuELsYOI5CrJbiU8ZF4dO4pIa5NXrX7PFQsWvYj7SmAVcEhaSn8TO5dI1UuyVcDBwC9jR+mKtbD214MHbRs7h1Tcb4Aj0lLaFDuISK7WFxAXxI4itemot5Z/eKvGpo62Gu2Qxr622akn179rVV/mtnjZgZN3nDvnsjyvJflS8bAjkux1wtRvFRB7qBOyZctjZ8jBeWkpvSh2CJGakGTfATaptW9p/Jg/La+vK+acSKS11witSv8RO4hIRYQC4ieAnnAPJj3MXm+v2umSRYv/AnwyLaV3bep5zOxaMzvQzBrNbFZ5u83MJraz//5mdl95v5lmtucGzj3FzG7a1GwiFZFkq4FPAzfEjrKpfjl40GPNZj2tO5H8q98Bh6elVG3UpWdKsrmEAuLC2FGkNl3/+oL31LnnOoN15QArnDa9fkRTPS8Aa4Hjd5w758o8ryH5U/Gwo5JsHrAHkOvCoVIdjs7emmzutbwg+plpKdUUb5HOSLJvAycTblo65NJhhfue6t9/r8qFEgFgLvDhtJRq0JL0bEl2L6HDR27raojk5M2DVqw8Jy2l9+Z0viXuvq+77wv8DLiknf0uAY4p77c/8ExO1xfpPqGF6THAVbGjbIrvDxvaJ3YGqag7gcPSUqruB9KzJdkcQgFRayBKpxXWrh168aLFr+Z93mywjTrzpPq6t/vymR3nzrk27/NL/lQ87IywBuJU4I7YUSRf/aD/7qtWp7FzbAIHvpCW0ktjBxGpSUl2JXA4oS3ZBj2w2YD06sKQ3SsfSnq5B4E90lL6cuwgIt0iyR4B9ia06RWpBvOBfUiyh/I+sZnVAdsCb7SzyyPA6WY2wt2b3X1R+bgZZjbbzB42s6vbOO+u5ZmKM83sLjPbwswmmtkD5ZmMd5vZ1nm/H5F2JdlakuzzwHdiR+mM5/r2fWFxfd0usXNIxfwE+FRaSjf6u59Ij5BkTwO7A0/FjiK155MrVk5+3+rV9+V82hULh9n0D6RzfpHzeaVCVDzsrCRbARwC/DR2FMnXlxa/uWXsDJ20Gjg6LaVXxA4iUtOS7DbC6P4329tlfn39/FPGjBqDWb/uCya90O3AR9NSWssz4UU6LzzY2AN4NnYU6fWeB/YkyfIeVDjczGYDs4DRwJfb2e8U4AngV2Z2hZltXn79FsIg1sOA/cxsdKvjrgNOdPepwOXADGB7QiF0b2AakOX3dkQ6KMnOAb5KGPRa9b4xYtjLmFnsHJI7B85PS+lJaSldEzuMSLdKslcI99m/jx1Fas9PXl+4Sx/3V3I63WJgv7SU3pnT+aQbqHi4KZJsDUl2PHBx7CiSn+2bmrYa2tz8l9g5OugNwgfujbGDiPQISXY/sCfwjpuiRmj8twnj3lj7zgd1Inm6itBC6e3YQUSiSLKXCJ/DT8SOIr3WH4DdSbI815o1wkPrJe4+xd33cfez3X1FWzu7+1p3v87d9wT+DlxmZgOAM4DvEdaSWwUM/OcFzEYCE4FrygXK84Fh7n4v4d+WS4HpwFs5vi+Rjkuyi4Ejgaq+x1lptuLRAf3fHzuH5O5t4Ii0lLbXLlqk50uyZcBBaCKMdNIg98GXLli0BPcOL/fTjpeBPdNS+qc8ckn3UfGwK5Lsq8AX6MR6WVLdTlq6bGXsDB3wDPChtJQ+EDuISI8SZr58BPhry5ePHj/2T8vr6t4XJ5T0EklaSj+fltLm2EFEokqyhcBewP/FjiK9zo+B/cvLVORpG2BRR3c2s6ktvk2BocDHAXf3LwI3ASNaHbYYeBE4zN2nAPsA55gp7m2BAAAeZklEQVTZJGBm+bihwImb9A5E8pBkvyD83ZwfO0p7fjx0yJ8xK8TOIblaAOybltKbYwcRiS7JmsoTYWbEjiK1ZZ+3V+28+6outS99ANgtLaVz88ok3cfca6J7RHVLCgcCNwLDYkeRrmmExsmTJi7zMIK3Gt0D/HtaStttrygiXZQUBgINwOHfGTb0j9cOHbJ37EjSYy0HjtMDDZE2JIXzCV0+NNhRKmkNcAZJ9sM8T1pel3AH4FHgTOB1dx/bgeN+CEwGVgLNwKmEdqO3l79/DtgJOBiYBEx39yPNbA/Cz4sD9eWv64GvAI2En6Pj3P35/N6lyCZIChOAXwNVN8Nv8rsmPLu6rm672DkkN08Dn0hL6Yuxg4hUnaRwNHA1oGVZpENWG6s+suXEeY11tk0nD70aOCUtpY2VyCWVp+JhXpLCtsAvgffGjiJdM33MqNkPDNxsSuwcbfgucK5mpoh0g6RgT/Tvd+Yx48Z8A7P+seNIj/QMoU3p07GDiFQtDdCTyloCfJokmxk7iEivkhQGATcAh8SOss4fNhvw11PHjt45dg7Jze+Bw9NSqrVeRdqTFPYB/hcYEzuK1IZHB/R/+vixo7fHrE8Hdl8DnJOW0ssqnUsqS8XDPCWFwcA1hLUopEY937fPS4dsMW7LKloofRXwubSUXh87iEhvU2wofpzwcEMPriVPvwRKaSldFjuISNVLCtsQfmbUPlryNAc4mCR7LlYAM7sVGN7ipYvd/Z5YeUS6VVKoA75KaJ9XHzkNn5ww7qGX+vb9cOwckovvA2enpXRN7CAiVS8pjCUM1Ns3dhSpDWeMHjn73kEDp2xkt/mErnl/7IZIUmEqHlZCUvgi8D9A39hRZNPss+UWjy+pr/9A7BzAXOA/0lL6eOwgIr1VsaG4NXAroNHI0lVrgQuA/05LqW7ARDoqDNC7FpgWOYn0DL8ATiLJNIBDJLYw8+VGYHysCPPr6+fvP3H8CMz0/Ka2LSIsB/Db2EFEakoYzDGD8HuqlguQDWqCpj3eNeG5t+vqdmxnl/uBI9JS+np35pLKUfGwUpLChwnTvyfGjiKdd8OQwQ99c8Tw2CMPrySMmFsZOYdIr1dsKG4GfAv4AlAts5KltiwCjk5L6d2xg4jUrKRwNmEtN7WTlk3xFnAaSdYQO4iItJAURgHXAQfGuPxZo0fOvmfjsyikut1N6OoxP3YQkZqVFKYSui5tdI1m6d3+1q/fs0eOH7NlqyV+HPgecJ5mfvcsKh5WUlIYClwOHB07inROEzTtOmniUjcbFeHyi4AT0lL66wjXFpENKDYUDwB+CoyLnUVqyu2E9tMLYgcRqXlJoQhcj2aDS+c8DPwHSfZ87CAi0oakYMC5wEVAR9ZSykUTNE2eNHHJWjOt+VWbGoH/BL6rrh4iOUgKYwgFxP1iR5HqNmPk8Nm3bT54SvnbecCxaSn9fcRIUiEqHnaHpDCNMItsZOwo0nFfGDNq9h8Hbjalmy97J+EDt8sPmM3sWuAmwkPrB8ovLwVOd/dX2th/f0KrgjWEESMz3P3+ds49BZju7kd2NadIrSk2FEcAVwGHxc4iVe8t4Iy0lF4TO4hIj5IU+gEJ4UFz9LWypKo1E2arfp0k0yhokWoXOjhdD2zTHZe7fsjmD35rxLCPdMe1JHfPAJ9JS+kTsYOI9CihjelXCM8Hu20wh9SWtbB2zy0nPPVWfd3fgc+npXRJ7ExSGSoedpekMJrwsPmQ2FGkY17s0+flT00YNxGz7mhRuIrwAOwHeY2Ya1E8vNbdx5ZfmwZMc/ej2tj/8fJ/e8HM6oHh7r6onXNPQcVD6eWKDcXjgMuAzWNnkar0B8JgkBdjBxHpsZLCRwit7rrlIbPUnBeAo0myB2MHEZFOSAoDga8DZ1Dh9bf22HKLvy6rr9dM9trzE+CLWuJFpIKSwq7ANcBOsaNIVXrzxT59Tp701cX/GzuIVFbVLYRqZpPMbJmZzW6xnWVmN7Xab7aZ7dDOOY4yswfMbJaZ3d3efuV9jzWzb+b9Pt4hyRaSZIcCxwHLKn496bJJa9ZsObJ57ePdcKnHgclpKb28kq02zKwO2BZ4o51dHgFON7MR7t68rnBoZjPKP28Pm9nVbZx3VzObWd7uMrMtzGxi+WfwvvLP4NaVel8isaSl9KeEtnmzYmeRqrIaOAeYqsKhSIWFotDOwI9jR5Gq4oRBm+9X4VCkBiXZSpLsbGAP4OlKXSbt1+/vKhzWnHnAtLSUnqTCoUiFJdmfgcmEbh9NccNIlfkV8J68Codmdq2ZHWhmjeVaziwzu83MJraz//7l582zys+i99zAuae0rilJ51Rd8bDsaXefsm4jFFc643+A/d19X+BTQPWsMZRk1wJFQitJqXLTl2aV/AfyTeAUYLe0lP6tgtcZbmazCQWO0cCX29nvFOAJ4FdmdoWZrZtNdQswldCicT8zG93quOuAE919KmGNzxnA9sB8YG9gGpDl93ZEqkdaSl9IS+lU4LNU0781Ess9wM5pKf1OWkrXxg4j0isk2QqSbDpwIPBs7DgS3ePAh0myz5NkGrApUsuS7GFgF8I6iLm3Hf7GyGG6d68dTYTnfDukpfTW2GFEeo0kayLJvgZ8ANCALFlE6OpxKEk2vwLnX+Lu+5brOT8DLmlnv0uAY8r77U9oYy0VUq3Fw656EjjVzAa7+2p3fxPAzK4sV6T/bGZfa32QmX2sReX6NjMbYma7mNmjZvZHM/u1mQ3rcroke5kkOwT4OPD3Lp9PKmbaW8sn17nn/UuFE9psbJ+W0h9V8AGzla+1pFyI38fdz3b3FW2Gcl/r7te5+56Ev5eXmdkAQruY7wGfJrRXHfjPC5iNBCYC15QLlOcDw9z9XsKI70uB6YR1v0R6rLSU/gx4N/BDQEWj3ucV4PC0lH4sLaW6cRWJIcnuAt5HuBdZHjmNdL8MOA34IEn2p9hhRCQnSdZIkl1AmP2S2892VmfZU/36fSCv80lF3UsYnHduWkr177tIDEn2FLAn8HnCRAjpXZoIz4W3I8luqPTF1DmvulRr8fA9LduWAvt08vhDgbeBmWZ2kZn1Lb9+OaEi/Wng1JYHmNkQQqHj0HLl+l7gC4TRFfe5+97A8UDjJr6nd0qyOwmzEPWQo0r1gT5TVr49J8dTPgZ8qNxmo70PwbxsQxgV0iFmNrXFtykwlFDgdnf/ImH9xBGtDlsMvAgcVp4lvA9wjplNAmaWjxsKnLhJ70CkhqSlNEtL6anAboSbGen5GoH/JoyCviV2GJFeLzxkvoQwmKPiv9hK1QgDeJLsByRZc+wwIlIBSfZX4MPA0cCrXT3dD4YN/Qtmg7qcSyrpVeCItJR+NC2leT6TEZFNkWROkl0F7AA0oEHTvcWdwE4k2VkkWaW7yqlzXhUy94otsbZJykWHm9z9Qy1e2x34irsf3OK1R4DD3f3lDZzLgO8SRkVcQaiSLyAUOy5091Fmdizhg+9m4A7W99QfQJiSfTZwBGGExVPAVV6J/9GSwnhCG4ajcj+3dMmrfernfXzC+HGEkQ+bajHwn8BPKt3Krjy6YgfgUeBM4HV3H9uB435IGNG5EmgmFNgzQovdZuA5wkLJBwOTgOnufqSZ7QFcTJjlWF/+uh74CuHBeh1wnLs/n9+7FKluxYZiHXAS8DVgTOQ4Uhl3AaenpVQdBESqVVLYk/CL4ftjR5GKeBo4hST7Q+wgItKNksJA4EvAubToitNRDr7rpIkvNYVnT1J9GgnP8S5KS2mbXZNEpAokhZ0I7SMPjB1FKuJZ4EyS7LeVvpCZNQA3Ag0deX7d6tgzCM+qTyH83rcSeB44mfB3cxKhI96p5dfXLY3XB3jN3Y8wswOAgwiDVi5z9/wmjvUAtVI8HAr8BdjN3ReZ2VbATGB7d29qdfwAYBd3f6j8/QnAewktxTZz92+Y2buB1N37tSgefovwIHAvd19lZv2B4cAg4B/u7mZ2A3CDu99Rsf8BksJewDeBj1TsGtJp+00c/+jCPn1224RDVwP/D0jSUro451giUuWKDcVBwBcJDziGRo4j+XgMuCAtpXfGDiIiHZAU6ggtlr4GjIqcRvLxAvBfwPWaaSjSiyWFLQjPTv6DsGRHh9wxaOBj540eObliuaQrfgecocF5IjUkKexLeKauz9WeYRnwdeAykqxpYzvnwczuB04H7ujg5Jep7j6z/PV+hM6R1wMfd/fPmdkYwgSw3VhfPPwM8FdgirsvMbN6YAvChJd57t5kZheXv74i9zdZw6q1ePgk6yvBEGY+pYQbw9WEWU3nufvsNo7vR/gLsyVhfbYVwAmEhwU/J/wQPAEc4e6j1xUP3f18MzuYMHqtiTCL6hxgZ8Lskcby+Y5y9yV5vuc2JYUDCA85dq/4tWSjbh086JELR434YCcOWVc0/GZaSudVKNYmM7NbCcXxdS5293ti5RHp6YoNxWHAeYT1mDo9QlqqQgrMSEvpL2MHEZFNEGaqnEwYzKEZ4bXpFeAi4Kfd9TBDRGpAUtgVuBD4VEd233/i+Efm9+nTmd/tpfJ+Q5hpqDVrRWpRUjDCEmEXE9aqk9qzHPgR8G2SbGF3XFCd82pD1RUPpZWkcBChiKgRHBE1Q/MHJk1cuNZs3EZ2XQVcBVySltLXuiGaiNSQYkNxHPBVwqCUvhvZXarDM0AC/G9aSnXTJFLrksJmhNGn5wKdaosj0cwHvgFcRZKtjh1GRKpUUtgFuAA4lHZmIr7cp8+rn5gwbnwXlySRfDhwG6Fo+ETsMCKSg6TQF/gc4ZmH7rNrQwZ8H7iUJKv8ZCmpOTVdPCzPMry71cunuXsaI09FJYWDCQ8vd4mcpNc6a/TI2fcMGjilnf/8NvBj4FtpKX29+1KJSC0qNhQnEUZWHQ8MjptG2jGX0PHgZ2kpVVs8kZ4mFBE/R5gVvrHBYRLHIkIbrB+SZG/HDiMiNSKsw3UBMI1WRcSTx4yaff/AzabEiCX/tBb4BXBxWkqfih1GpLtsoNPeB939yBb7zSbMlJrbxjmOIrRobCR0zTu9rf3K+x5LudNePu+gE5JCf0JL6bMIS4lJ9VkMfA/4AUmWxQ7THnXOi6+mi4e9UlL4KKEP8CcI02mlm7zWp/71AyaMH03oi7zOckJ70m+lpXR+pGgiUqOKDcWhhIfXpwETIseRMAL6buBS4C7NNBTpBZLCAMJs8DOBrSKnkeAJ4HLg5yTZqthhRKRGJYX3ElpVHwn0X22s2u1dE1e62fCNHCmVsQa4AfiG1jSU3qhcPLzJ3T/U4rUplFsqtnhtNu0XD+cB27n7SjPrDwx09zfbud6xxCoetpQUDgTOBj4aNYesswD4NvAjkmxF7DBS/VQ8rFVJYWvgFMJ6jkMjp+k1WqyPMAf4IXBdWkrfihxLRGpcsaHYBziCMDJv18hxeqOVhPWSL0tL6ZzYYUQkgqRQBxxEWDPjY7TT8k4qZg1wC3A5SfZA7DAi0oMkhdHA538wtPDBHw8rfDJ2nF5oPtAA/DgtpS/EDiMSS07Fw98Bs4Ar3H15i9evBLYHCsBv3P3ClsVDM/sYYUb2GmApUAK2ISy79DahdeUx7RUic5EUdiYUEY9ES7jE8EfC/983axkA6QwVD2tdUhgEHE2YtaKp4JXV+JtBA3/85dEjb0tL6azYYUSkZyo2FPcGTiS0WhoYOU5P9xJwJXBVWkrV319EgqSwPWFWeAkYGTlNT7eQ0Pr/SpJM64WLSMWUB+sdDHwe2B8NEqmkNcAdwNXAHWkpXRM5j0h07bQtnQXs2IniYX/CPepnCR1zvubuTWb2XsKyG+8CHnX3EeuKh4R1ox8G9nL3xWZ2KrA54R7sve5+lpmNAla6e+VnoiWF8YT1xz8LTKr49Xq3xYTBG1eRZM/EDiO1ScXDniQp7EHoKf1p9KAjT08TbnqvJ8kWxQ4jIr1DsaE4mPB5XgL2Rg848rICuJlwEz1brUlFpF1JoR/wb4S2plPR53BeGoG7gJ8Dt5BkjZHziEgvU2wobk34bD8WGBs3TY/yd8Kzk+u0rIvIv2pn5uHuwFfc/eAWrz0CHO7uL2/gXAZ8F3gTuIKwdt0C4EXgQncf1aJ4eDOhmP90+fABwIOEWYBHAHsCTwFXeXcWCZKCAXsBxwCHE2ZNSj5mE2YZ3qpZhtJVKh72REmhD6Hd0lHAIcDguIFq0rOEf2BvJske39jOIiKVVGwobkUYmVcCto4cpxatIYzMvBH4VVpKl29kfxGRf5UUtgAOI8wK3wutPd5ZzcBM4CbCg4ylkfOIiFBsKNYBexA+3w8DtoybqCatAP4PuDotpffHDiNSrdopHg4F/gLs5u6LzGwrwv3S9u7e1Or4AcAu7v5Q+fsTCB3oXgE2c/dvmNm7gdTd+7UoHn6LMGhrL3dfVZ69OBwYBPzD3d3MbgBucPc7Kvg/QfvCGuSHEJ55HAD0iZKjtv0VuI2wZrjWlZXcqHjY0yWFgYTWHJ8hLE6rFnjtm8P6guGTscOIiLSl2FCcDHyqvO0SOU41W0n4xes3wC1pKX0jch4R6SmSwhjCjMRpwBT0gKM9DtxPKBjeTJItjJxHRGSDyvfZ0wiFxO0jx6lmbxDusW8H7k5LaeVbHYrUuHbalt4OpMA3gdVAPXCeu89u4/h+wPWEQQ6rCIX7E4BRhG4Oy4AngCPcfXSrNQ8PBs4Fmgj3Z+cAOxNmYDeWz3eUu8dfyiOsU/vvhOcdewP94waqWmsJM0hvA24jybSmrFSEioe9SVLoT/jgPQA4EK2R2Aj8CbiH0DLp6Y3sLyJSVYoNxQnAJwk31lMJLUh6s+eB3xLassxOS+mqyHlEpKdLCiMII6UPJdxn9/aWS/OBe4HfA3drHUMRqVXFhuJ7WV9I3DlynGrwJGH20u3Ag2kpXRs5j4j0dGFCzL7Ax8tbb+/C1Ei4z74N+JUG5kl3UPGwN0sKEwiFxAOA/QjT1nuyZuAxwoLEM4EHSLKVcSOJiOSj2FAcSCgg7kVYt2Ay0C9qqMp7g7D4+yzgt2kp1SLgIhJPUqgjzAifUt72oucXE98C/sC6gmGSPRU5j4hI7ooNxS0I7U3Xbe8nzBDqyRYSBoLcBdyTltLXI+cR6TXKswzvbvXyae6exshTNZLCdqwvJO5Nz++utwJ4CLivvP1Jz7Glu6l4KEFYqHY74IPlbTfCDXEtz2JZROgd/gThQ/aPJNmyuJFERLpHsaHYn/BZvgehmPgRanuQSDNhIfeH1m1pKX02biQRkQ0IxcT3EwqJ+xAGdYyPGSkHLxEG4z3G+ocYa+JGEhHpXsWG4iBgd8I99h7Ah4AhUUN1zRvAn1tsj6Wl9OW4kURENiAp1APvITzzWPccuwj0jRmri94gtPxfVyx8QvfZEpuKh9K+pNAX2InwIbwLYaHddwOjY8ZqgwP/IBQK129JNi9qKhGRKlJsKBqhzcdOhJvqIuFme1uqb4biPGBui+1vwKNpKV0eNZWISFclheHA+8pbscXXQ2PGasNq4GnCOjwpoV3dn0myxVFTiYhUoWJDsY7wmb4bYVD2tuU/t6H6ZsYsIqy5pkKhiPQsSWEAoc30buVtB8IzkJExY7VhKTCHcK/d8s+XSDIVaqSqqHgonZcUhhIWD9+K8CG8FTCB8GE8orzl2aJpBbCAMNK5re0Vkqwxx+uJiPQaxYZiPeFz/N2ExdfHt9rGET7fLadLriSsibWg/Oe6r/9BuVioIqFIz2FmkwiFp8dbvHw78EF3P7LFfrOB6e4+t41zHAV8gbDORxNwelv7lfc9FtjB3c/P5x10k7CcwI6Ee+rWn8HjgbHkO5J6EfBKeXu51Z+vAK+RZM05Xk9EpNcpD94bz/pi4rblbWvCoJFCecurBepy1n+Or9tebfm97rNFpNdJCpuz/hn2um0rYBLrn2Hn1XlvNeH5xsLyn+u+fpVQIJxDkqkNtNQMFQ+lMsKsxeGED+GRwGDCDXE9UNfqz3rCg6Bl5S1r8fUyPbgQEYmr2FDsC4wBBgGbtdgGtvi6L+FGub1tGTBfDyxEepdy8fAmd/9Qi9emEAqFHS0ezgO2c/eVZtYfGOjub7ZzvWOpxeLhxoQlBkYR7q8HAP1b/Nn66zWEwXftbcs18E5EpHqU26AOYX0xcUiLP53199OraP9e+820lC7t9vAiIj1BUujH+s/gltvmrB9I7eVtDf/6+fs2oUC4kCTLuje4SGWpeCgiIiICmNm1wE2EWVEPlF9eSpjl9Eob++8PzCD88uDADHe/v51zT6FVsUSkN8ipePg7YBZwhbsvb/H6lYRuGAXgN+5+YcvioZl9DLiA8DO6FCgRWshdRfglPwOOaa8QKSIiIiIiItJb9YkdQERERKTKLHH3fQHMbBpwCXBUG/tdAkxz9xfMrJ4wI0hE3uk95eLgOrM6efyhwOeAmWZ2N/A1d28CLie0O34X8Chw4boDzGwIcCmwl7svNrNTCa1PFwL3uftZZjaK0ApVRERERERERFqoix1AREREpBqZWR1hXZo32tnlEeB0Mxvh7s3uvqh83Awzm21mD5vZ1W2cd1czm1ne7jKzLcxsopk9YGb3mdndZrZ15d6ZSLd72t2nrNuAOwltj1saSFgT9R3cfbW7Xw7sTmif/GUzGwmcTyjiHwSsbXXY9oTW+beUC5dHE9p+XgP8ycwuBw5r75oiIiIiIiIivZmKhyIiIiL/ani52DALGA18uZ39TgGeAH5lZleY2ebl128BphIKE/uZ2ehWx10HnOjuUwkzp2YQCh3zgb2BaYR2iiI91TPATuWZf5jZVoTC3uutdzSzAWb2YQAP6y08BQwFPgvMcfdzgHsIrUtbeh54CTiwXLDcB/gfQtvSX7j7aYSft4/n/u5ERER6ETO71swONLNGM5tV3m4zs4nt7L9/ecDcrPJguj03cO4pZnZT5dKLiIhIe9S2VERERCQwwtqFS8rFhg1y97WEQuB1ZnYGcJmZnQKcQZjN9DywihYzrMqzpSYC15gZhHux19z9XjPrQ2iz+CpwWY7vSyS21m1LbwdOAu40s9VAPXBcuRVpa2uBM8zsu4SfpxXACYRi48/N7BOEIv7Slge5+xIz+zrwezNrIvxsnwPsTPiZbSyf7+H83qaIiEivptb/IiIiPYiKhyIiIiLBNsCiju5sZlPdfWb525T1s5jc3b9oZmOAr7Y6bDHwInBYubhRD2xhZpOAme5+l5ldDJwIXNGVNyNSDdz9RWBIO//5ng4c3wj8exv/aQFQbPH9qeX9r21x7O2EQmVLjwM/3dh1RUREZNN0ovX/Re6+mPL9t5nNIHTvGAD8zd1PaHXeXQldBACagOMJHdVuIgw2ehuY7u7P5/uOREREeicVD0VERKRXK69LuAPwKGEGU0dNM7P/JswybCYULzLgP83sYeA5WrVhdHc3s5OBW83MCTOuLi7/eUN5NlQdcFzX3pVI7TGzfsDdrV4+zd3TGHlERESkU9a1/jfgMTbc+v9oQuv/J4Hz3P0tQuv/i4CxwIPttP7/lLs/b2afJLT+/wWh9f/hwGCgX75vSUREpPeysHSIiIiIiIiIiIiISMeZWQNwI9Dg7mM7eewZwE6EguLlrG/9fzJwIDAJmE4YpPc8oYMArG/9f4SZHQAcRLn1f7lrgYiIiHRRXewAIiIiItXOzG41s9kttv1jZxIRERERqQKdbv3f4tsUGEqL1v+ENqQjWh3WsvX/FGAf4JwWrf+/WD7PiZv0DkREROQd1LZUREREZCPc/bDYGUREREREqoVa/4uIiPRsalsqIiIiIiIiIiIiIiIiIoBmHoqIiIiIiIiIiEjOzOxWYHiLly5293ti5REREZGO08xDEREREREREREREREREQFCP3ARERERERERERERERERERUPRURERERERERERERERCRQ8VBEREREREREREREREREABUPRURERERERERERERERKRMxUMRERERERERERERERERAVQ8FBEREREREREREREREZEyFQ9FREREREREREREREREBFDxUERERERERERERERERETKVDwUEREREREREREREREREUDFQxEREREREREREREREREpU/FQRERERERERERERERERAAVD0VERERERERERERERESkTMVDEREREREREREREREREQFUPBQRERERERERERERERGRMhUPRURERERERERERERERARQ8VBEREREREREREREREREylQ8FBERERERERERERERERFAxUMRERERERERERERERERKVPxUEREREREREREREREREQAFQ9FREREREREREREREREpEzFQxEREREREREREREREREBVDwUERERERERERERERERkTIVD0VEREREREREREREREQEUPFQRERERERERERERERERMr+P+sGbw+43631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2" descr="data:image/png;base64,iVBORw0KGgoAAAANSUhEUgAABwIAAALYCAYAAAB/tzbHAAAABHNCSVQICAgIfAhkiAAAAAlwSFlzAAALEgAACxIB0t1+/AAAADh0RVh0U29mdHdhcmUAbWF0cGxvdGxpYiB2ZXJzaW9uMy4yLjIsIGh0dHA6Ly9tYXRwbG90bGliLm9yZy+WH4yJAAAgAElEQVR4nOzdd5hkVbWw8XfNDCAZkZyRFgmigBHxKio0iHpBEWyMzVURRT/lgoGggqCYUK9XMVyRMbeISlKkBYkighIVEAoBkRyHPOMM6/tjn6Jrig5VnWqm5v09z3mqus4+p3ZVnzpdvddZa0dmIkmSJEmSJEmSJKm7zOh0ByRJkiRJkiRJkiRNPgOBkiRJkiRJkiRJUhcyEChJkiRJkiRJkiR1IQOBkiRJkiRJkiRJUhcyEChJkiRJkiRJkiR1IQOBkiRJkiRJkiRJUhcyEChJkqRpFxEbRURWy9smed9nVvs9Z4x2OcryrcnsU8NzvqnhOTYax/Y3VdseFBEvm8i+mva7QsO+doiID1f3b5rAPt82Wf0bZt8xmfur9tnf0N/VxrF9fds3Nb72CfRndrWPv453HyPsd0LHYNO+Gj/Hb5qcHk69if6um/b1usbfdUScVP08ewL7/O5EP3+Tqen9Wm8C+5nRcH/SjsPJEhHnVP05c5L3u0PDa33ZBPZz2ETPKyPsd9L+Hk/FuVmSJEkTZyBQkiRpERMRq0bEERFxZUQ8GhGPRMTlEfHRiFh6mPZrRcS3I+JfETE3Iv4REV+MiBVHeY5tI+K+VgebI2KPiPh9tc3ciLg+Ij4XEas3tKkHqU4c94sfvQ+7RMT5EfFwRNwbET+LiE2m4rna7Fd94P+cpsf3a2fQNiJmRMSsEZYJfW+PiJnD7HOpiFguIpZqc1+bR8SPIuLO6lj4e3W8rjDBPu4aEfNbWBJ4cKz3JCI2axjcHmv53Bj7Gu79a+t3U7Udqx99bbxloz1XrdrfT8a5/XIRcXhEXB0Rj0fEnOrzv9sE+nTOGK/9KQHPiOiNiLMi4oHqc3/haO9RRGwYEf8XEbdExLzqGP1ZRDx3Av0e7ne+dJTgeVufy4h4TUT8rno/H4mIP0XEPhGtB0/aPK4zIi5qcb/LtfNaRtjHJ8f43P6jzf09I8rft1aWNYfZvh5Mv7zp8cbA3EbjfK0j9WOdiNggItZuY1+viIjTYujvay0iPhMRzxhP36p97lItz2p6vKd6/NVt7Ovzo/xe68uC6nf86/H2WZIkSVNnVqc7IEmSpCER8XLgl0DzAODzquVVwC4N7TcE/gg0DjpuDBwEvCYiXpaZDzQ9x17At4Cnt9CfGcDxwDuaVvUAHwP+DIwZ+IuI84HGAcmZY23TtH1/1Y+65YG9gN7qNf6thX1EtV3daK//iRgKbM3PzMfb6e84fQ945wjrTgZ2n8C+bwbWHWHd3sBprewkInahHJ/LNjy8KfBJYI+I2CEz7xlnH2ew8HGRwALg38Bc4GnVAnBcZj4xzucZj7OAV4yw7n+AD7ewj6S8jmYBPCXA32C1iPh4df+PmXluC89VD+4+3ELbhTtTLiA4D9i64eFlgFcCr4yIIzPzk+3udxz92Bf4dtPD2wHbRcRWmXloU/utKP1epeHhNSjnid0jYvfMPL3NPvQA14/SpJ1gz+HAp5oeflG19EbEW6f5mCYitgaOAHYElouIR4EzgU9l5uWjbjy85s9ws6vb3N+5wJYttq2fI9r1+oi4u7q/RisbRMQs4PYxmv0aeF0L+/og5RzSGAzeBDgEOKSNGHGz+rH+GeCwhsffRjkO57DwZ2U0Mxn+3DyP8r6vxNBF5v83zv5KkiRpCpkRKEmStGj5T0qA6njKoPdKwOaUAVGAnSNip4b236IMRj9UbbsS8C7KIN2WwGcbdx4RHwJ+RvkeeF0L/TmSEgScCxwMrEcJpm0FfBW4v8XXtTqwZsPScjm+KrPi69WPFwIvpAyw3kMZyDyuxV1tSHmf6sv9oyxzGtq1FCQDtoiIgfpC+T2MZqWIWCUiVmpx/1Pl7rGbQESsDPyIEgS8ihIY2wDYD3iMcrx9bbydyMzTMjMalhmZuRTl2DmKckxDCTx/pIVdXl9t28ry6fH2u1WZuSAzn9a8AM8eY9M1gaOr5TVjPU9ELMNQ0Lc2jq4eRAkCzgP+ixIc2QT4cbX+sIjYYhz7rTuSEqhsXp5Xb1Bd4FA/ls6jXHiwLiUIDSVA8uKm/X6dcj64mRLYWpUSZLuUEmj9bkS0dQHCGJJyDhpTlHKQ9SDgL4DnUALoX60e6wPePY4+7Nn0mRlueckIfdoRuIjyd6OeDbhc9fNFTX9nWvVlYP2GZV3K34q6s8axz8mwZUTcUV8YOo6gHGc/rZbNJ/g8jdnft4zVOCI2A75CCQKeD2xPOdYPbWq6oFqmNVBcl5kHjXBu3hQ4gRIkTODAzPxVJ/ooSZKk0RkIlCRJWrTcBeycmf+VmRdl5kOZeS2wb0Obl8KT2Sr17MAjMvPUqv33gO9Wj+8TEY1ZcLMoWTZbUjIJRxSl7OZHKAN8e2bm5zLz1sx8NDP/mpkHZGZLA7uZuVnjQCJlkLhV76YEH+cDfZn558z8NfDRav2LI+KFbexvqqwOvLlhecEY7a+gBB2bA7JnNLxP35+kvm1CCeAtS8nuelXDulYz+F7HUKbqmzPzvMy8JTO/DXypenzPyQhsRsSKEfH6iPgucGu1/+WB3wDvzsx/j7WPKvB2D+U4uQk4MzPvqR7bv3rsvOqxR1vs2rcbfjetZOZNhjmU4NEvKAHYsbySoeyde8do+/SIWC0iVm14rH5O+WFmHp+Zd2fmP4D+qi8B9Lba+WE8kZnzh1kWNLTZl3KczgP2zswbMvM2SsZs/TV9oN64Kmv5H9WPh2XmWZl5f2ZeQglUA6zDwkGpVtzA0OdmWUrAsh40npOZ81vcTz3T9xbgLZn5t8y8PjMPoASAYOwLByZNlHLAx1He4+soF50sT3kPb6oePy7aLBucmQ9m5r8altuAParVC4CBETYd7jgkM58zVqCTkvE2llksfCFKYzb4Zyl/5z7C6Nmfjf2az8LHxbKUYHNPQ7NR/75W3kr5rD4M7JaZF1bH+meBk6o2tcyclZmzKFn4HVWVPu2PiFMox8p7q1VHAP/bsY5JkiRpVJYGlSRJWoRk5hdGWNWYXVD/Drdzw2PNc4H9iDJA9zRK5tZvqv0fU2/QQsmx91AGvk/IzFPHajyF6kGHCzOz8X34OfAdyvvRC1wyxn7uBF4/judvKWOuev7/1/Dza1m4JFvHZOZCJSmrjCsoGSY3tribDarbxzLzmqZ1f6puZ1GygB5sp39VSdwXAZsB21Cyw+rBrGsp7+0OwK7AvRHxF+Ay4G/AzzPzjjGeYnkWHvxfvlpGCnTcXX0+bsjMnhHatC1anC+yyU2Z+aY22jceg4dFxEBmPjJC20ur2zuBtar79YtFm4NcTzCUkTSZmXXDqX/mz66CSQBk5sMRcRIlaNZ4/guGSis297sxaNxWvzMzgYXKAjd8dm5oY1f1z85fM3Ne07o/UQJwG7XTt8rPWziP35qZ6zU99uKGPn08M+vzCF4QEQdTsuPWB17CUKCybRGxJVAva/uTzLx1hKbDHYdUGZxjvcBWamdekZlPlrqNiB2As6sff0+52ADgjSxcwnpEOUy56IioH5PzgTNa2E39d3B9ZjZn119GKQfd/Ltr11Kx8Pyto5UhfoqIeDPlPXkO8HyGgp0JXECpQvA84HDgIxHxR+BKyrn5B20EyyVJkjSFDARKkiQtHp7TcL8+z1J97qQ7M7N5vqJLG+5vQRUIbNNu1e2vI+Io4C2UIM+/KGUCj87Mx1rZUURcy9glEEdSL9f218YHq6DATZSByTHnkar6elrVn40pmUI7UAY5V6IEDO6iZOqdRMmIGjPzrMGDDQPq9bJvo9k4M29qY/+NVqSUPhyverbi3zPzwaaB4pHUAzLLRsQzqyyxuvr7/wRjz501nI2AL1b376KUEDwX+HVmXgEQEatRsotey9DcandS5lYcTX3AvnEAvP5/UHNQZjKsQsmoGs2DlLKzzYbLTFwpIupzjdWqDOFhRUQfC5cP3Qj4aUS8oSnjbjRnUY6Pt0fEGcAg5Xg7jKFg6oRLPEZEVIG2pzzO0Gd+uHnq/kIJBK4eEatVGZ2PRMSfKAGuT0XEPyjBiI0o869BCehfOdF+M/TZubiNbeqfnc0iYmbT76L+2flXi/uaR3tByOE+j+s03G8uH9uYobwW4xQRG1DOt/V5+24bpflI/kJDydgpcuZk7KQ6buvZcadn5p0tbFb/3WwcEcs1ZSbX/348EhH1+WFbnS+x0UcZyp4fj52BfSiBv5somclnAqdl5r8AIuJZVHP2UoLHO1LO3WOdmyVJkjRNDARKkiQtHuoDjPcDp1T364O5T8myyMxHI+IBSlBineb1Y6kCQ/XA3UdYOBD5TOATwH9ExI4tBhgepJQVrJtBCS60YpXqdrj5CO+rblsOikXES4HfMTQv1v3APyjZYetQsjReD7wrInZoIxj46nFmfI3HJye4fT2wdHVErMXQezGa0yjBqxWBH0fEvpRswh2BQ+ptMvOBcfTnh8AdlIypYQMGVUnPb1dLPdCw4ijZbnX1bMjG4NxYgcBtKcdFO4Hguv9roc3Rmfm5Fve3MVDPyP08QxlWC6mykY6vfryVErg7jnIs/zYi9q7ew4X2PUww+vPAGyjzf/2Sp/qfzBwuQNeqAyLiY8AyEXEPJavoy5l5QbV+ZUq2Zv11NGs8PtZhqLTtBylZXpsxlKFatwB4X5uB/aeoLiCoB2Nq1WdnlVE2qfsJpbTqxsC3IuJTlAD1vgwFbn/USh+qAPxEs1QbM6s3Z+GSs1uO0K5lEbE1cDJDGW8AH6uCv8OVt5zIRRGt2LKaG7Cu8aKA31PmOIVSInW8F1j0MRS0PKrFbX5GCdKtAvwkIg6kBKz3opSXhlKOuZPz7n0MmA1cnpnDZnpn5vWUEq2fiYgZlGNqPH8HJEmSNEWcI1CSJGkRVwWu9ql+PKoh8FEfLB9pfrN6u1ayvZptyFDJtecAX6ke25BSjhNKNt2I81pFxIyIWCEi1qAMbL6WMjfbIcBzx9Gn4S5iG8+Fbe+nBL4eBV6Umatm5qaZuTFlQPboqt1Lq2UsD1LmLRttWWRU2WX18oZ7ULJSxswwysx7Kb/vuZSsjyspgcFfUYI3N1Le23b6slEVPH2CUkrv1ojIVhbgZuCv1c/vHuVp6oHApavnDIYCActFxDsj4msMfZ4AbsnMm0YpZTgpImJW9RnZKCK2j4j3RsQ3I6JxLrV6BtgNDDOfY7WPQ4FfU7Kv7gNen5mzKXOQzaMEa6+tgrejqkoUvoSSSVcPniQlO2+fzPzwOF9u3UpVP4Myr+YbgPMiYv9qfePvYbhzW2Pg98lzWzUf4IuAEylzrkH53Q8Cr8jMX0yw31DOX3XHUD47Pxxro8z8HeUcCmXO01sp54X6ueY3jDG/WkTc1OpnY5SlHmy8mKFMwM9HxI4RsUZE7NLQpxpjl1tu7uOMiPgwcCElCJjAAQ2v/aMRcVJErN3OfoHvjzVXYGY+bZTtR5sj8F2Z+brMfB2tzcH5FNXrqWeethxszszLGJrjcDfKez6HcjHBDOAaSrCwvoynf0c0zal4RCsbRZkHMCkZ2ucCc1o8Ly+gZO//q3ps0korS5IkafzMCJQkSVqEVQOMP6MMCv4e+Oo0PfVKDffPz8z/bujT+4BXUbJS3spQYLBujzEy426mvVKlD1CyIlYbZt3q1e1w2YIj+T2l38sB/x0RZ1MCLLOATRgqiXoXLQy8ZuY7oARkGOH7dUTUB6n/QJkPDMZXQrPuI8BFtDl/V0QsxdDAc9sy8+cRcQXwOUrJuOUoGVo/A44cZp6rjomIz1GyWeqWH+a43JSS7QIlYDEZ9qQEukYLEB0dEUePsv4GSqYclPnDnjNK248xlIF0JbBXZv4dIDMHIuJq4JvAVpSyj8N9jhZS/R4/DHy4OnbnT8JcX5+p9vlPSqBubcrFAZ+mfL6/EhG/pWlOvnZk5tWU95+IWB54dLjyo+NRZQO+bwJ9++/q9R1BKS86kxLo+TbwjRYyq5uzqsfjkaovCyLi7ZQg6UaUDOlGDwFvb6OcLBHxKuDLDGXF3U8JHJ9crV8AHEQ5v74SOLSNfs+K1soXz2ucgzEz+ymZmK06jlL2stV5U4mIZSkXQ9T/Fi0FnBYR22VmKxdYfCIiLqec0+vHxW3AD1j4wh8i4jDK51iSJElqi4FASZKkRVRErEgJmK0H/B14U2Y+0dCkPkA4UlnHembNwyOsH/XpG+4vFNDIzCci4hxKIHCszL651fPXy29eRfvzi10DvIyFy5MSEasyVPb0r80bjSQzvxcRj1IGpd9MKenW6GHgp8BhmXlf8/aj+BLwoTbab0yZc2k6HcnQ7+x9mfkteLIU7HBz1j1FZl4HvLHabqlRyi3+hTK4DUMlXJvdDCw7ytOdQClteTXw/FHatVPy8THKZ+cRSrD3hqqvY5UYnWxJ6fdjlPfnTkoA4mpKELC/pZ1kfiYiHqIEH7/aGAip1l8JbB8Rq2fm3RHxpuH2UwWyG4MtMyhBiWUomZMrUOaMW4dSfnNbqjKtLfazOdh0M3BsRFxPCUgtRfk8HtvQZrhzW2PG4MNVoLIxG2wm5f/cZYD1I2Llqs/rUoIo2wLfaLXf8GQA/ftVf+YD22bmVdW61zFUunVUmTkIDFblE2eMElw9AbiWhsBfZo4ni3q0vlwUEdtSyjzvRAlk3U0JCh6Zmc1zB47lYUpgPSnB9YMb58nLzI9ExKWU7MDPM5Rt2oq3VstYRiyd24rMHDO7s1EVbD6VMjflPEp52i9Q3svTo5TO/mcLz/sL4BcRMRNYKjNHCob/i6eWvZ0qPwQGRll/ByUT/FuMfhHF3FHWSZIkaZoYCJQkSVoERcTSlCyDrSnZATsPk21VnyvrKXMAVlkKqzS1a0fjc109zPp6ucvGQfktGCo9n8DjI2WURMRGbfRlkBIIfGFErJ+Z9Xmr3kAZ9K+3aVlmDgADEbESJSC3IqWk2d3Aje1kwjSYy9jBpJksHLQYzoyGDMKZo7ZsQ0Tsx1CG3O95aiZnO/tahhK4qd8fzi2UQWIY4X2psrVGzACLiCcamraVKZaZH6eNoEBE9LfQbGbD76btaRaq0nyt9mdpSjnOp5QDHWa/X2uhzd3V3V8yFHxtHKTfETi91f5VftBm++GcScl2W4lSsnYO5XhZnuHnN2187DbgcBbO/JxUVXDmeIYyeY+qBwHHub/lqI6dUqV2WBdWyxPNK6LMv3dZG0/5SGYOm01XBfve2ca+RpSZF0fEG4B7MvMvI7T5aUSckpmPRMSaDM2PeOdw7SdLRKxHe/MdnpWZO46xz40pf6OfR/nb8Y7M/FlEXEcpc/ws4E8R8eZRdlPfV9Awh2nDOabZAKMH54azdFM25dIjtmxQ/Q0c8e9gw7G7oN1zsyRJkqafgUBJkqRFTDUoeDzwakpAbufMvHmYpn+rbteKiDUbsy+AbRruDxfIG8s/KIOAM4H1h1lff+yu+gOZ+WjV/x0p82AREe/MzIlmBBxHCegsB/ykmoNqTYbmsrq4mh9sRBFxESVroyUjDNDvU827NqzM/BhjBCQiYnfK4PFodqJkiU2KKpDxKUrmD5QMyz2bskvb9W3aCyC0lP1Y9XVvypyS2zIU9NkyIu6nHPO/Bb5ZzVnYkojYBnhv9eOnM3M8wXEox/Vo8xG2LCJWp8y52EsJotfnLbuP8pk9A/heZo4ZCGza7yxKZt0bKOeBtShBhococ5BdABxfZQqOpX4OgHJOuItyEcDtlMDK9e30bQSzGAqOP5CZGRHXUMokbj1M+/q57e7MvGeYz2pWywxK9t51lPf0HkpGVcsBoYhYhZIZ9brqoQFKKdOJuJqhOTrHcjOldGej+jxsY5nBwpndw6qyE+sZlE+jBGBXoRyP9QzQlj5rmXlGw35HPA4joqXjMDOH+/2PR9JaZtpSjBHgr96v91PK8a5MOVe/LTN/CZCZ50TEXpRjZS3KRSofHON5n005L7ej1YsKDq6WCak+C+8FdqVk569crXp/ROxBCU6fCPxwlCxxSZIkdYiBQEmSpEXPF4G3AI8Cr8vMkcpeNpbaeytlfqa6t1W3c4Fz2+1AZs6NiD8AL6cEPp7MQqjKoe1a/XjeMJv3UAaAqbYdbgD2IYbKCl43Rl9ui4j/B3yXkhn454bVc5ikwMxERcQxjF0atOWMsEn0VeAD1f0/ALu1WfJ0WlTZmWcAL6EEOs6hzD04h5LB9ixKkHR74EMRsctImUfD2IShQODXGT5L9k7K+wPtlRptW0S8hvKZapyLs541uVa1vAo4JCL2HKas5kj7XZPyHj6vaVVSgjsvqJYPRcSRmfmpJxtk/pam4zMi3sZQaeBXZ+ZNTes3arFfzwVuaJzvrMHeDGUp1ee8/F3Vz1dFxFqZeUe1n+WB3as2g1W/n5L5GRHfpQRZb83MLYfpT38LfZ4FnM1QMPJY4IOTNefgeGXmFbTwf/wwc2SO+vgY9mmncUSsQTkOGwN59QBm83F4RGYe0WZ/2pKZtzJ2JjYRcSblApzRrECZh3JlSsnuN1e/k8bnOzkidqBkzH6MMs/tYisitqJ83tai/O3+HeXv9mOU9+G5lAsaXgPsX5VEXWTmi5UkSdI4ytlIkiRp6kTEAcCBlEyWvYGLI2JW0zITnpyrrV4S8/CIeG1ErBgR+wDvqR6fPcLgeyvq82i9OiK+GRGrR8SGlNKCq1AGdv9nPDvOzHszc79qubiF9sdRsnIupARI7wd+AbyoxTJ9L6cEk4Zbdm1o94pR2o01f9TMFpYRv39nZn9mxgjL7iNt14KPMZTJ9Mp2MulacMVIfQbePo5+voRyXL0sM3fMzAMz89OZeXBmvokS0LsJWI0JlDYdTmaenpkvq5Y5Tet2GOV38+F2nqcq+/cjShDw75Q5EFfOzBWqEo4rA7tRBtpXBn46SqnAZl+iBAH/DRxCCcovlZkzqud7OaUUZwCfjIj/GGlHk+yNwFUR8f6IeHZELB8R60bEBxg6z1xJmRMVyu92HiVAOBARz4yItSlzz61etWlrnr92VfP37UG5kGKvzNx/glm0zf5nlM/OcSNtFBFbR0SOtTD+cqmPUrImL6XMf/f1cezjy5Qg4LyqHz3ArMxcihJI+w9KoDAof7te3vD6PtfK6xtjmd3YmYhYr8X3bKwgIJn5ILAzsB+wdXMQsKHdn4DNMvOkFvZ57Sjnl8bj4hNj7athn2Ptb5Wx9/Kkb1GCgLcAm2TmHtU5+dPVOXonYDvKuXtb4LA29i1JkqRpYEagJEnSouWY6nYWcPIIbc4Fdqju70cJjq0FnNbU7hpKMGC8fk4p69ZXPc9+TesPqQY7R7NG0/xEw5nbSvZAZv4a+PVY7UbYdt5I6yKiMftrXk58vqM7eWo5v+HMn+DztCRLyda9p2j3M6uSccNZrs191TO3HgaGDQ5XpSCvpLy/W7S5/7pnRMRaY7R5aAIB9LGsC6xa3f9GZi70ua0CDadExPqUIMwzgA0YI3O28oLq9qzMPLpxRWY+BJwfEe9mqEzrCxnKwptK/6KUhx0peHcj8MZ6oC0zb6pKAB9LCc7f0NT+85n5x6nqbF1m/oOhc+1kW2aUz05L87hR3texjtPm9Z9lKLiXlHkI51Mytx8eLtjZSgZlk+dXt2dl5hcaV1Sfqwsi4r0MHYcvYPjs8qnwOGOXVh21jGj1N+Lbo7Wp2nU0e3QS1c/NV+XQXKPN/kzJ3l6F8Z+bJUmSNEUMBEqSJC1a2iodmZk3RsS2lGyvXSmZUrdRsuWObM5sanPfGRFvBf4I/BelNON8yoDflzLz9BZ20zyAP5wzgF3G289F0Jq0NsffEcDhU9uVKfccSnbmZLiEkgm3IvD9iDgauKY+mF4F797OUAbnmJmkIzinhTYHA58b5/7H8k/KHHtrAx+t5j48mxJAhnL8vIqhcpe3UgJlrbgE2IySxXsIZc6umykZgitTsgUPbWg/3vewLZn53Yj4G+VigpdRgqELKOeHXwJfGSYL85sR8Q9KRtkLKNm0fwW+lpk/mY5+T7HhLq5o15qUQN6oIuLdmfldeDLQ/OAEn3csf6IchztGxCeAEyhBv/pxuA0LH4cXNdw/nIl/9ka88IMWSoQCuzaWpBWXADsCO0fEx4HvZ+bt8OScxs+mnK/qge1pOa9IkiSpdQYCJUmSFiFV+a92t7mdoVKg7WzXD/SP0eYJ4GvVIk2lYyilK3spc1y+DXg8Ih6iDN6v2ND2RhaRuSHblZn/jog9KAGw9Ri95OxtwB6Z2eqchf9NCcC8EPhMtQznCeCwzLygxf1OWJXB11YWX2aeQblQQMNbqsV20/1//4GU4NBLKBepfHqEdguAgzPzwvoDVbbdRLOyNbn2o5QhfyZwNHB0RDxMueBlRRYOrv6OqbuIQpIkSeMU3VOtQpIkSdLirMou2R3Yk1JecF3K/IzzgLspGWGnUea+fLRT/ZwMEbE88BZKps2mlEwpgAcoZUB/B/y03dcZETMo7+EbKfO0rUkJGD1MCaBeAByfZY5RaUpUx+F/Am9i+OPwfMpxeH3HOqmWRcRywD7AaymlQteglLB9jJK1/BdK5ufJXVQSVZIkqWsYCJQkSZIkSZIkSZK60IxOd0CSJEmSJEmSJEnS5DMQKEmSJEmSJEmSJHUhA4GSJEmSJEmSJElSFzIQKEmSJEmSJEmSJHUhA4GSJEmSJEmSJElSFzIQKEmSJEmSJEmSJHUhA4GSJEmSJEmSJElSFzIQKEmSJEmSJEmSJHUhA4GSJEmSJEmSJElSFzIQKEmSJEmSJEmSJHUhA4GSJEmSJEmSJElSFzIQKEmSJEmSJEmSJHUhA4GSJEmSJEmSJElSFzIQKEmSJEmSJEmSJHUhA4GSJEmSJEmSJElSFzIQKEmSJEmSJEmSJHUhA4GSJEmSJEmSJElSFzIQKEmSJEmSJEmSJHUhA4GSJEmSJEmSJElSFzIQKEmSJEmSJEmSJHUhA4GSJEmSJMDflmYAACAASURBVEmSJElSFzIQKEmSJEmSJEmSJHUhA4GSJEmSJEmSJElSFzIQKEmSJEmSJEmSJHUhA4GSJEmSJEmSJElSFzIQKEmSJEmSJEmSJHUhA4GSJEmSJEmSJElSFzIQKEmSJEmSJEmSJHUhA4GSJEmSJEmSJElSFzIQKEmSJEmSJEmSJHUhA4GSJEmSJEmSJElSFzIQKEmSJEmSJEmSJHUhA4GSJEmSJEmSJElSFzIQKEmSJEmSJEmSJHUhA4GSJEmSJEmSJElSFzIQKEmSJEmSJEmSJHUhA4GSJEmSJEmSJElSFzIQKEmSJEmSJEmSJHUhA4GSJEmSJEmSJElSFzIQqCkXEW+IiAURMdBi+3MiIqvl3oj4ckQsW61bLiKOjYg7IuLRiDgvIl48zD6+XW2/wyS/HElaIkTEzhFxWUQ8FhHXRMQbxmh/QHXe3abhsd2qx3avfl42Ir5UncMfjojTI2LzqX4tktTtImKfiPh7dc6+PCJ2aWGb7SLiD9U2N0XEQQ3rbqrO3/Orc/YvI2K7pu13jIg/V9vfEhFfiAj/v5SkJhGxYUTMjYhzxmj3vurcu0HDYzdV4ynLVT/PiIhHIuKrEfGWiLg7Ip7ddH+Haj+7NOznadVjh0/V65SkTmoYS25cesbY5qaGtrdHxKERMbNh/Ssj4oJqDPrOiBiMiK2m/tVIk89/1DSlImIf4AfAvDY3vRZ4LXAM8D7ga9XjnwbeDnwK6Af+DezZ9JwbVuskSeMQEasDJwAnAW8F7gR+EhHrjLLZscAtlPNz3WHAnzLzpOrnAWA/4HPAu4C1gPMjYqPJ7L8kLUkiYjXgC8B3KefsR4BfRMR6Y2x6LHAx8BbgTOCLEfHGhvXnAq8HDgXWpJyv31Q951rAr4Bbgb2BbwDvB5abpJclSd3kUGCpFtpdXN0+FyAing5sSBm7e261rodyrr0YmFmtm9F0X5KWVF8GXtOw3NbCNvXvvN+njDt/HCAiXgP8DniUMs58MOU78bsmu9PSdJjV6Q6o680Bng8MtrtdZv4G+E1ErAHsHxHvB3YEfp+Z3waIiF8AzVdiHAZcALxqQj2XpCXXo8BLMvMagIi4Dfgj8ALglOE2yMy5EfFp4P+qrMC1qvY7VvvYBfhPYK/M/Hn12JnA1cBnKIPXkqT2PQQ8PzP/CRAR/wQuAbYHfjbKdntl5vXVNqdQLq7bCfhltf6OzDy9Wv99ykDINyPiNOAlwArA4Zl5WdXmN8Djk/zaJGmxVl3w9g7gvBaaX0k5jz4XOA3YBpgP/Ku6fxFDAcGLM7MG/LD6+Zr6/YhYc3J6L0mLnasy87dtbnNHZp4GnBYRmwHviYijKRfNXQi8JjMXAETET4FdJ7XH0jTxSiFNqcz8ZWZeN8HdXEsJWq9FGZzeLiKeXe1/QWZeXm8YERtTMga/NMHnlKQlVmY+Ug8CVuoXDuUYm84GrqNkBX4COCszz6rW9VEyC+sDzGTmvZQswTdExNIR0V+V5DgsIm6MiLsi4oB6+4jYOCLOrcpyXBkRO07ohUpSF8jMufUgYOWJ6nbUoFw9CFjdXwDESNtk5nzK9+vVgFdQvpMDvKNeDjQzr6zaSZKGHEb5/nvTWA0z89/A5QwF+7YBasAV1X2qdfdlZq3hu/Nmjfcn/RVI0pLjWmA9ygV1GwHH1IOAAJn5WGb+okN9kybEQKAWB5tSSoDeThlkXh24NCI+Xa+T3+Aw4BeUq+EkSZNjD+Ax4PzRGlUDwJ8EdgO2Aw5pWL0VcE3jl+jKFcCylHN93fspgcSLKKXqNoiIZYBzqrbvpGQSnlSVxJOkJV5EzKzmlToEuJEWK3JExGoRcTCwNOW79kgurW43p5RQuhH4MPCHiNh+vP2WpG4VEc8E3kYpNdeqixmqerQNcFm11AOBz6NkfUuShhERrZRiHsmmlClPtq5+vniUttJixUCgFlUzImKViNgdeA/wq8ycn5nfAQ6q2nwCuDwi1ocnv2S/FTiiIz2WpC4UEVtSzdWamQ+0sMmJlLLQtcxs/NK8MnDfMO3vaVhfd2hm/gg4ijLfydaUjMINgP8CTqf8LVieUm5UklTmQbmZUh5/78x8bKwNImIF4G7K+fbDmXnFKM0frG6Xz8y5lNLPF1LKhJ5fBRMlSUMOA36emde2sc2fgE2ri+AaA4HPiYhZlIzAP016TyWpOxwHzIuImyNi/xa3mRURz4iId1Euaj6BofGJOVPRSakTDARqUfVC4H7gV5Q6+R+ur8jMY4BnAj8BngV8o1r1CeCESShFKkkCImJZyrn2elq/yOItwIpAT0Q01s5/CHj6MO3rGX0PNjx2adNjT2foyuirqn3dUv28QYv9kqRu9wfgtcBZwBkRsXkL2zxKmRfwKOAbEfG2UdquUt3eD5CZ/8jM7SlZ4/cAn42I54+385LUTSJiE8r34nayAaFkn8wCng88m6FA4NMoF15syNgZKk8M81iMsk6SusG7gV5KMO9vwNebxiRGUv8u+13K/KxHUcYcoIxtSF1h1thNpI64GtiXMtBwTWYuNC9VZt4JvDUieoBXNnzJ3j4iVgFWqpquEBHLtnJFtCTpKb5OGWx4YYuZJUtTBjt+CKwPfCYiTq/O4VcBO0XEjMxsHIDYijIn1XWUAQ+Auc27pmQGPgrs3LTuFiRJZOb9wG8i4kzK4MW7GKqkMdI2TwBnAmdGxCsoF9/9aITm21W3f27axy8j4jHgN8AOwF/G+xokqYscBpwC3F2NUSxNyTpZBZjTPMZRV839dx+l2tFM4LLMvDci7gXeTvlePFYg8OHqdtmGx+rTqjyEJHWhzDyufj8izqBk8/VSvqOO5izgU8CdmVmrtq9PObUVcOfk91aafmYEqmMiYqWIGOkYfCgz/5CZVzd+QY6IdzS1u40ygLwV5Yv1JZTgYb2s0anA0ZPbc0nqfhHRD+wDvC0zr29at8qwG8F+VAFASgbh1sBe1bqfAWtRslXq+1kB2Bs4uSozN5prKQMYt2XmBZl5AeVcb6kOSUu0iNg8ItZueGgGkMC8av1TztkR8bSIeOkwu5s3wnMsS5l78HLgkojYtWmO1tuq28fH8RIkqRttA+xJGZ+4n/Kdd/vq/spjjIdcAuwO3JKZ91aPXQa8HrgpM+8e47n/TrmA7iUNj9XvX/rU5pK0eBtmXsDlKQlQ91TrRxrDALinGoOuNTx2LnAvZYyj8XmWrsZKpMWOgUB1RERsRLmi4n/b3PSrEfGtiHhDRBwA7Ar8ALgAeGXDckDV/gBKRoskqUVVObljgUFgfkTsUi091cDxvRHxkaZtVqRc+fyTzLw+M88DzgE+HRGzMvPXwG+B2RGxf0TsWf28DHBoC936MeXvxokRsXdEvIcykLHZpLxoSVp8bUqZN/ujEfEGSknnmcAJI52zKefesyPiKxGxe0R8BngF5Vxbt1ZEvCYi9qXMR7UR8M7qIr1NgT9GxL4R8UbgK5Qsk5Om8HVK0uLk3Sw8RnFFtbySUhp/tPGQi4F1KMG/usuAtRk7G5DMfIRyPv9/EXFgRLyTMqXK34DzxvNiJGkR976IOD4i3hERe1Eysh8HfjzK9+ERVRcqHwjsEREDEfHGiHg35Ry821S8AGmqWRpUnTIXeIBydUU7PgW8D3gHcB9loPqwqmTdOfVGEfXy91zedEWHJGlsL6aUEtqZhUtxHkGZu3UO1RxRDQ4EVqXU029sfzbQT6m3vwfwWeCTwAqU+az+IzNvGKtDmflwROxAmfz7eEr2ySBlHllJWpL9Bvg28H7KwPH1wG6ZeXlEPI9hztmZOSci9gE+Wm13b3X/mw3NXgG8jHK+PQN4fWbeXK07mTKYfSTliusrq/W3TskrlKTFTGYuVEY5Ih6oHj+nyuIebTzkT9VtcyAQWggEVj5EGXc5mDK/4FnAB0YqSSpJi7mTKGXsjwaeQblo+FWZeWNErMTwYxijyszvV+XvD6FcaHcX5fz8icnsuDRdwu8AkiRJkiRJkiRJUvexNKgkSZIkSZIkSZLUhQwESpIkSZIkSZIkSV3IQKAkSZIkSZIkSZLUhQwESpIkSZIkSZIkSV3IQKAkSZIkSZIkSZLUhQwESpIkSZIkSZIkSV3IQKAkSZIkSZIkSZLUhQwESpIkSZIkSZIkSV3IQKAkSZIkSZIkSZLUhQwESpIkSZIkSZIkSV3IQKAkSZIkSZIkSZLUhQwESpIkSZIkSZIkSV3IQKAkSZIkSZIkSZLUhQwESpIkSZIkSZIkSV3IQKAkSZIkSZIkSZLUhQwESpIkSZIkSZIkSV3IQKAkSZIkSZIkSZLUhQwESpIkSZIkSZIkSV3IQKAkSZIkSZLUhSLi8xFxXkTMGqXN7hHRU93fOiI+MX09lCRJU81AoCRJkiRJktRlImIm0AOcCLxmlKa7V+3IzMsz88hp6J4kSZomI14NJEmSJEmSJGmxtRPwR+AE4H+AUyNia+BLwFLAPOACYBdg24h4BXAGsF9m9kXEy4AjgQTmAgdk5rURcRPwI+ClwNOBt2fmX6f1lUmSpJYZCJQkSZIkSZK6zzuAQzPzjohYKSJWBX4G7JmZV0bEMpSA4MbAQGb+NiJ2AIiIAI4HXp6Zt0fEc4HvAi+r9l3LzMMi4u3Ae4EPTu9LkyRJrTIQKEmSJEmSJHWRiFgJeAXwlRLTY03gA8C8zLwSIDPnAnOr9c1WBx7JzNurtldGxDMb1p9Y3d4C7DolL0KSJE0KA4GSJEmSJElSd9kTOCYzvwwQEasAvwaWi4jNM/OaKiNwWUrpz2b3AMtHxNoNGYE3Nqyf33B/2EiiJElaNBgIlCRJkiRJkrrL24H++g+Z+UBEPAR8BPh2RNTn/dsXOBc4MiLeDHy/av9EROwD/DQinqAE/t49vS9BkiRNhsgc7qIfSZIkSZIkSZIkSYuzGZ3ugCRJkiRJkiRJkqTJZyBQkiRJkiRJkiRJ6kIGAiVJkiRJkiRJkqQuZCBQkiRJkiRJkiRJ6kKzOt0BSZKkbhARywDHApsC84HrgQuBzTLz4xPc9w7Aw5n554n2U5IkSZIkSUsOA4GSJEmTY2dgVmb+B0BErF09Nhl2AO4ADARKkiRJkiSpZZYGlSRJmhx/A15YZe+RmbdXj68dEadGxCUR8T8AEbFuRJwUEWdFxLkR8Z/V41tExBkR8ftq2S4i3gz0A/8dEcdX7Q6KiD9ExAUR8bnqscMj4oSI+F1EHDa9L12SJEmSJEmLIjMCJUmSJkFm3hARrwcOrIJzh1erng+8CHgMuC4ijgS+DByXmadGxArAxRFxHvA9YN/MvLLKKDwb2Lxa7sjMb1WBxh2Al2fmgog4MSK2q55rBtCbmTkdr1mSJEmSJEmLNgOBmnZ9g7UAVgFWB9aoblcFlgWWqZalKYOZM4AAEngEeBh4qGGp/zwHuH2gt+ff0/laJGlJ1jdYWxp4OuWcXr9tvL8U8ATlHP7EMMt84H7gHuDu6vaegd6eR6b1hUyizLwBeH9ErEEJ4h0D/DYzHwWIiFuBZwBbAedX2zwcEdcDzwI2zMwrq8dvj4i5wGpNT/MCyjyEZ0UElPd6/Wrd7w0CSqqr9fetAKwNrAWswNB37cbv3M2Pzad8t54DPDjC/Yd7Zg94rpGkCaj1982kfM9bvWlZmaHvywvGuJ1H+Q59V33pmT0wb1pfiCQtIvoGa0tRxpqfztC4xMrA8g3L0gyNR8ynnE/nNyzzgPsoYxT15b6B3h6/+2qxZiBQk65vsDYL2Bh4NmWgclNgE8qJeA3KF92pOPae6Bus3Qn8s2G5pbq9CbhmoLfn8Sl43mkREcsAx1Lez/nA9cCFwGaZ+fEJ7nsH4OHMdO4pSU/qG6ytRDnnPItyHt8Q2Kha1gGWm6LnfQy4lzKo8S/K+e7vwHXA3wd6e26biuedqIjYFrghM+dk5l0RcS9l4H1+c1PgKuDlwClVRuCzgBrwz4h4bkNG4DKU96Hxn46/Audn5ruq512TclHMFpR/aCQtIWr9fesDPQydmzeinKvXpQQAl5+ip36i1t93D+W8VV+ur9/2zB6YM0XPK0mLjVp/37qUi7+2YmhMpDHg93TK98LJft45wK0MjYfczNC4yF97Zg/cP9nPKUnToW+wtgxlzHkjynfe+lL/eW2mZiq0BX2DtXpw8C7gRhrGKIDaQG+PF2FokRZeNK6J6BusbQC8hJKdsBkl+LcxJQtkUbOAcoK+HLiivgz09tw+6laLiGr+qD0y853Vz2sDOzM5gcDDqUrOTbijkhZLfYO1jSjlK19IOadvDqzZyT6N4mGGgoPXAn8G/jjQ23NfJzsVES+ilPxMYCZwOmUA5snzdEScA+xHCdx9k6ErEr+UmSdHxJbAVygXzMwADsnMCyNiJ+CLlIGcPYCDgV0oVys+CLwDOADP5VLXqvX3bQJsSyk3vG21PKOjnRpZPUh4PXANcAlwiQFCSd2o1t+3EkMBv+c03H96J/s1ihuBvwCX1m97Zg/c09kuSdLC+gZrKwNbA9s0LJuzaCY2LaD8r/73arkMuGigt+e6jvZKamAgUC3rG6wtRxkcfkm1vJiSEbK4u5vyBfg8Shm3SwZ6e5qzNzouIjYBTgXen5nnVI/1A6+klFZdC7gwMz8UEesC3wBWpPyBPCYzT4mILSgDzPVA7aHABsDnKYPJf8jMfSLiIOANlMHsCzLz41WwcAvKPzPnZuZRU/+qJU2FvsHaMyhBv3rg74WUK5QXZ0m52OOPDcvfBnp7zJCTtNip9fc9k3KObgz6rdLRTk1cUi7e+BPlHH1+z+yBazrbJUlqT62/LyiD0b3AyygBvw062qnJcQsLBwf/0jN74M7OdknSkqJvsDaD8n33VZTvwNtQEk0mPWt6mt1L+e57EeX778UDvT0PdrZLWlIZCNSIqpPwS4BdKZlnW7NoXnUx2R4GLqAEBc8GLh3o7VnQ2S4VVTDwQMofx8Mpwb+DKH8kH6MMgm9HCQL+KDNPrUrOXQy8FPgtsG9DybmzKVfTfIoqi6QqE3oQsFtmLoiIEylzXO1MubpxT+efkhYvVZ38lwGvqZbndLZH0+ZByvnvbODUgd6eqzrcH0kaVq2/b1nKxV318/Qmne3RtLmLMl/qucBZPbMHru5wfyTpKWr9fetRAn87ATvy1Pmbu9VVwK+B04CLemYPLBLjIpK6Q99g7dmUc+qrgR1YdLOoJ9MTwNXA7ynn13MHenvmdrZLWlIYCNRC+gZrq1FKje1K+aK7qJYbmk5zKCfoX1IGkjte0igi1qAMbB8DbJGZB1WPnwO8F/gV8NLMfKB6/GTgKOCUzFy7YT9XUP7o7s9QIPAgYF+gPgfXKsBnKdmAd2XmsVP/CiVNVN9gbT2GBpR3pGQIL+lupgxknAqc4xduSZ1U6+/roXznfg1l8ONpHe3QouE6yvfYXwEX98we8J9VSdOu1t+3POXijJ0o4yKbdbZHi4T7KBcWnwb81nkGJbWrb7C2AvA6ynffV1PmtF7SPQKcSQkK/magt+fWDvdHXcxAoOgbrK0PvIVSCvKFTM2kqt1iHnAW8AvgpIHennun64kjYlvghsycU/18HnAisM4wc08dAfy4KgdazwjcnvLF/T3DZAR+ErizCgTuQsn6e1e1zzUpc1l9FOeekhZpfYO1zYC3Abux5GT9jdfDwO+oAoMDvT13d7g/krpcrb9vBmVgeTfKAEhPZ3u0yPsXcBLlYrzzzESRNJWqef72ooyNbE+Zw1nDWwBcSBm4/nXP7IG/drg/khZRfYO15SnBv70o33+X7WyPFnmXU86tP7OikSabgcAlVN9gbSVgT8qA8StY/Gsud8ICShmjE4ETpjooGBEvAr5MmV9lJnA6pY7/ZsMEAh8CvgksT/kH5kuZeXJEbEmZI3AWJeB7SGZeGBE7AV+kZMvsARxMyQydRymt9w7gAAwESoucvsHa6sDewNsp87iqffMp59TjgdMGenv+3eH+SOoitf6+TYB+4J3A+p3tzWLrHuAUSqbgYM/sgXkd7o+kLlBdoLEj5Ry9Ow5Qj1cN+B5wfM/sgTs63RlpOkXEMsCxwKaU/yuvpwTKnxyrm8C+dwAezsw/T7Sf06lvsLYc8FpK8G9XYLnO9mixdTnwA+AnA709ztmqCTMQuASp5ojahTJY/HosPzSZ5lKyBL8z0Ntzbqc7I6m79Q3WnkbJKHk7Zf7OJWH+1ulyN/Bj4PiB3p4rO90ZSYunqqzcm4B9gJfjRXeT6S7gOOBbPbMH/tnpzkha/NT6+zajBP/ehqXpJtN8Sgn+71Au2niiw/2RplxE/CewR2a+s/p5bcr/6JMRCDycxeiC/L7B2ouA91EST5bvcHe6yXxgkBIUPHmgt+fxDvdHiykDgUuAvsHaOsAHgHcDq3e4O0uCvwP/B8yeztKhkrpf32Btc+DDQB+wUoe7syS4jJIl+OOB3p77Ot0ZSYu+Wn/f9pTg3144N+tUWwD8BvgGZcDZf2wljajW3/d0ShWNdwIv6nB3lgQ3Uy7aOK5n9sBtne6MNFUiYhNKAPz9mXlO9Vg/pRz8qsBawIWZ+aGIWJfyvWVFysW8x1RT+mxBqd61VLXbQ4ENgM9TKnX9ITP3iYiDKNM6JXBBZn68ChZuATwdODczj5r6Vz2kb7C2LKWk8vuA50/ncy+h5gA/A7420Nvzt053RosXA4FdrG+w9gJKOcc9Gfpjoukzl1K+6BsDvT0XdLozkhZffYO1HYEDKVcWmlUy/R4Hfgh8eaC359pOd0bSoqXW37cc8C5gf+DZHe7OkqoGfAv4Xs/sgfs73RlJi45af9+mlKkv9gaW6XB3lkT1iza+A5zufK/qRlUw8EBgW+BwSvDvIMpFB48B1wHbUYKAP8rMUyNiBeBi4KXAb4F9M/PKKqPwbGBz4FNUGYFVmdCDgN0yc0FEnAgcQxkjeA6wZ07jIH/fYG1TSvDvnZQgpKbfGZQxisFOd0SLBwOBXaZvsDYTeCMlY+SlHe6OhlwAfHagt+f0TndE0uKhb7C2NOXKugOA53a4OyqSMpfglwZ6e87udGckdVatv2814IOUAOAzOtwdFY8BA8DXe2YPXNrpzkjqnFp/3/OAQyhlmmd0uDsqbgG+CHynZ/bA3E53RppsEbEGJYh3DLBFZh5UPX4O8F5KssBLM/OB6vGTgaOAUzJz7Yb9XEGZv3R/hgKBBwH7AvUM21WAz1KyAe/KzGOn/hVC32BtB8rFFTvhRcqLiqsoGaU/HujtcR5tjchAYJeoBoz3pVwdsmGHu6ORXUb5Q/3Lgd4e6+VLeoq+wdqqlCvr9gfWHqO5Ouci4Gjg1IHeHr9MSUuQWn/fesDHKFmAy3a4OxrZKcAnemYPON+rtASp9fdtRymr99pO90Uj+hdlXOS4ntkDDlprsRYR2wI3ZOac6ufzgBOBdepzBFaBwP2AI4AfV+VA6xmB21MyAt8zTEbgJ4E7q0DgLpSsv3dV+1wTeAj4KNMwj2DfYO3VVX9ePpXPowm5AziWUpnOqU30FAYCF3NVBmA/5WS8QWd7ozZcC3yOcrXG/E53RlLn9Q3Wlqdk/30E5/9bnFxFuYrz5wYEpe5W6+9bn5Jd8l/A0h3ujlqTwAnAp3pmD/y9052RNHVq/X2vpgQAX9npvqhlNwOfAY7vmT3guIgWSxHxIuDLlO8cMykVZG4BNhsmEPgQ8E1gecp3yS9l5skRsSUlo2sWJYP5kMy8MCJ2omTR3gzsQcnE24Uyb+CDwDsoYwhTFgjsG6ztRClRuv1U7F9T4kHK8fTlgd6eBzvdGS06DAQupvoGawH0Ua4meVaHu6Pxu5ESxP2xA8jSkqlvsLYU8B7gE5S5BLR4uhg4aKC35/xOd0TS5Kr1961LOUfvgwHAxdUCylyvR/TMHripw32RNElq/X0BvI4SAHxxh7uj8buRcmHdDwwISouGvsHaLpTxyu063ReN233AF4CvDfT2PNbpzqjzDAQuhvoGa7sBRwJbdbovmjSXAh8d6O05q9MdkTQ9qgs63kz5p3eTDndHk+dk4GMDvT1mnkiLuVp/3zKUsvsHU67c1uLv38B3gaN6Zg/cNlZjSYuuWn/fNsDXgZd2ui+aNDXKWNePe2YPLOh0Z6QlUd9gbSvga8AOHe6KJs+tlKzO2QO9PZ5bl2AGAhcjfYO1bYD/xXTsbvYb4L8dQJa6W99grZcyv9y2ne6LpsR84DvA4QO9PXd3ujOS2lfr7/tPSkmdZ3a6L5oSjwPfAD7dM3vAkknSYqTW37cK5UK6/Shl+NR9rgX275k98PtOd0RaUvQN1p5BCcTvi+fWbvU34CMDvT2nd7oj6gwDgYuBvsHaqpS66ftSakWru/2bcmXjEQO9PXM63RlJk6dvsLYe5fO9W6f7omnxEPB54JiB3p7HO90ZSWOr9fc9G/gqZf4Vdb/bgQN7Zg/8tNMdkTS6qgzoPsDngNU73B1Njx9QztH3dLojUrfqG6zNBN5HmXpq1Q53R9PjF8CHBnp7bu10RzS9DAQu4vr7avv8exv2WrCNgxFLoLsoJ+aBTndE0sT0DdZmAPtTLupYscPd0fS7Dni38wdKi65af9+KlHlQPgQs1eHu6P+zd99xUpX3Hsc/Z2YbS+9VmoMCShMroCjqWmKvjzUn1hg1sdzEmBgTb0yMKWqK0cRoNrkpY6LGEkUHUQFFRRQFa3xAmiBNOmw/949ZDUjdNs85Z77v1+u+7hV3Zj9zhWH2/M7zPLk3mezqE+3KIRJC9duA/hY42HWL5Nwq4H9S5ely1yEicWMydgLwS2Bf1y2Sc+uBm4DfpMtSda5jJDc0CAwp39hBwO+AIwL4tPJcoER3ZuSpx4Ar0mWppa5DRKThTMaOILtN5IGuW8SpALgH+Ha6LLXedYyIZNWvMLmA7AqTno5zxK0qstt2/zhVnq5yHSMiYH3TkeyNdJej3ZHy3QvA5any9H9c6X1aUQAAIABJREFUh4hEXf02oL8GznHdIs69DlyeLku97jpEWp4GgSHjG1sI3AB8Fyj57NfrOvNi1cmMcxYmrq0he3bgH12HiMjuMRlbCvwAuBYocFsjIbKQ7Aftp12HiOQ765seQDlwjOMUCZe3gYtT5ekZrkNE8pn1zUVoG1DZWiXwY+AnumFDpHFMxp5B9pzkbq5bJDRqyf6euEk3LcebBoEh4hs7GvgTsM8X/10AQfUxvF3Xm2G5L5MQyQCXpctSC1yHiMiO1W+x8QdggOsWCa3/A65Jl6U+dR0iko+sb04m+z7dxXWLhFId2bMiv5cqT29yHSOST6xvugEPAF9y3SKh9T7Z1YFTXYeIREX9KsB7gDNdt0hoLQTOS5elXnQdIi1Dg8CQ8I29EvgFULyjrwkK+KDyfFIkSOauTEJoA/DNdFnqXtchIrI1k7EFwP+SXdmt7YtkV5aTXR34qOsQkXxhfdMauBO41HWLRML7wJmp8vTbrkNE8oH1zfHAH9FKFdm1APgV8M1UebradYxImJmMPY7sDRY9XLdI6NWSXXl9S7osVes6RpqXBoGO+ca2Be4Dzt6dr68ZypSagxnfslUSEf8ELkmXpda5DhERMBnbD/gbMMZ1i0TOL8ne4KGLGCItyPrmAOCvwCDXLRIpm4GrUuXpB1yHiMSV9U0r4GfAla5bJHJeAc5KlacXuQ4RCZv640ruIHvOqkhDTCe7OnC+6xBpPhoEOuQbO5zsMGev3X1MAOsqz6aC1rpDTgCYC5yZLkvNch0iks9Mxp5Odou5Dq5bJLJeBc7W1s8izc/6JgHcSPbcVp3ZKo31Z+AKbRUq0rysb/Yme11Ex6BIY60Czk+Vp3UGt0g9k7Ep4BH03iqNtxb4aroslXYdIs1Dg0BHfGMvBn4NtGroY+s6ML3qNK04kc9VAtely1K/dR0ikm9MxpaQ3WLuq65bJBZWA19Ol6WecB0iEhfWN/2AvwDjXLdILLxLdqvQd12HiMSB9c25wO+ANq5bJPIC4EfA91Pl6TrXMSIumYw9iewNTO1dt0gs/Bm4Ml2W2uA6RJpGg8Ac840tBX4LfLkpz1N1JLPq+jGqeaokJh4ELk2Xpda7DhHJByZjBwP/QHfYSfMKgJ8D30mXpWpcx4hEmfXNOOBfQBfXLRIrG4GvpcrTf3YdIhJV1jfFZM93u8x1i8TOZODcVHl6uesQkVwzGZsAfkh2JwzPcY7EyxzgJG0VGm0aBOaQb+xg4CFgn6Y+V5BgbuWF9CVBYdPLJEY+BE5Ol6Xecx0iEmcmY48F0ugOO2k5LwFnpctSS1yHiESR9c2Xgd8DRa5bJLYeIHt24GbXISJRYn3TB3gcdGOztJglgEmVp6e5DhHJFZOxnYG/A0e7bpHYWgmcni5LTXUdIo2jQWCO+MaeS/ZiROvmes6aQUypOZTxzfV8EhtryL4xP+c6RCSOTMZeB/wUSLpukdhbDHwpXZaa7TpEJCqsbzzgNuAG1y2SF94Ejk+Vp5e6DhGJAuubYcBEoLfrFom9GuA7qfL0z1yHiLQ0k7H7Aw8DfV23SOxVA19Ll6X+4DpEGk6DwBzwjf0x2WXZzSqAjVVnsjZoS6/mfm6JvGrgsnRZqtx1iEhc+MYWVI/mltoRfMd1i+SVdcAZ6bLUJNchImFnfVNK9jzAU123SF6ZDxybKk9/4DpEJMysb44gu12zdtSQXPojcGmqPF3rOkSkJdSfB5gGWrlukbzyK+C6dFlK760RokFgC/KNTQB3A19tqe9R14ZXq87ioJZ6fom8W9Nlqe+5jhCJOt/YdsBDARxRPYHZdf3Zz3WT5BXd3CGyC9Y3vYEn0FZz4sYq4IRUefoV1yEiYWR9cw5QjrZrFjceI7tVaIXrEJHmZDL2UuAetFuRuJEBzk6Xpda4DpHdo0FgC/GNLQT+DJiW/l5VhzGzLsX+Lf19JLL+BlyULktVug4RiSLf2D2Ap4B9AQJYW3UKq4JODHRbJnnof9Nlqe+7jhAJG+ub/cle5NMuGeLSJrIXmp9wHSISJtY33wJ+AniuWySvTQFOSpWn17kOEWkOJmN/AOhnQ3HtXeDodFlqiesQ2TUNAluAb2wr4CHg+Fx8vyDBgsrz6U4BJbn4fhJJLwInpctSq12HiESJb+wg4Dmgz5a/HiRYWHk2rWlFZzdlksf+BFyaLktVuw4RCQPrG22HJGFSC3w1VZ7WuSmS96xvEsAvgatct4jUm0V2K+flrkNEGstkbBL4LXCZ6xaRevOAI9NlqfmuQ2TnEq4D4qZ++7inydEQEMCro1/hVF7N1feTSBoHTDYZq6GFyG7yjd0HmMoXhoAAXh19ix/mY2rRSlvJtS8DT5qMLXUdIuKa9c1ZwMNoCCjhkQTus77RHfqS16xvPrs5WkNACZNRwIvWN/1dh4g0hsnYVsAjaAgo4TIQeNFk7GDXIbJzWhHYjHxjuwDPQO7Pjgqgouo0lgUd6Jfr7y2RMpvsXRorXYeIhJlv7EhgEtBlZ19X14GXqk5jbG6qRLbyHHBCuiy12XWIiAvWNxcAf0Rnokh4/R74Wqo8Xes6RCSXrG86kT2zdYzrFpEdWAKUpcrT77gOEdldJmPbAhNB1x8ktFYAZemy1JuuQ2T7tCKwmfjG9gGm4WAICOBBSdFEVrj43hIpw4HnTcZ2cx0iEla+sQeSHbLsdAgIkFjD2MLnmdLyVSLbmAA8UX9XqEhesb65BChHQ0AJt8uAP1nf6Fw0yRvWN+3I3kynIaCEWS9gmvXNIa5DRHaHydjWwFNoCCjh1pXsNWe9t4aUBoHNoP4MqRcBp0tgvc3sn3yPV1w2SCTsC7xgMraH6xCRsPGNPRR4Fui4u49JfsT45NtMb7kqkR06EnjcZKzOCJa8UT8E/D36OUai4TzgbtcRIrlQvx3ov3F0c7RIA3UEnrW+Ocp1iMjO1N/4+QTZI39Ewq4DMMlk7ATXIbIt/QDdRL6x+5JdCRiKLTkLXqEv1Wx03SGhN4TsMLCX6xCRsPCNHUv2jNe2DX1swQz2S3zMnOavEtmlo9AwUPKE9c2XyQ4BtcJKouQK65vbXUeItCTrm0Ky51Yd6rpFpAFKgUe1MlDCymRsMfAocITrFpEGaE32GsVBrkNkaxoENoFvbG+yF427u275jBfQq/B5ZrrukEjYm+yS7a6uQ0Rc840dRvYO5tLGPN6DksJn6OGtY3HzlonslqOBxzQMlDizvjkXeAANASWavmV9813XESItwfomCfwVONZ1i0gjtAaesr4Z7jpEZEsmY4uAh4Ey1y0ijdAaeMpk7FDXIfJfGgQ2km9sW+BJoLfrli9KLGaMt4q5rjskEvYCnqzfb1wkL/nG9geeIbuFQaN50LXoX1RQxbpmCRNpmDLgXyZjC12HiDQ365vTgT+jn10k2m61vrnadYRIc6o/A/P3wJmuW0SaoAPwjPVNynWICIDJ2ALgQeBLrltEmqATkDEZG4pdFEU/TDeKb2wB8BAwwnXL9nhQWPQ06113SGQcAPyj/oOGSF7xje0GZICezfF8Xi2p4of5kDpqmuP5RBroWOB3riNEmlP9dl1/AZKuW0SawS+tb3zXESLN6BfARa4jRJpBD2CS9Y2OT5EwKAdOcR0h0gx6kz0zsJvrENEgsLHuJeRLs71KRiZn85LrDomM48n+vhbJG/UruycCg5rzeb3NjC56iunN+ZwiDfAVk7Hafk5iwfqmP9lzUbTtrcSFB/zB+uYM1yEiTWV9czNwresOkWbUH3jS+qbBZ8aLNBeTsT8AznPdIdKMBgFPm4xt5zok32kQ2EC+sd8FLnbdsTsKZjKISta67pDIuNhk7C2uI0RywTe2GHgM2K8lnj+xnMMKXmZqSzy3yG74oclY4zpCpCmsb9qRPbtVd49K3CSBv1nfHOU6RKSxrG++AehnR4mjkcA/rW+0Y5LknMnYc4Hvu+4QaQGjgMdNxuoGT4c0CGwA39jzgFtdd+wuD7oVPctbrjskUm42GXup6wiRHLgXOKIlv0HyPcYlP2RGS34PkR3wgHKTseNch4g0hvVNEvgHsI/rFpEWUgj8Q+dRSRRZ35wE3Om6Q6QFHYN2TJIcMxk7FnjAdYdICxqP3lud0iBwN/nGHk4E35C9ZYz1lvG+6w6JlHtMxoZ661uRpvCN/Trgt/T38SBRMI2h3nI+aOnvJbIdxcCjJmN1kVmi6JdkL8KJxFlH4PH61a8ikVA/vP4z2ZuOROLsYuubm1xHSH4wGTuQ7Hb4xa5bRFrYl03Gft11RL7ygiBw3RB6vrFDgOlAB9ctjREU8nbl+eyDpw/rsttWAaPTZakFrkNEmpNv7BFABsjZVi+Bx9LKs0jQmu65+p4iW/gQOCRdllrlOkRkd1jfXA38ynWHSA49CZyUKk/XuQ4R2Rnrm1LgFWCY65a4C4IAf9IUupe24qfjDuKdVau55dXXSXgebYsKue/Iw7b6+htefJXFGzZ+/s9zVn3K7PPOYO7addz40gw84LaxBzKwfTu+Oe0Vzh88iBFdO+f4VUVSAJyYKk8/6TpE4stkbAey15yHuG4RyZEa4Oh0WeoF1yH5RoPAXfCN7U72w25/xylNUjOCF2tGoy3CpCFmAuPSZalK1yEizcE3tj/wGtAl1987KODdynPpTwGluf7eIsBkoCxdltJFZgk165vjgCfInqEmkk9uS5Wnv+M6QmRnrG/+ApznuiMf/OX9D1mwbgNrq6q46cBRfCUzhd9OGEf30lbU1NVRkNjx5l4frlnLL96Yzb0TDuXWGW9wXP898PB4esEiju7bh0fnzudHYw7I4auJvFXAyFR5erHrEIkfk7FJ4GlA5wZLvlkJ7K8FKLmlrUF3wje2AHiEiA8BAZJvMZQKPnXdIZGyP/Br1xEizcE3thT4Fw6GgABeDUOLHmE2Abr7Rlw4Eviu6wiRnbG+GQyk0RBQ8tO3rW9Odh0hsiPWN1ehIWBOLN6wkRcWL+XCIYMAeGzuAkZ07cxNL7+GmTiZSQs/3unj753zHpfvm11YVFpQQEVNLZtraihOJrlz1hyu208LOhuoM5C2vsnZjjKSV76HhoCSn7oA/zIZ28p1SD7RIHDnfgCMcR3RHDzoVJThHdcdEjmXmoy9yHWESDO4HxjpMiCxgYMLJzHVZYPkte+bjB3vOkJke6xvioC/AzorTfKVB/zJ+mZP1yEiX2R9cwhwh+uOfBAEAT989Q2+d+B+eF72ZJd5a9exZONG7j58LHcfMZafvzGbVRUV2338gnUbWLm5glHdsvc++kP35vF5C3h83gKSnseEPr24b877/OCV17faSlR2aSxwq+sIiReTsUeQHQSK5KtRwH2uI/KJBoE7UH+O1I2uO5qTt5JxiSW87bpDIuduk7H7uY4QaSzf2MsA47oDILmY8QVvMM11h+SlJPA3k7FdXYeIbMePcXyzhkgItAcetr7RndESGtY33YF/AoWuW/LB3z6Yy6G9e9CvXZvPfy2R8Diu3x4UJZN0Lilh384dmbd2/XYf//u33+PSfQd//s+dSoq5fdxBfGv0CF5btoLWhQX0a9eGK4YP5Vdv6tJQA32rfgtzkSar/5nsr+i6vMh5JmOvdB2RL/SGsx2+sV2AvxCz//944BU+SwF11LpukUgpAR6qP8BYJFJ8Y/cC7nTdsaXkmxycWMAs1x2Sl3oB/2cy1nMdIvIZ65ujgOtcd4iExAjgN64jRADqt0J8EOjtuiVfzFn1Ka8tW8E1U6Zz88szeW3ZCjoUFTF96TIANlXX8P7qNQxo15aq2uyWn59ZunETc9euY1yvHts878/emM01o4ZRUVNL0vNIeh4bqqpz9rpiwgP+bH2jPw/SJPU/i/0f0NN1i0hI/Mxk7OBdf5k0VawGXc3BN9YDysleLIsdr4bBBTN4yXWHRM4AdF6gRIxvbCHZu+xKXbdsyYPCwskM8D7lI9ctUVO1YR3Tb/06z15zJpO+cQYfPPwAAKvtOzx7zVlMvs4w9XuXbvO4DUsXMu3my3j2mjPJXHUqi6ZOBGDdwrk8e81ZPHvt2axbNA+AV376TVa9/1buXlTuHQPc4DpCBMD6pjPwJ7IX10Qk6yLrmxNcR4gAtwHaVjyHfjL2QH45fgx3jR/D5cOGcED3rlw5Yh/aFhVy6r8zXJh5nqtH7EuXViXc/84H/Oz1/35mve/t97lo6N7bPOes5SupravjgO5dOWFgXx62H3H5c9Pwh+6Vy5cWF12Av1vf6DxjaYpvkf2ZTESyWgF/MRmr3QdamBcEgeuGUPGNvZKY34UZwNrKs6mkNd1ct0jknJYuS/3LdYTI7vCN/TEh3uI5SLCg0tCWEjq5bomKitUrqVy3mvb9BlFXW8PES47lqLv+wdSbLmXcD35Lq87dqautIZEs2OpxK9+dRavO3WjdvTebVn7CCzd8mePvf4Y37rmVPQ47Dg+PRS8+TZ8xRzP/2Uc54NofOXqFOVMDHJ4uS+nGIHHK+uZfwCmuO0RCaAmwT6o8vcZ1iOQn65tDgSnoRg2R7flxqjz9XdcREj0mYw8BpgIFu/pakTz0o3RZ6ibXEXGmFYFb8I1NAT913dHSPGhf9AzWdYdE0r0mY7u4jhDZFd/Ywwj5qievjn7FD7GIWqpct0RFSccutO83CIDKNZ/iJZMseOHfdB4ygtfuuonJ1xk+fmnSNo/rMnQUrbtnd/HZvGo5bXv3A6CgpJTaygpqKjeTLCxmzp/uZNhX8mKHwgLgryZj2+zyK0VaiPXNZWgIKLIjvYBfuo6Q/GR9Uwzch4aAIjtyo/VNmesIiRaTsa3J7likIaDI9n3bZOwY1xFxphWB9XxjE8A0IG9+w1UdyZt1/RjpusOFqg3rmHnXTWxauZQgCOh72PH0OfRYXv/1zVStX0cQ1LHXyRfSb8JJWz3u1Z/fwMZliz//508/mMMZj89m3cK5zLjjRvA8DrzuNtrtMZBXfvpNBp10Pp0Hj8j1y2tpD6fLUme4jhDZEd/YDsBbQF/XLbujriMvVp3KONcdUfLW/T9j3lMPMvzib7Jm3vtsWrGUMTf9iuqN65l8zVkcedc/KOnQeZvHbf50BS/98CrG3HgXpd16Urn2U96873YASrv2pLC0DRWrV1JbVcHgMy6hdY8+uX5puXZ3uix1lesIyT/WN3sDbxCyrZtFQujEVHn6364jJL9Y3/wI+I7rDpGQ+xgYkipPr3cdItFgMvYO4FrXHSIhNw8YkS5LbXAdEkcaBNbzjf0mebAacEtBkrmVF9CXBHm3B+/2tpc7+Iaf06pTd0q79aR60waeuvgYTvrbi3je9m+EXLvgQ2Y/8AsOveXefNxe7tx0WervriNEtsc39j7gEtcdDVG7Jy9Uj+dw1x1RUlOxiSnfuZiCVqX0m3AS/Y88GYDpP/oGg046n67DDtjq6zevWs7LP7mW0Vf94PNVhZ+pWLOK6T/6On0Pzx7J1PvgCcx+4Bcc9M3YfywIgPHpstQ01yGSP6xvCoFXgP1ct4hEgLYIlZyyvhkOvI5WrIjsjjtT5em82E5EmsZk7AHAy4DOlxTZtfvTZalIXdOLCm0NCvjGDgV+6Loj17xa9ix4iemuO1zY3vZy7QcMprRbTwA2r/yE4vaddjgEBHgvfS9Dzr4cyMvt5X5jMran6wiRL/KNHQdc7LqjoRJzGZ98h5ddd4TdukXzqFizCoBkcSsKW7dhwNGnsWxW9q+ymopNrPnofdr2GUBtdRU1FZsB2LRiKS/dejWjr9x2CAgw+/6fMezCa6itrMBLJPESSao35cUNaB5wv8nYEtchkleuRUNAkd2lLUIlZ6xvksD9aAgosru+bn0Tuy2gpHmZjC0A/oCGgCK762KTsdp+uQXk/Qc831gP+CNQ7LrFheSH7F87kiVBW3q5bnFhy+3lCoqz10Ff+en/sHTGlJ2uBNmwZAEVq1fSZegoAPY+zd9qe7leB03g/X/cF+ft5ToB96CzfSREfGMLyf6+jNx5Jh54Ba8yKujIO3W92Md1T1glkklm/up7VG/cQG3lZrrsM5o+hx7LyvdmkbnqVLxkkn3Pv5qSjl149+/3sPnTFYy+8mbe/N1tVKxewet3/+Dz5zr8J38mkUyy8t1Z1NXW0nXYAbTp3Z+XfngV8yY+yIhLQ33EZHMaBHwP+K7rEIk/65teZH+/icjuu9D65p/aIlRy4Bpgf9cRIhGSBO6xvhmbKk9ruzXZkW8Bw11HNMXGZR8z444b62+cTXDIt+9k5q9vpmbTBmoqKxh4zBmkTjxvq8dUb1zPa3fdxOZVy6itruKAa35Exz2H5NvRStJ4d5uMHZYuS1W4DomTvN8a1Df2AuDPrjtcqmvLK1VncrDrDlc+215u5GXf/vwvncp1q3nu+nMZ/+MHKO267cK31+78Lnscdhw9Rm99rFcebi93Qros9aTrCBEA39gbgJ+47miKAFZUnUFl0I7Y3T0goVYNjEyXpd51HSLxZn3zV+Bc1x0iEbSU7Bahq12HSDxZ3wwE5qCzW0Ua47JUefo+1xESPiZj9wLeAiK7A0tdbS2Trzubg67/Ce36pqirrWXOH39BcfuODD7zUmoqNjPxsuMo+82/KG7X8fPHzX7gFxS168DgMy5m/eKPePn26yn79SP5eLSSNN4P02Wpm11HxElebw3qG9sK+LHrDtcS6zk4MZeZrjtyaXvby616b9bnW8EVtGpNorCQms2bttpeDmDT8qWsWzR3myEg5OX2cr/SlnISBr6x/YHIf0DwoGvRv9hMFetct0heKQTuNRkbudW0+c7zvNs9z5vqed4Od/nwPO8Uz/NS9f/3SM/znKzIs745FA0BRRqrJ3l4lIXk1O/QEFCksX5ifdPVdYSES/3PVvcR4SEgwCevTaFdn4HMLr+DZ689m7n//hslnbpSuS57fHH1pg0UFJeQLNp6o701H71H91GHANC2zwCq1q+hav3afDxaSRrvhvphujSTfN8a9HrQqguAwml0rexPJcn82CJ1e9vLdR66Hy/fdi21VZXUVGyi34STadd3z622lwN4/6H72Pv0i7Z5zjzdXm4g2W0O/td1iOS93xCTixdeLYOKH2Zm5dmMIqFzBCRnDgW+DJQ77pDd5HleEkgBDwHHAU/s4EtPASoAGwTBm8CbuSn8r/pzp36T6+8rEjOXW9/8KlWe/o/rEIkX6xsfOMp1h0iEdQJ+CnzFdYiEyvnAYa4jmmrdonmsWziXw2//E14iwXPXn8uB1/+Et/5wO09edDTVG9Yx+upbKCjZ+nJMuz1SfDJzGh33HMqKOa+xeeUygrrafDxaSRqvCLgLON51SFzk7dagvrE9gA+BNq5bwqJ2AFOqj2C86w6JnM3A3umy1CLXIZKffGNPBh513dHc6roxteqE6P/gIJHyMTAoXZbavMuvFOc8zzsW2Bf4C/DLIAjO9jxvJPBzsqs8q4AXgSuA5cCTwDPAV4MgMJ7njSO7wigAKoFrgyB43/O8+fXPOQboCFwQBMHbTWm1vrka+FVTnkNEAHg0VZ4+1XWExIf1TTtgHtDZdYtIxAXA+FR5eprrEHGvfuesD4C+rlua6oNH/khNxSb2OfdKAN76w09ZNHUiqRPPZfCZl1K9cT1Tv3cp+3/jh7TvN+jzx1WuW8Ose37IphVL6TrsQD5++VmOvfe/xx3n4dFK0ngnpstSOiu7GeTz1qD/i4aAW0l8xEHeWha67pDIaUXEz2WT6PKNTRLT33+J5RxW8ApTXXdIXukNfMN1hOy2C4GHgyD4BGjneV4n4EHguiAIxgMnAL8Anga+FQTBjZ890PM8D/gjcG4QBBOAG4A/bPHctv7X7wAub0pk/VZZ2jlApHmcYn2z7fkEIo13PRoCijQHD7jH+qbQdYiEwteJwRAQoMs+o1nx1gzqamupq61h5btv0LpHn89X7hWUtqGwdRs2LF241dFKha3bcPANv2DCz7NbifY8YOt1J3l4tJI03p0mY4tcR8RBXg4CfWOHAdvu7ZjnPCgpmsgy1x0SSeeYjD3YdYTkpa8Ag11HtJTku4xNWF5z3SF55dsmYzu5jpCd8zyvHTAeuNPzvEeB7sBVQFUQBLMBgiCoDIJgRz9NdwU2BkGwtP5rZ5Pd7vszD9X/70VAlybm3gZ0aOJziMh//dx1gMSD9U0X4FrXHSIxsg9wtesIcctkbGfgO647mkvnvYfTfb8xTLr6VCZfZ+gz7hj2u/JmPnz0zzx3/TlMuvo0Srv1pucB4/ngoft56/6fAfDJzGlMvs4w6erTWb94HsP8//51s+XRSn0PP4GPMg8z7fuXs9dpvqNXKSGXAq50HREHebk1qG/sM0CZ646wqh7Dq7WDOch1h0TO9HRZaqzrCMkfvrGtyG7x3Nt1S0sKYH3ViSwNuqJDkiVX7kiXpa53HSE75nnexUD7IAjuqP/nDmS3/uwBnBAEwXue5xWTXbV/J/BgEARPe553OPBV4Fyy2xUdFgTBUs/zhgP3BEEwtn5r0MFBEFR89vVBEJjGdFrf7A/MIHuXvIg0H5MqTz/oOkKizfrmZ8D/uO4QiZnlwIBUeXqT6xBxw2TsncA1rjtEYmY5MDBdltroOiTK8m5FoG/ssWgIuFMFL9OHGvShRRpqjMlY/dmSXLqamA8BATxoW/Rv2rCR5a5bJG9caTK2n+sI2akLgEc++4cgCNYA6+t//Xee500BniC7Em8K8EPP8/64xdfXkV1R/XfP854ju8Lokhbo/BEaAoq0hNusb7RFkjSa9U1PdHe9SEvoRvamK8lDJmMHAl9z3SESQ93I7oAjTZBXKwLrz5J6i+xyfdmJ2j5MqS5j/K6/UmQrWhUoOeEb2xGYC3R03ZIrQSHvVp7DAApo5bpF8sJf0mWpC1xHSHRZ3xwCTHfdIRJj16XK03e6jpBosr75LXCF6w6RmPoEGJgqT292HSK5ZTL2QeAs1x3Exg+FAAAgAElEQVQiMfUpMCBdllrnOiSq8m1F4CVoCLhbEosZ461irusOiZwxJmOPdh0heeEG8mgICOBVM7ToX7xJQP7cwSMunWcydqTrCIm0H7gOEIm5m6xv8uqzkDQP65sBtMwqcBHJ6gFc5jpCcstk7H7Ama47RGKsE9p2t0nyZhDoG1sM3OK6Iyo8KCx6Gk3YpTG+7zpA4s03tivwddcdLiTWc0jhs0xx3SF5wUODHGkk65sxaCt+kZbWiew26SIN9X2g0HWESMx9y/qm2HWE5NR30Zb4Ii3tOpOxuhGukfJmEAicA3R3HRElXiWjknO0pZM02FitCpQWdhXk7/aYyUUcnpzFi647JC+caDJ2L9cREknfcx0gkieu1IVmaQjrm8HA+a47RPJAL+BS1xGSGyZjhwCnuu4QyQPtgetdR0RVPg0C83L1SFMVvEaKKq0MlAbTqkBpEb6xpcCVrjtcK5jFQYmFvOm6Q2IvgT5kSwNZ34wEjnXdIZInuqGhjjTMD4Gk6wiRPHGD9U2R6wjJiRvRakCRXPmGVgU2Tl4MAn1jDwVGue6IIg+6FT2ri83SYGNNxk5wHSGx9BWgs+sI1zwoLHyWft5q5rtukdi70GRsV9cREik3uA4QyTPXuQ6QaLC+GQSc7rpDJI/0AS5yHSEty2TsHmR3oROR3GiDzjpulLwYBALfcB0QZd4njPWW84HrDokc/bmTZuUbm0QXuz7nQceix4AKVrtukVgrIbsdr8guWd8MBM503SGSZ4Za32gVruyOr6IVKyK5dqP1jc7kjLdvAAWuI0TyzJUmY7XDQQPFfhDoG9sXOMV1R5R5kCzKUEVA4LpFIuUEk7H9XEdIrJwODHQdESZeHf2LH2YBdVS7bpFYu9JkbN6eyykN8j9oyzkRF7SNs+yU9U0J4LvuEMlDfdEWzrFlMrYdOgtSxIV+wEmuI6Im9oNAsmdJ6YJEE3lVDCuYxUuuOyRSEsAVriMkVr7pOiCMvEpGFj3Oq647JNY6k92WV2SHrG/aAhe67hDJU0dZ3wx3HSGhdhbQyXWESJ7SoCi+LgHauY4QyVNfdx0QNbEeBPrGlqK/cJtN8k2GaAs6aaCLTcYWu46Q6PONHQPs77ojrBKfMq5wKlNcd0isXWsyNtafG6XJDNDadYRIHtP26bIzukFTxJ1DrG+GuI6QFvFV1wEieexwk7HDXEdESdwv6JwPdHQdERcedC7K8LbrDomULsDZriMkFi5zHRB2CcthyXd52XWHxFYKONp1hITaRa4DRPLcOdY3PV1HSPhY34wEDnbdIZLn9DkpZkzGHgYMct0hkue0KrAB4j4I1G+GZuatZGxiCe+47pBIudJ1gESbb2x74EzXHWHngVfwCiO9pbzrukViS9s+ynbV3+Wui8wibhUBl7uOkFDSakAR9y60vilwHSHNSsNdEffOMxmrrc93U2wHgb6xRwH7uO6IGw8Shc+SIKDOdYtExoEmY7WlozTFeUCp64go8KBV0US6eOv52HWLxNKpJmN1BoZsjy6EiITDhdY3nusICQ/rm3ZkP0uLiFvdgBNcR0jzMBnbFjjDdYeI0IrsjpCyG2I7CASudh0QV14NQwpm8KLrDomUi10HSKR9xXVAlHjQregRNlLFetctEjut0Opc+YL6u9u1WlQkHAYAY11HSKhcgM5vFQkLXReJj7PRe6tIWJzrOiAqYjkI9I3tBBzvuiPOku8wgk2scN0hkXG6yVhtgyEN5hs7FNCK0gbyatmr+BHep45a1y0SO192HSChcwLZu9xFJBw0mJctaVtQkfA4Tme5xoZ2wxAJj4NMxu7pOiIKYjkIJHtBQkOHFuRB+6Jn+I/rDomMrsCRriMkkjR0aCRvEwcUTeQl1x0SO+NMxg50HSGhogshIuFypvVNsesIcc/65mB0XIpImCTRz7eRZzJ2CHCI6w4R2YpWBe6GuA4CT3UdkA8SqxmbWMhbrjskMozrAIkW31gPnWnSJIllHFbwKlNdd0iseGi1idSzvukBHOe6Q0S20gH4kusICQVdFxEJHx17EX2+6wAR2YYGgbshdoNA39hWQJnrjnxR+DytqaPGdYdEwikmY4tcR0ikHAj0dh0Rdcl3GJuwzHTdIbFyoclYz3WEhMJ5aBcOkTDSea4CcJLrABHZxl7WN4e6jpAmOc11gIhsY7DJ2FGuI8IudoNA4Big1HVEvvBqSRVM19Zzsls6AMe6jpBIOcV1QBx4kCycyl7eSj503SKxMQCd3SlZusgsEk4nWN+0ch0h7ljfDAIGu+4Qke3SICmiTMYOBVKuO0Rku7QqcBfiOAjUheMcS/6H/dnAUtcdEgnaHlQaQu/nzcSDdkVP0IpNrHDdIrGhbefynPVNe2CM6w4R2a42aNvefHey6wAR2SHdIB1dem8VCS+jnYt2LlaDQN/YJHCi645840HroonMd90hkXCSydgS1xESfr6xe6O7mJuVF9Cn+GGWU0OF6xaJBQ0CpYyQbQtaUVPDtVNf5uynnuW0f2e4a9YcFm/YyCEPPsZ5Tz/HeU8/x6WTt39s6jurVnPWU89iJk7+/GtWba7gvKef4/QnJzFzWfY+ijvemMPE+Yty9ppEmkDbg+Y3rdgWCa/B1jf9XUdIo2gQKBJefQBtD7oTsRoEAocBnVxH5KPEeg5JzNUZVLJLrcn+ORXZFa0GbAFeNfsUPcosAgLXLRJ5o03GdncdIU6Fbhj8sJ1P+6IiHjz+KP55/FFMW/IJayurOLR3D/567AT+euwE7jty248h66qquPnlmfz68LGkjzuSe44YB8DjHy3grL0G8tsjxvHAux+wYN163lu9muP675HrlybSGMdb3yRdR0juWd90Riu2RcJOqwIjxmRsT+BA1x0islPHuA4Is7gNAk91HZDPCqfRlVoqXXdI6B3tOkAiQYPAFpJYxyGFk5niukMiz0PbzuUt6xuPEF7A6tqqhHVVVdTW1bG5tpbauoD2xUW8vHQZZuJkLnjmeSYv/Hibxz02dwEjunbmppdfw0yczKT6ryktKKCyppaKmhpaFxTwk5lvccPokbl+WSKN1Q4Y7TpCnPgSoCGwSLjpc3T0nEj2ZyARCS8NAnciboNAXTh2yKujX+FUXnHdIaGnQaDslG9sd+Ag1x1xllzI4ck3edF1h0Re6FaESc6MBkK3IrSsXx+Kk0kmPPIkRz3yJKem+tO7dSlTzziR9HFHcvvYA7n99beYt3bdVo+bt3YdSzZu5O7Dx3L3EWP5+RuzWVVRwckD+/HOp6v55ZtvM7RTR/q2bc2T8xfy/Vdm8s6q1Y5epUiDTHAdIE5o6zqR8JtgfVPoOkIaRFsui4TfGJOxbV1HhFVsBoG+saMB7dPjWOIjDvLWstB1h4TacG0nJ7twBLrTrsUVvMGBiYW85bpDIq3MZKwuYOSnUA6B//6BpVVBAc+d9iWmnHEiry5dzotLluF52b9SerVpzZie3flwzdaDwETC47h+e1CUTNK5pIR9O3dk3tr1lBQUcMvB+3Pb2AN5ZuFiRnfrSnVtHd85YBR3vTnHxUsUaSgNAvOM9U0x2TNcRSTc2gDjXEfI7jEZ2wo40nWHiOxSIdlrirIduxwEep5X7Hne/Z7nTfM873nP837f1G/qed7hnuft39Tn+QKtBgwBD0qKJrLMdYeEmgcc5TpCQm2864B84EFR4bPs4a1hgesWiax26AJGvjredcD2fLRuPb1al5JMJChOJunSqoS5a9dRUVMDwNrKKmYuX8HwLp2oratjfVU1APt368r0pdmPr5uqa3h/9RoGtPvvjaS/n/Me5+y1JwAJzyPheWyqrsnxqxNplLHWN0WuIySnJpAdMIhI+Gl70Og4CChxHSEiuyV0R1iERcFufM0xQEEQBIcCeJ7Xsxm+7+HAJ8DMZniuz2jaGxLeJg5Ivs+M2sE6RFd26Gjgr64jJLQ0CMwRDzoVPcraynNYQzEdXPdIJB0DPO86QnLH+qYr0Nw39DWLS/YZzLdfmsGkhYupCQL6tGlN37Zt8CdNIeF51NTVce2oYfRsXcpj8+bz1EeL+N2Rh3JMvz68vnwFp/47Q9LzuHrEvnRplb3Ws3jDRl5fvpKrR+5LRU0Nf/3AYiZO5qKhezt+tSK7pRQ4GJjqOkRyRqsBRaLjWOBbriNkt+jmR5Ho0DmBO+AFQbDzL/C8PYEngK8FQfBC/a/5wAlkf7DoDLwPXAT0AO4G2pIdMv4iCILHPc8rJ7v6sBcwCbgCqAJeAm4G0kAdsBn4ahAE8xryInxjC4F16O6M0Ag8Pq68gI4UUOq6RUJpSbos1dt1hISPb2w30KriXAuKmVV5DvuSQNs8SkNNTZelNLzPI9Y3Bvi76w4R2W23pMrTP3AdIblhffMq6IZckQjpkypPf+w6QnbOZOzTaLggEiWD0mUp6zoibHa5NWgQBHOBE4GzPM97xfO8z5ZX9gZOCYLgs+XRpwN3APcHQXAk2bNDfuJ53mcrDFYGQXBUEAS3A+XAHUEQfAXYi+zqwMPqn2NtI17HKDQEDBUvoHfh88xw3SGh1ctk7GDXERJKh7kOyEdeJaOKnuAV1x0SSaNNxiZdR0hOHeA6QEQaROcE5gnrmxKy10ZEJDq0ijfkTMYmgENcd4hIg4xxHRBGuxwEQnYYGATB14CTgF/UP25SEARV9V/yCtAfGAZMq3/MBuBDYFD91zy7g+eeDPweuAv4KrC+Ea9Db8ghlFjEGO9TGrS6U/KKLiTK9mhlkSOJVRxaMI0XXHdI5LQm+/lP8kcotwUVkR06yPpGu7Tkh/1BuzuIRIw+V4XfcLJno4tIdOi9dTt2OQj0PG8/z/PaAwRBsBxYRfbw6X3r/71H9ny+OfX/c1j9r7chOwT8bBlm3RZP+/l+pJ7n9QeeC4LgG0AH4JJGvA4NAkPIg6Kipxu1wlPyg96UZXs0CHQo+SHjk+9rZaA02EGuAyQ3rG8SaLWJSNQUobON8oWui4hEz0jXAbJL+jtUJHq0+GQ7dmdFYAHwpOd50zzPm072jL91QAfP8yaSXQ04NwiCicB1wCWe500GJgI3BkGwejvPOR34qud5j5G9s+IFz/OeJ/vm+nQjXoc+8IaUV8Go5Bymu+6QUNIgULbiG9sa2Md1Rz7zwCuYznDvE95z3SKRcrDrAMmZvcieBS4i0aIz4/LBQPpTwqeuM0SkQYZb33iuI2SnNAgUiZ6RJmO1S8IXFOzqC4IgmMEX3vQ8z/OBGUEQfPsLX/sx2e1Dv/gc/hf+eRJb3/Xy+G4Xf4FvbFegb2MfLy2vYCZ71u7NOoq0lF62MtJkbDJdlqp1HSKhsS+7uWW1tBwPSosm0qnyTJbShp6ueyQStCIwf+gmHpFo0o1W+eBYTgQ6Ucsi1rOYJVQxn/Z8TIpq2rjOE5HtagOkyB6tJOGks8ZEoqeE7DXGWa5DwiQOF1y1jD7kvIDuhZP1B0+2UQoMcR0hoTLCdYBkeQHdix9mHdVscN0ikTDYZGx71xGSE6NdB4hIo+zrOkBalp1hugB7AJBkDzpwCEMZz/GM5BJKuYy5nMWLjGEqvXiHBJVui0VkC/o5OKTqf8bZw3WHiDSKbmL9Ag0CJScSSxnnLecD1x0SOrqgKFsa7jpA/surZe/iR3iXYKszfkW2x0PbzuUL/TAlEk17Wd/scjcgibQd/1zlkaCAPenCOEZyGKewD5fjcQnvcRpTOYBpdOVDPLRTi4gbuq4ZXkNdB4hIo+mcwC9o1A8DQRCUN3NHU+gvzAjwIFmUoaryPAI8tP+5fGZ/4E+uIyQ0NAgMGW8jBxY+zZTq4xjvukVCbx+y50hLTFnfJIBRrjtEpFGKyJ7x+a7rEGkxDVv16VFEEUPowRB6kL1UFrCRSuayktUsoJCF9GY1/VqkVkS2pOua4aVBoEh0aRD4BXG4K1B/YUaEV8Wwglm8WLOfDtqVz2kLDNnSMNcBsq3kUsYHM5hacyCHuW6RUEu5DpAWNxho7TpCRBptHzQIjLO9m/wMHq0pYTh9gD7AWCBgDZuZyzLWs4BWLKQfG+jR5O8lIlvSdc3w0hm7ItG1t8lYL12WClyHhEWkB4G+sSU0xwfeZlJds4nX37ydlavfhiCgV4+x7Df8elatfodXX78Fz0tQVNiWIw+7b6vHrd+wkBmzbqWycjV1dTXsO+Qy+u9xHGvXzeWlGTcCHmMPvI327QYy7ZVvMnjQ+XTtHM35SfJNhtQMZTUldHTdIqGwp+sACQff2L5AB9cdsn3JtxlT14XX6wZqO1/ZoUGuA6TFRfPDp4h8Zl/gn64jpMXs1SLP6tGBUkYzABhQ/2t1fMIGFvAJm5lPWxYzkAr9fC/SBL2tb7qkytMrXYfINrQiUCS6WgE9gSWuQ8Ii0oNAskOEpOuIz1RVrWNAvxM5eP9bCII6Hp14LEMGXcjLM29mwrjfUtqqO3V1Nds8bnPFKg7a7/u0ad2bjZs+IfPCl+m/x3F8YP/O/iNuAM/jP3PT9O1zNMlkUWSHgAAedC6axNSqE7WyRADoaTK2JF2WqnAdIs7pTrsQ86Cg8AVSVe2wQRet/JLt0iAw/nTzjki06bNWvLXMIHB7EvSgHT1ot8V3rWUB6/iYj6lmPh1YQooarSIXaYARwGTXEbINDQJFom1PNAj8XNQHgb1cB2ypdWkPWpdmd8moqdlEIlHI/MVP07XzCF5+7SaqqtczZK/skG9L3br897iVzZuX065tdhv+goJSamqz85FksphZc+7k8DG/ztGraTneCsYllvJOXU/9MCp4ZO8tfc91iDg3YNdfIi550L7oCdZXns0KSunqukdCp6/J2KJ0WarKdYi0GL1Pi0Rbw86Qk8iwM0wbsne8u5OkHx3pR0eyv9MCaqnlQ1azjMXUMZ8uLCNFHUVOO0XCazgaBIaKydi2wB6uO0SkSfYEprmOCAsNAltAXV0t0179FvuPuIFFS55n06alHD72bqqr1/PU5LPo0fVASko6b/O4zZtXMGPWjxg/5i4Ahu7tM/PN2wFoXdqTPr0mMOf9+6itrWDfwZfQpnWfnL6u5uJBonASicoLqMMj4bpHnBuIBoECfV0HyK55AX2KH2FOpaEtBZS47pFQSZIdFH3gOkRazEDXASLSJCnrm+JUebrSdYg0u9ytBtxdHkkKGERXBtEVGAUEVFHNu6xiJYtIMJ8erGQg6JqACNDbdYBsY7DrABFpMu1qs4Wof+Bye9fbdtTVVTPt1esZ0PdL9O55GAkvQb89jiOZLKKkpDOdO+7L2vXztnncps3LmfLyNYw54FZal2ZfVklxJ8YddDujR3yLZSteo7CgNe3a9GP40Ct48+1f5fqlNSuvhiEFM3jRdYeEgt6UBTQIjAyvimFFj/EGATpwWb5I24PGm1YEikRbEn3eiqvwDQK3x6OIIobSk8M4kHGcRYor2MRFvMWJTGE402nPQteZIo70cB0g29BqQJHo0zXnLUR9RWCoBoG1tVVMfeVa+vU5lgF9vwRAt677s3jJC+zZ/2Sqazaxes37tGs7gNraKoKgloKCVmzctJQp06/hkANupUP7ba+hvTH7Z4wadg0rP32bwoLWeF6SquoNOX51zS/5DiNqhmmLOdEKAwF0YSpSEmsZU/gcU6qPZLzrFgkVDQJjyvomCURzKwoR2VJX4EPXEdLsovv+7NGGEkawB9lL7uOAgE/ZxDyWsYEFlLKQfmyku+NSkZamQWD46L+JSPRpELiFqA8CQ7U16Ifz/smy5TOorFzDf+amAThg5I0UFbbl35lT8bwkI/a9mlYlXZj97j1s3ryCg0bfzGtv3sbmihW8+voPPn+ussP/TCKRZPnKWdTV1dK96wG0a9Of51+6ig/nPcjoETc4epXNx4P2Rc/wYtWpGgTmOQ0CBTQIjJzkAsbXzeal2uGMdd0ioaEVY/HVg+xqIhGJtm6uA6RFxOtitUcnWtOJgfz3J8U6lrKBhSxlM/Npy2L2pJIOLjNFmlm8/hzHQ6gWn4hIo2gQuIWoDwJD9aY8eNB5DB503ja/3rnTtueyDx96xef/9+FjdrzNZ7cuo+jWZRQArVp15fijHmyG0vBIrGZcYiFv1fVlhOsWcUbbLeQ539gkIbuxQ3ZPwUz2Dzoyu24PhrtukVDo4jpAWkyoPnOLSKNpEBhP8R8gJOhJO3rSDtgbCAioYwFrWczH1DCfjiwlRQ2lrlNFGkmrXsMn/u+tIvHX2WRscbospTOy0SBQQqDweUorL6CGROR/P0rjdHIdIM71RitNIsmD4sJJ9K46jQVBB/q57hHn9H4eX7pZQyQetBNLPOXfxWoPjyT96EQ/OgHDgIBaavgPq1nGYgLm05XlpKij0HWuyG7obH1TkCpP17gOkc/pmrNIPHQEPnEdEQZRH7zoTTkGvFoGFbzMlJqxOmsqT3V0HSDO6e70CPOgc9GjrK08h7UU0951jzjV2XWAtBgNAkXiQZ+54kkriQA8khSyF93Yi27AfkBAJVW8wypWspAkC+jJKgYACce1Il/kkf2z/LHrEPmcrjmLxEMnNAgEIjwI9I3tALRy3SHNI/kBo2tGsJQ2+os2D7U1GVuQLkvpzrf81c51gDSNV8fA4od5o9IwXKu785pWBMaXLjKLxINWBMZT/q0I3F0exRSzD73I3tJyMBCwngrmsoI1LKCYBezBOvo4LhUBDQLDRu+tIvGgBSj1onyxTgOjGPGgTdHTzKk6Q/9d81QHYKXrCHFGg8AY8CrYr+gJplWdzKGuW8QZDQLjq43rABFpFloRGDN2hkmiFfkN49GWVoykL9AXOBQIWMlG5rOMDcynlEUMYJMG55JzGjyFhMlYD/2dKRIXuk5RL8qDQG1RFDOJdRySmMfrdQMZ7bpFcq4jGgTms7auA6R5JFZxaMGLTKkZp62e81R7k7HJdFmq1nWINLti1wEi0iw02IifUrJbCkpTeHShDV1oA+xZ/2t1LGE9C1lKBfNpx2L2pErb4EuL0iAwPEqJ9jVzEfkvrQisF+U3NW1RFEOFU+lc2Y9KkrrglGf0ppzftCIwRpL/4dCgC6/WDuYg1y2Scx66sSOuSlwHiEiz0OqG+NFxKS0lQS/a04v2wGAgIKCOj1jLEj6mhvl0YgkpavXfQJqNrnOGh65JisSHVgTWi/IgMMrtsgNeHf0Lp/FC9eEc7rpFckpvyvlNg8AY8SBRMJ1hdR15L+jOENc9knOd0CAwjjQIFImHDq4DpNlpCJUrHh5JBtCJAXQChgEBNdTwAatZziJgPt1Yzp4Eul4ljaI/z+Ghz74i8aHFJ/Wi/OEkcB0gLSMxj4O8USwK2rOH6xbJGQ2C8pu2Bo0ZD0qLnqJj5ZkspY3Ofs0zrV0HSIvQxRCReCh0HSDNrtR1QF7zKKCQvenG3nQDRgMBm6niPVbyKQspYAG9+JT+aAtX2bUoX6ONG60IFIkPXXOuF+W/ZDQIjCkPWhU9zdLKszUIzCNJ1wHiVBvXAdL8vIAexY/wfuU5tKNQw6E8ovfzeNIgUCQe9B4dP1pBFDYerShmGL2B3sAhQMBaKpjHctaygBIWsAfr6e24VMInytdo40aDQJH40OffegnXAU2gQWCMeRs5MPkBM1x3uLRu0TyeveYspv/4mu3++1UfzOapS47hrft/9vmvVaxZxXPfPI9JXz+dFW/PBGBO+R0smjYxJ81NoDfl/Kb//jHl1TC4+BHeIaDOdYtLHz72fzx7zZlM+sYZLHzhya3+XV1tDa/ddROTrzM887WT+OSNlwC9n0vo6GKISExY3+h9Ol40CIwCj/a0YhT9OJzDOJgL6M0VrOBCXqOMF9iL12ilrdVFg8AQ0WdfkfjQZ996Uf5LRoPAmCuYTq/aPdlEQX5ud7Lq/bfY65QLWTz92e3++9Ufvk3qhHPZvGr557+24LnHGXjcWXQfcTCv330LJR27snruewzzr8tVdmPpTTm/1boOkJbjbeTAwmeYUn0s4123uLBhyQLmZR7iqLv+SV11FZO+fjo9Ro+jqG17AD565iEShUUceUc6O/z7n3M55p4n9H4uYaMVgSLxUYA+e8VJkesAaSSPrrShKykgVf9rdSxmPYtYQiXzac/H7EmVtjTLI1G+Rhs3+uwrEh9RXgjXrKL8l4wGgTFXHFR22O+jKY+v2W9tSVVNcaKgqshrXVmbaFNVRduqqkTrqqpEaU1VYXFNdQFx3G9/b3jpTdv+8VXv9Lx84b3vb/Pvh8NDk17vvvCTT1tdvvDe+QDplTN6sNLjwJLZa1ZumNdvye1fSd58xmEf7b3w3s25zm+I1YUdK+G7jXqs53m3k91wZUIQBDVf+HfHAiYIAr/Jkdnnuwb4zRe/jzRZXq8WywfJJYzfa/60f5QO3VTYuWpZorIW6mrrkkXVHiVVdV5xNYmimrpkcU1dQVFtbQFBfN7T00/P6HFE3+Liry19YAHAp90LBg15+uZVRx005FOAW19+MjVhaL/Vxy68dxXAB8lNw8ZN/d95nVYuaRvF9/OVRV3q4P/ZO+/wOKpz/3/ObNWuVqti9WpL7h1X3OkdAiTEQCCmJRAwIYRyk9ybG365uZCEkkJygyHBwA1RSIAAAXJDAMvGvfcmy022VSxptdK22Z05vz92DZIs2erN83kenuzOnHPmHSt75sx53/f7/luH+xlzeb/H2Aw5B/h43vkr9hcW9LUZBj1MXvlx8WBfG2HQnRjPssGEQg5ucnADowGJRKPMU2Pf9Zb3q3GqsBuO30FMfLDx5I/62giDUxgZgecASXXH1qWnbD3qCmm2HK/XPMTfGKdIaTiNBhk+s7ManuhrM/oFhiPQoF+Sr5TtvMXySvyh6qzxAbu1ymTaat0ZR6pPWBOqcR/z4W704zKppAxBF9lx4YjqCIcbXKGwLz6kBlwhVXWF1IhLVXVnKCyc4bDJHo5YbJpmt2i6w6Tr8QLcop8XVx9q8t8+C+wAACAASURBVJJm1cgNlae2dj7P6idiU8kNlecCLJ6dxpNvb+Gd9w+xoDCZCo+fnZu2pKxYHuSmWYWMzU3q3RtoJ7mh8j90pp8QwkQ0fvKvwBXAe91pVys8BPwO44W7uzEcgYOcHHF491fW/PNLz0y9aIU59XznzOD20Hh1VzwimOIxU1trwldlRm9QiAsJEpUIbmuEiDWM364SsKkE7Sphm4pmU9FtKljDKNYIZnMEq1nDZtKJEzpOEa05GS/6SYBIvOohI8VCbqg8D2B0somE4MmM3FA5AHPyHewvLc3MnZrIwcoGjlfWkCdrz7to4M7nHV5bGnP5gMDYDDkHmLJlR9GyOTPMUlFaXXcaDA7KszOl4QgcVIT72gCDHkQgMDNMyQtWjTf/X+p7x+6z6Jjy+tosgx5jc18bYPA5xp7zOcAdK14X7428wuqc956y3JFh88qs5GSf6szzNFTnebzBTG+jKTEQSrZpWo7AyM4esITY0dcm9BcMR6BBP0PXr7W8uXy8snWOEJiHHjqq/2f8d9K/4f3TrhuDFcMPWdUNmx3VtkSl+nOJOamgh2yOGp/NXVET7w6W47KHsWVKRB6IM0qUmTQ95AiH651quCFeDftdITX4uRMxpOJUwzjCYbM9HLFaNc1u1nWHSZcJMSdiv4vGs1vNPPHVqYTCGl//9TLuvGgk2w7V8v0bJvPASyt58b55fW1iW3RWnugSYDXwBvBL4D0hxI3A40AtcBKICCGuBK6RUt4HIIR4DlgFbAKeJ7rBaQLul1LuEEJ4gCXAdKJ1N64HfgJkAP8UQvyG6GZ1sZTyH0IIO7BHSlkghFhKNO08C/gTsAU4VcgxDNwppTzWyfsdrBiOwEHONZa36sy6tN778vJxP188PfKhc/z+D53zxzn1QOPM4JajU4Lb41zSN+HUvCpB+hUqPSb8tfE01JnQTpqwBRRSNchCEH/GC0p0SwSvNUyDTcVvUwnYVUI2lbD9lDMxHHUmWsJYLBoWU9SZ6BA6DgGumEOxy8RZzTQEvtijawiGcTu+eHzcNGsY//3WZm5+7mNGZSdSmJFA7hDnuTafG3N5/0ftawMMep5Eb0Pm1954Z+trX/1SEkIM5PdEgzNjrLsGF4Yj8FxAoqTYKgq/mv+zmjePfnubqjsm9LVJBj2CIdvcf+jXKiwGXSe9rqIsubF+2snRzpLg7xclf+3WF0Krkg6E6lxOxx5XQXB97ogRIDJPtU8IhipyPA0n8jzehhxvA0N8gXiHGs5Sou+WAwp/KMJP/7aFHUfqkFIye1QG3732i8dKeY2Przz9L4aluwBw2My8eN88QmGN+19aSV1jiLsvHsUVk3N5Y9UBvP4wd188qq9upz0Yc2sM4wXPoN/gpu7EXbb/qXQI/4JTxxRQUqtr9i5JvXnOQ/Uvrxmqes4fqsIJC9vWOwkFFKYJUOz4C+z4C1I48fl4OiIYwLXfh/ukD7cWxOGMYM0B8fkkrZkUW4PJltZgt6V11F6Lpvkdatgbr4Yb4kOq3xVSQzEnohavhnGqqnCEI2ZbRLNZI5rdrOtOk5QJRJ2IHa6hpOk6/pCGK85y1rZLPtrNzXMKAVAUgaII/KF+nfjQ2Q3G24EfSCkrhBAJQohk4ElgmpSyXgjxBJAPfAj8WAjhJPoAuBB4FPgI+J6Uco0QYhzwDHAZ4AY+kFI+JoT4D+BmKeUdQogLgEullEEhxBVnsOuklPJ2ACHETqIb12VCiKuBHwLf7OT9DlaMh/IgJkVUH04WNTMA3A1q+teLd2x/5WZmISqO+pSRwY8ds+Z+7JiFTQ95p4W2rZ8e2mZK0usnOHUynDoZ2a1sbwUE1R4zFbUmvHVmIl4T1oBCYiTqJHQjUMIW3GELbl8n876FRLOEabCGabSF8dmimYlqLDMxYlORscxEUywz0WLSsTfJTHQJcM4amcajr67l0x3HyEiM40BlA9+8dDQNgTCuOAuVHj/Hav1oumTlngrcDhuJThs1DUEe/P0qDlc3cuP5QwFYf6Caj7aVD8b53JjL+z/evjbAoHcYWXpw4sz1W0rWTJ98TtZ1PUcw1l2DC8MReA4gYvWN4ky+lJvzf+p699h9n9WpGXP62i6DbqdfL/LPMfx9bYBBz3Llpg+OAsPGVOwXa8fM9bz+4neGf+vO5xoOOX1Vmx07R+iCdC9DNleS5w/hmOS12zJ2ZdgydmUMaTaOLRJpzPT6juR5vHW5Hm8kvdFvc4VCqWZd5gk4+wZuH+ANqFwzNZ8nvjoVXZdc/l8fcvuC4aQmxH3eZu6YDH5224xm/ZbvOsF5Q4dw98UjWfR8CbNGpvP22sO8+uCCXr6DDmOsfWMMZEegkRE4iJhqWrP6MvPfRwvBpJbnpmzdoXx4yQLlV+6vT3nE8+JGl/RPyQwz4VoP1JjYty6eaq/CTERz55qCtDvxjnLiBY5+fjyC2ePHddhHYr2fBELEJWqY80G4O2Jz2GRy1MeZHPVx9o5Ff0gpbRHN6wiHvfGhsM+lqv74kBpKCKlhV0jVnGoYpxo2OcJhc60uU3wRPUMTov6d9YdT/m9zueOFe+eecfjyGh8by06y+MpxBNUIf1xeysJnP+bOC0d2yMxeJtjRDkKIBGA+8JwQAiAdeADYJaWsjzVbA+RLKaUQ4jVgIRAC3pBSRoQQk4CnYv3hiyzPGinlstjno0Br/3hN56CWjt1/xWwcAuQCf4hdwwwc7+i9ngMYkemDmGssbx0WgvxT34eXecbPXVW+fMXs3HmwWYf8EkidHlJsCZ/FTZv9Wdw0zDIcmBzatWZmaIueptWMFVGHzufESVLjwqRmtrL1FRTU1ps4UWvGU2ciUm/CHFBwhwWZCFLaa7cUmFQriaqVxMZO3rvQiVgiiQ3KSoftyF6PZW9pg3Lj7WMPv3L8WHjN8qNDfvHEhds/2XEy5XBt41CLSSE7zRXeeajGFRHyyJtrDqZeOD7L9vG249b9J+q56rxcDlZ6efmTfYNqPjfm8gFDQ18bYNB7XP3PT+eXFeSurEobMruvbTHodkLFRdONddfgwnAEngOccgQCmIRmvT7n+TnLq25cVto4aT6IfiGHb9AtGI7A/oPhCBzEmLRIaFhl2QSA6Ru3DVv5ranZ3rWJ23+55LG8B+58NlgQCrpWulghzCdnu8VJs4biqyFrZQ3ZcREsk0B8PieHzOb4Q8nuMYeSm28pK7qMDPH5D+XWN1Tlebz+LG+jOSkQTLRFtNyW+xu9TUaig4zEaMS0X41gMSkkxDUXvVu9t5KFz36MxaywaMEILpqQTZzVTDCsoUZ07BYTz723nQeuGIPF1O/LKhpzawzDEWjQp1hQfbdbX9ycqZxoM5pt8tZdoz+8eL6mCZP12cQ7Rz3uWbLTLtWxACkaI66oZ0SDwtG1Tg7WmJmOwH6ma5qJJCZQl5hAXbPjKrYTPhKO+Uhs9OOyqNhTJEoBiDOO12GEECGLOSFkMSfUOeLabOYtq2Tdr5fjyE3nPy+dk8Clc0iTUv9JOFK/+SdvKlVbD1kUTdcVXddfffRtx1M/vWl9kiLlf7+8emwkrJk+2ld9Yv6odDk6NzFzXG6y5aoped17H91LZ2QXvgI8I6V8FkAIkQhsiH4UDimlH2iqnfcy8DbRSJBbYsd2AXdIKQ/GxiiIHW/5kDj1ctV03qkGTtVnuLpF+1MbLDXAIeAGKWVtrA5Wdvtv8Zwh1NcGGPQM8TRUZ4uj01sev+zTQ/PKhiauOJblmguH50PlYRhVB5ZJABFhiVtvnzhzvX0iitTC49R9G2YHNwUytcrRCgw5/UpfYJck2yMkp7ey1FMF9fUmTtSaqKszo9abMPkVElRBBoIOZ4afDalgVq0kLXxpLmVrq1j/p1JGfWfkMICC7wxnDSxwTBjK3d+NZvxVlXop/c4q3rxUDNtXZ0UImHPvtPCnv9ihP7Jsq/6tFxYcLypI8tpU1O1RmVPdpqJbVYQ1gmIJYzZrWM0adkXHoUjiiWYm9ub839H53JjLBwZGRuA5xn1/eP28/374vr1hq6VfRx4YdJj6szcxGGAYjsBzACFPr309L+3NBam2o2tW11wzAUQnNTAM+hnG77n/4OtrAwx6jll7V20QMBsgpc6TY9YiB9Q7Ghz8NsH5yyWPFd53xy92LsA7v9bE/hIXflXRJ6ZRPjuNclRsJ6rI2+chNVtiKmrrGroizFUuZ0GVy1mwMad5/ogrGKrO9jYez6vz1ufWNzDE53c6wpEMRcoswenzfU+h6TqPvbqWx6+fiM3yRUxsdrKD5T++BiEEx2t9LHq+hKHpLmaPSmf1vkp+8Pp6LpuUw6q9lew7Uc9HW49x8YRs5ozutyqpxp5jDMMRaNBn5IpDu2+1vmw3C+2MkhaOYDAxLhjaFoizTwgLq/MZ911Zj3mWHLCgFZ5q49LJvbiB3ICger2TtScsTEJ0LMLCSijTSnVmEtWfH5OgBXEc9OGu8OFWA8TbItgyYvUHezTkoWbrIUbcPp/yf237wh4hlIDVkjTqiYWcUl8O1Tay4t4XWHX5jPP3LV1G4gNXkz5zOD954i/D/37tXDZHttH4/VtZp+thRzjicarhRqeq+hKi9RBD8bF6iPFqmDg1YoqLRKzWiGa36LrDpOuuWD3Ent5E7swi6zZg0akvUkqPEKIUKAFWCSFqAA+xLIaYvNwewCmlPPVHvht4QQhhITofLiG62dsWHwEfCCHeB14EXo/VsVrVWuNY9sp9wFtCCEk02+QnwJFO3O9gpu7sTXoPVfWyasO/4/efQEpJQd6VjB15JydrtvHZ2kfJzb6YKRMfPb1fuIHV6/8df6ASTVOZNe0nJCeNpt57gJXrvgcIZk9/EnfCMFaseZRRw79GasrE3r/BXuRKyzs7hWBBa+fuWbp1xlMPz9wetJvHQzAftuRBzgrImATCdaqdLkyWbbbRU7fZRiOkro0MH9wyO7jBmx85PlxBZrY2dltYJe7UCO7UCKctBSPgqzdxrNZMbZ2ZkMeE4lNwhQXpEjIQPbsg/8sja9hXcoIv/ywqvzHpunw+fHILZWuqLNmTk/FW+Fm15ljhRx8cYOpNhWSNTWr32IqOagnjtYbx2cL4bSpBu0rIHiJii9ZMlLYwwhpGsUSwmDWspi+ciU4gQUTr77WHjiZQGnP5wMBwBJ5jWCKRuPtfes3xi/vuqEOI9k84Bv0d47c8+DCyVs4NWt17GO1eNzPJWrn7wxN3JUmUfrsDa9Bu+tV78TmOMbcOYubuWuFq+r3gcHl5aWHBfH1keFl4r3XBr1/67uR7bvvNyrQhVbOv98BOOyt3xDECQaqVUGYO+zNz2I+PhN2V5Ff7cI8Gkdre6zfYbal77LbUPWnNBYssEc2X2dB4NM/TUJvr8aoZjT57QlBNMet6Xgfex9tFWNN59NW1XDUlj3ljmm+rNFHaISvZyayR6ew/4WVYegKPXjcRKSWLni/h3ktH88aqMp5dNJM7flPSnx2BnZpbhRA/Bc4HLpRSRlqcuxxYKKVc1HXzQAjxEPB8y+t0NwPZEWhEZwxYpLza/PbyiaZNs4Ron17yqH0HajdPHAtAQIlL+oX7juDD9b8vNyFzmraLk6TOa2S+KvBucVBy0MrormR5CDDF4R8ah3/okGb1B5VAgPhDjbhr/Li1IM74CJYcEOmdvVZLhl4/g6q1+87abt/STxl+23yEEJgdVrRQmEgwjNlpY+tTbzPp8eujNiuKpdFmTW20WVPB2SFbzJoedITD9c5YPcSYE1GND6maK6TiVMM4whGzPRKxWTXNbtZ0pyKlS0CiaN880+FNCSnlglaOXR77+GQbfb7V4vtu4NJW2mU0+by0yedvtGg6rcnnJ2JtFrUYayW07ggx+JzavjagKZquMmnsYhLdw9H1CH/78HIKC75ETd0ORhbdgj9Q1Wq/HbuXMCR5AmNH3UV9w0FWrP4uV1/6FntL/8TUiY+DEOw7UExeziWYTNZB7wS0EmwYruyZ3NZ5sy6ti1/YmPb04umVUhHpgIDyuVB1DEbvBevUln2kUEx7rIWT9lgLQUo5NFK+c25w/clh4SMFZvT8Vi7TbszgTNEYkaJxmpNQg6DXxLE6EzW1ZgIeE8JnIj4kSJXRuoQdrvvakq88PRN/XYiXbvmEjFGJuDMdXPvEVMIhjZe/vow5d46kfFstV35/Mn96YCW3vTjv7IPG0BWsIRtDQjaGdFbfUdEIWSMxZ6L6uTNRtX2RmSitYYQjgKcj4xpz+YDBcB6cgwyp9eTe9LcPNrzxpSvPQ/RsAJxBr2H8lgcf/WodbdAziDYcgQAZcYdHfyXvmRNvHX1wd0TaRvemXQbdTusvmgZ9geEIHKSk11WUOdTAhKbHpm/c6i4tLCC8sHGG8uOko+im3CWvLp71tS//oaQg7+D8sUFmDw9Rvzye5TVm5iCic7IT7+hhbB8tIeIhbX0VeREV++TOKsuFzSbnkST3qCNJzfNahJR6ii9wuInMqJLsDyTaI1qOgA4H7KkRje+8vIbLJ+dw1ZSoOI6m6/hDGq44CwcrG8hMisNuNVPvV9lwoJpvXvrF4+XttYeYPjyVBIcVRREIIfCH+rX6ZocdgTEVoCLgr8AVwHvdbVQLHgJ+Rw/LmA5kR+CxvjbAoOO4qK+42/bb407hm9+RfjM2bs0+5QgEqDclZD7vvv3Q4vpXqhU4LerCKkmY7mP+FB/BHXGs2GsnTzapUdVVFPQ4J97RrdQfrPWTcKSRRK8fFyEcSTqmvI7WH2wvakOAEyt2MfbbVwGQf900tjz5NlVr9pE8Pg9/hYcj728kWNtI4U2zSBqb26nrREyK3Wuy2b12W4cdndZIpNERjnjjQ2pjvBr2u6JOxIgrpGrxIVU61bBJNZtq28ynNzgX6FcbGHH2IcTZo+qTwVAtijBhNjkYWXQLpQffhDYcgbWe3Zw3/mEA3K6hhFQPIbUes9lBRIuWTTOZbGze/hwLZv26d26mD7nY/I9NQnDGud7doKbfXrxj+ys3j0tCiJgovZoNW7MhcyVkjwWR2GpnIcRBS+7Yg5bovJYdqdg/N7jh+Ei1LMtCZHh33osJ7EkahUkahcPU5ud0CDeYOFpn4mStGb/HBI0mHCHBEB2yaSXgRdd0VL+G3WXhxO46knPjscVbsDrNmCwKqv+Ltd+KJbuZfnM0AV4oAqEIQv7eX2TrJmxBE6lB2+nP3CYEf1BUrJ7hfI8ihPgFcB5wp5SytK/sGKQYzoNzlAk7907dVzi0ZMuEMR1auxv0Wwxp0EFG0fTiYOm6hT46GulpMKAQsm1HIEC8uT7z5vynEt4uX7ymMZI8s7fsMuh2KvvaAIMoxZcWyYX/LA3SuyUWDHqBKzd9cBQY1vTYyNKDY5HSi0UkhG/0VVr/Ep8LQvzvX++af+3lfy2ZMGbLfKvEfXED86rM7FrhgohgzKn+AsxJVE1LogoNU301OetryXRrmMd3Rx1XKYRyMt6RfzLekb85u/m2rDOk1mR7G8vz67zenPoGPdXndzrVcLoiZXZbQSR/WVXGuv1VeHwhij87AMDsURlsPVTDC/fOpao+wPf+uA5FEUQ0ne9cM57MpKgCdUNA5c+rDvDq4guwmhXCEZ2vPP0vrpjcuf3mXqJDwcoxLgFWA28AvwTei6kIPU50D/MkEBFCXAlcI6W8D0AI8RxRpaFNwPNEMzlNwP1Syh1CCA9RBaPpQBxwPVG1oQzgn0KI3xB1PBZLKf8hhLADe6SUBUKIpUT/plnAn4AtwM9j9oaJ7oOc0V9mOAINeo3JpvVrrzS/M1wIzuto35zjFcOFrh+XipJ16li1KaXgJdfCPfc0FNsEJLTWzwT2iQHmjg+g7bexeruDZE3QY7VOzESSE6hNTmjh11CxHffhPubD7fPjssbqDw4FYW1jqHZR+loJhQvnoMQKs5rtVqY+8VW0UJhlX/81I++8iNpth5j8/RtY+cBLzHvxvq5crlOoZnO8ajbHe+LOuH6qvfxMZw0GO/3KEXiKjVt/zr6yPzNlwqOYzWdf/7sTijhWsYLkpDFUVq/HH6hESo0xIxexYctPAXA6MsnJupDte15E04KMG3U38c6cs4w88FCIqJNMG9s11w4v84yfu6p8+YrZuS1S3E7MhpNVMHoN2M66oXHMnDG8OP7q4QCpWs2hOYENh8eq+4fYUMf0pM6+Aha3RoFbo6DgdCeh1qhw1GOm2lsTNun14SyHxsEVfz2Yv+tfx1Jve3Geokckb3xnNeGQhuqPMPG6fFILo4+0unIfhzee5MLF4wgHI6z9YykvLvyY2Xf225JdnZXcKAC2ARuJ/q2OEF04Z0gp/+0M/R6RUj4d+zwBmCKlnNsZGwzOSmeTSQ0GATe++495h3Oz19QluY3N5YGP4dQfnNRgOAIHO2fNyrYoYedXcp+d8VHFbSXlgZFG8MbAxMgI7F94MRyBgwqTFgkNqyybcNpxXbcke+o31iYlztQnqlP1T7TVSo3pfIB3//Hl+d4G94rZ00tmCYEpLcKYG+rQt0aTTia0LEtlQnNncHhuBocJEXekkvwyLylDJUq3Jac0xWezpuxLTU7Zl5rc7LhZ0wIZDb6jeZ6Gk3kebzi9wWd1B0PJFl3Pu3Xe8Lhb57UdOz1jRBrFD1/U6jlXnJU/P3zx599/ddes7rmRnqUz+xS3Az+QUlYIIRKEEMlEFYumxcqVPAHkAx8CPxZCOAENuBB4lGg5ku9JKdcIIcYBzwCXAW7gAynlY0KI/wBullLeIYS4ALhUShkUQlxxBrtOSilvBxBC7CTqhCwTQlwN/BD45pluasA6ApcWF9UsWmhEZwwELKj+r1n/sDFbKe/S5lz2icoD5dmZWU2PHbFkjfrf+C9t/Vrj30aeqY6dAqaRIc4fGYJDVjZsdmBRFXpNl89KKMtKVVZSk3WdhEgQ5wEf7qpY/UF7BGumROS0Vn9Q13Q0fwiLKw6AiD/E0Q83c/Gbp9cq273kIwpvjpZeFIqCUBQi/n5bGzVQXHR/oK+NMOhTavragNaYMvFRJoy9n3+V3EVS4qizSnlOGH0v6zb/mH98cgvpqdNxu4Zit0UXY3Nm/JRAsIaSVQ8yNO9qLPFOcrMvZNO2Z5gz42e9cTu9yhxzyVpFtN8hc9mnh+aVDU1ccSzL1aJPOA22pUHaasgraq/ufrUppeDt+MsK3uYyErX647ODm0onqLsTHDI44UzSSt2NAqYEndwEldx7ZmZzz8xsqCf1mksKkZcUSr+HE3UFyZUX/2peg8eE7jVhCyoka5JsBM6kHCd3LF0AgMVu5o5XFvSW6Z3lZBf67pJSXgAghPgu8Bjw6ln6PAI8HfucjBEk1pMYzoNzGAHi/hdfG/vkw/eWaWbzsLP3MOjHGBmBg5MaIK+vjTDoOYRsnwy9EIhLM1+bv6VuwWeb6i6a3tXAY4Nex8gI7F9UQudLDRn0P2btXbVBwOzWzk3cvjvy6bzzAVDv9A6z/TyxXsTU3ZatvGSutyFhzRUXvTdZCGwClEkB5o4MUl3i4rN6M3NaG9NGIC+PPXkADSTuqCS/LoBrfJuqR91IxGSKK09MGFGemDBiFdmfHxdS6sn+YHlOfUNFnsfry65vUJIDQbc9HMlSYEhP29VHVHeksRAiAZgPPBerl5gOPEB0z+LUWnoNkC+llEKI14CFRIvMvCGljAghJgFPNam3eOp5XCOlXBb7fBRaTVaSTT63fP7/K2bjECAX+EPsGmbg+NnubcA6AmMcAwr72giDtskWR/beZv29xSy0LkfoT9283VaenXna8b3WYRP/5rxk3Zd8H53Xnnp0BSpTC1SoMLN9vZOAX2EaoueyRdpCgDkOX2EcvsIhTX6rOorfj+uQD3ftyYYal+YL5IEMH/n7xrSjH2xk7gv3AnCg+DMKbpiBydr8ln3lNZzcWMa4xVcSCaqU/nE5Hy98lpF3Xtir99cBurJxbDA46FcZgfXeMmxWN3Z7CmZTHFZLPKra+h64pqlIqWE2x2GxxDN35jMA7Nn/R7Izmwfibtr2cyaPf4iTtTuwmJ0IYUINN/b4/fQ+uj7LtDz77O2ac8/SrTOeenjm9qDdPP70s1XnQ20tjFoFcR0KOfOY3FnvOy/Iet95AfG6r3pmcPOe80I741zSN1HQvjq1PYEA4dTJdOpk5oRPP+8XVHnMVNSa8NaZ0bwmrEGFpAhktow67Ed0efNCCGEBhhJ18KXFjv2QaGSdHdgppbxLCPEhkCyEWAb8J/ALIEsI8U8p5aVCiB8BFwA6sAP4DjAH+O+YnRHgfeBqwEF0A/VJogv+cbE2N0gpmy7Cz2UMR+A5jl1VXff94fXq5++5rQEhXH1tj0GnOesGgcGAxHifGuR0NJBtUtKyOSm241s/qrgtF0Ty2XsY9AN0jN9yf+ME0Mq7qcFAZe6uFW2uYadt2jbi07kzJUII3DJdmxVcbl4V97lq0aZtM2Y2+lybv3Lt60VC4AKIk6Re7iX1uIWtq+JxaII20+xceMa58KAjQnVkrKkmRwljmwyiV/ckpBBKjTMup8YZl7M1q7mf26GGa7O8DcfyPA31uR6vltbod8R/ITParoCUfkpH9ym+AjwjpXwWQAiRCGyIfhQOKaUfaKpo9TLwNtGMwFtix3YBd0gpD8bGKIgdb1nn5ZQ/oum+QzVfBHhd3aK9HvvfGuAQ0T2L2lhNw7Puww10R2A5hiOwnyLlleZ3l082rT9fCLolCm3Czr1j/3bVJSGEsLU8t9E2fnq87v/s4sDK2e2VgMuIMP6aeqg1UbrOSWW9iRmIvv9NKOiOeOrHxFNP+sVwwcUTgM8YfZ2lxnfdvKM+jtX7SVBG3zk/SceUDzR7kDlzUliw9AEgKhW64JXFfXAXHaLDGxJNZOQ2EZ1oPcA9Usp2OZRi2SarpJSrO3ptgx6hjuhDr9cd8q0hFBOrN/wHargRTQuQNmQKLsaD+wAAIABJREFUWRmtBnixc+/vCQSqmTHlhxyvWMH23S+g6WHSUiYxddL3Pm9XdXIzuq6RnjqNhPgCPl35APvL/syUiY/31m31GueZNqwzC63D8nFmXVoXv7Ax7enF0yulIlqpRxpJhh2zYMg6KMgDkdHRazQqztR/Oeak/ssxB7serJ8W2rZzWmibkqR7J4qoPnu34Q9E+Omvt7Bjdx1SSmZPz+C73/pCheTp32xj844v3vX3ltbzzquXYreZePAHqwiGtLTvPTgpbeqkVJ793XZGD0/kxouiuvtBQY3HxIk6M946M+F6BUtAwR0WZCLoy82eii70HRNz6gngY6JZK6feTN4E/ouobv4qIUSalPIKIUSFlHIBgBDiIeBeKeXCmJTGOGBBLELvGeAOYD/RxfGlUspGIcQiogvsOUTrDR8EZkgpNwshVsTG2N6FexpMdOVvazBIyKg6OezaDz9e8+4VF81AdL3eiUGfcPTsTQwGIP1SXcOgW+nwBmyuY9/EG3J+efhv5Q94dIxs7gHAyeJLi/SzNzPoRYz17yAiva6izKEGTpMFPUVCoy/NGg7vUa3WUQCRywNzTBvsu4QqPq8FuO/AmMmv/Pme3bd/9aUhipCfqxVlhZl4Qx2RjQ5KymxMQRDf1nUUpC2FEzNTOEEES00VuTvrSB+iYx7TVp/ewm+1JJcOSU4uHdJ8S8Gk6aGMRl9Zrsdbk+tpCGU2NJoTg6EUi6bniv4vTa7R8SCL24BFp75IKT1CiFKghOh+RA3RfeiG2Pl6IcQewCmlPJV9eDfwQizQ2Uy0LuChM1zzI+ADIcT7wIvA67GahKtaaxzb57gPeEsIIYmuE35CtMxKm4iBHOi8aGHpH/nC02rQT3BRX3mX7X+OxYvGDtcCPBtPPfTNjY3xziltnb/a93HJzNDWTunhNyqUr3VSdtLMNET3bgj3FBKkiv24n4RjjST6A7isKrZUiVLQ21ElXeDN4qL7v9yRDjFHYLGUcmbs+zeA4VLK03VSDQYEixaWVhBNtzcY4Dxi+/FOuwiN7Wz//cMSt79y87iRiDNJGZnqYeQ2cHZLPTiLDPsnh3ZumxncoqXqtePbqjvbESqq/JQf9zF1Uiq6Lrn8qx/yx99dQGrK6Y+XWk+Iex9ZwZ9fvIilxftITrIxc0o6Tzy9kccfmMh/PbeZF5+d18pVTkcV1HtMHK8z4ak1o9abMPsVEsKCDATtklbtAj/9QVFxmzX92qLlnB47tggYBfwI+DXgB8qA+4DLpZSHYo7AjFj7BXzhCHwMUKWUv4idux64GPgL8C0p5U1NrlEopfyP2PejUsrc2Odi4H+klCUdvZ/BSOmihSkYUeoGMV676bqSvSMKjfpTA5Nri4umv9fXRhh0L6XrFj4NfLev7TDoOVSFw+WJdKq+VEiz179V/u3SgOZqcx/FoF+wo/jSIiP7rB+x8J+lTwIdfrcx6J/c8fEfSgory864fn39y9cs2zVq+IJT38Vh8x7ri67hAtEsGGNIctWhe2573mwy6Tktx/ApnFjm4nCjiQ4FRwdwllWSf7SB5OEgss7eox8gpUwKBI9/ITPaKFL8AVdcOJKt0ON7D+2louj+4tPlBc9R+jz7qYuU97UBBs2ZaNq47mrz24VC0O1OQIBxu/f51kyb3Ob5vzsvmu/WG0tGhw90eHMiXifnogZygoKTG5ysPWZhcj+WXwOi0nI2gtk2gtnN6w+KcBBHaSOJVT7c4SDOuDDWTKL1B/tbBHeXfsciGpGeBbiFEH8imjGSSHQDd0lMN/l5olkgGvAUUe3mYmAP8AHRCIsRsfNXEY1oeQ2wEY2mmAR8VUq5pyu29hUimkX7W6L3GAH2Sym/0cUxFwCNUsoNXbcQiEbGGI7AAc5wZfcWuwhN6tIYZZ7xc1eVL18xO/cMni/NDbvmQtImKEyLzm2dJywsjnX2STPX2Sdhkpo6Xt274fzgpkCWVjVGQEpnxsxIc5CR5gCi2YEWi0JCfOu+zaXF+7jtK8MRQuCIMxMKaQSDEZxxZp761VYeX9z+f1KrxJ0WwZ0WIapQ3/Q+obHexPE6M7W1ZkL1JhSfgissSJeQ0Q0y2T2xLruCaMDbt4UQ6cC/t6PPduAuIcQvY9Kec4EtsXMtI621Nj5DP8lS7g8ULS2uKV200EP0+WpwjnPrG+/M/dm3v7Gh0RU/ta9tMegwRkbg4KSsrw0w6Fm6IslmMwXdX837+cQPjt+9vCqU177IMoO+wKgP2P84Y2aNwcDBpEVCwyrL2swGPMWMDVtTd436Qt1T5kdG6cMiJaYyS7M95pO1aQXP//67ld+647n9FkukmRyoUyfzqnoyj1jZuNZJii4oaI+NcfiGFbBrmATpJWVLFXm+IM6JINrMLuwoqtfPhn//E/4TdUgJeVdOZuSdFzVrU7PtMGsffZXsiycw8dHrAAjWNLDqwd+jBcNM+t4NpE4tZPuz75E4OkdwxeTsOkdc9vbM5jKj9nC4PsvbeDS/zuvJrW/Q0hr9cfEhNdUkZV4vy4wamb1NGOiOwGN9bYBBFDPhwK3Wl9fnKkd6dGE5fcPW/DM5AgH+6Lpu/jfq/7Q8TzvRKVvskiFzGlkQhoYtDkoO2hgpBR2WoOtLBNISh68oDl9RapOfiYapMUD84UYS6/wkaEEcCRqWHBB9GalxuJP9TsnIjQSqgJuIbuIeBs4jqtG8hGidqWVSyt8BCCFSiDoCTzGUqKbyHiHE74luOp8PfCCl/FVs43lXJ23sL1wGmKWUcwGEEN0RDbOA6AO1Ox2BM7ppLIM+4krLuy31zjvFZZ8emlc2NHHFsSzXWTL+6s6DTT4YsRzi53ZHoIMmTNYttjFTt9jGIKSujQqXbZkd3FifFzk+QkF2+LejaTqPPbGWxxdPxGY7fb3b0KiyYvUJvn1PNInyusvzefJXW1izsYrxo5OpqPLz/kdHqPUEuem6QsaOTOr0vVkgfojGiCEapzkJNQh6TRyrNVNTZyLgMaM0KjhVQZqM1iVsz2K9J16W1wDfF0KsAUqJ1uo4xRYhxAfA6zRxQkopPxRCzASWCyE0YCfRZ0LrGr8G7eUAYGQTGKCA8uCSVwufeuibR3WTKbev7THoEIYjcHBysK8NMOhxurRpqgjdfHX2knlrTl61fJd35mxaZLcY9Auqzt7EoJcxHIGDhFl7V20QMPts7YYeOjIaKWuI7hsCEL61YYryX0nHhWyepdfQ6E7/5ZLH7fff9cy2OHvwNCdjnsqUbJXQWiclR63MQGBvj60ChJuaSW5q0FH8NWStPEm2PYJlMogO1Yttia5GGLv4StzDM9EjGh9e/l8UfGkGtuQvfI11O45QdMtcAlX1nx87/O4Ght00m/SZw9n4xF+wpyZQt7uc8Q9f0+a1ghaLuywlyV2W0nz/wqTralqj/1Cux1ud5/GGMht85sRAKMmqabmiRemrbuJAD4w5YBnojkAjI7AfkCXK991ufclkFpEejy5Lq6nNN0W0Q5rZVHCmdi8mLJzz7fqXVw/RPed39loWcE3zM/88P+quOFbssZPb3kiO/ooJLT6e+rHx1Dc7HsZS7Seh3Eei14/LFCIuVn+w+yJPzkBnI1h3SSkXCCEeIRoUECFaQ+oQUWegI9ZuKk2kcqSUNS3K2uxskul3FBgCjAH+N9a+Ugixs5M29hd2Ak8JIRZIKZdJKU/EJPGuJvrvlEI0O/JOohmVvyH6ADYTLZD7rhBiKdEi9VlEtasXAaoQYgbwQ6IZljoQICrP19G/q7GBMcDJEkf3ukRDt2WH3LN064ynHp65PWg3n0UiR3fCnnng3gZFLlCGdpcNUiim3daiSbutRSClHBY5snNOcGN1YfjIUBP6WeWZwhGdR3+0lqsuyWPe+a37EF/7SykLry/EZIqu6e12M088NpVQSOPrDyzjzltHsm1nLd9/aDIP/NvKdkuEdhQT2JM0CpO002sva6A2mDhSZ+JkrZmAxwSNJhyqIFWH7Cb1dTs1n0spD0Fz6RQp5dImX6e10e/yFoeWNTn3n8B/tnK+aZum10BKWdDkc9OAEYMopRiOQIMYjkAw6e5X36hasmhhACEGhKS+AYHioulGLbnBiZEROMgRki5t/p5i5pD35w2xlW9YXv3lESC6LIVv0K0YiQ79j84GrRv0M+buWtEuB5MCSlp1zZ6qtCFfOA1txEeu9e+yvOM8Ta4zGIpz/3LJ48Pvu+O5dW6Xd3rL8yawzfIx3xvgyLIEKgNK6++1bdujO1Ipn51KOSrWiiry93pIzZKYhp+99+nYhyRgHxKd+kO1jQiTgsnRXLWo6Ja5HHxzTTNHoNlhRQuFiQTDmJ02tj71NpMev74zJqApivVEQnzhiYT4wnV5zf9J3YFgRU59w4k8j9ebE5MZdajhTIUuJeeUdqHvoGOgOwKNB2WfIuVl5r8vn2paO1MIbL111bzyY4cPFuQVnKmNFEL5tfvrUx7xvLjRJf1d2rQygXV8gLnjAuj7baze7iAxIhjdlTH7GxbCqW5qUt1N6sxH6w/GHfWRcMJHYsBPvCWMLS1Wf7A7546uOoB+SzRj5FPgPSnl60KIC5uc3w5cSzQbBCFEWov+LTOYRMymGUSzTZKI1qkasEgpDwghrgG+K4R4imjNLYjKpc6XUqpCiD8DN8b++72U8j0hRDywTgixPNb+pJTydgAR3fSrkFL+TghxEdHswC8D8cAZaru1iRGlM8C5xvLWSaIZut2CWZfWxS9sTHt68fRKqYh2yMbWT4BNQSgqAfecbo90FkKUWfLHllmi/r+cyIl9cwIbjo8Ml+VY0IpaNlfDGt/59zVcfmEOV12SB0SzA/0BDVd8tISrPxDhw4+P8ubLF592uSWv7ebmG6I+OcUkUBSBP9AtCZcdxgTWRI2hiRpDh6rNz+kQaVQ4Umemcp/dWGQPcox52qAZecdOjLz0kxUr/3nRvLNGWBv0C4zMhsHLIaIBed3iLDLol3TburbItXVqorV6/3vHvumVmLokr2/QrezoawMMTuNQXxtg0HXS6yrKHGrgrLKgpzhv607xj0uaV5vSpoWmm0vsa4XHdJqKVSRiiXv+pe+ed/fXfvtZemplqwo0CTp513rIK7WxdpODHCnI7uh9WFEzctifkcN+/Lj2VZB/wkfimM4ovG39+TuU/XklEx69DrP97Nt3+ddNY8uTb1O1Zh/J4/PwV3g48v5GgrWNFN40i6Sx3SMQUh9nz6iPs2fszGh+S7ZwxJvV0Fie5/HW5XoawumNvjhXSE016TJXgOUsw+7vFuMGCQPdEWhkBPYR8TRU32X77WGXaOhwLb6uMn3jNtfBgryzttOEyfps4p2jHvcs2WGX6riuXleAMiLE+SNCcMTKpk0OlJBCl2phtYaUkqWLSkhIj+PGn33xjPHVBHn/J5upPdyIrkvOu2EoM28bTmNNkOIHVxEJalz+vUkUTE3lo2e3kzk6kXFXdH4yjtYfDOTaCOQmN5Gr1xFqEOd+H+5qH241SLwjjCU7Wsy2w7J8ki5uLEop/UKIV4FvApcJIb4JrG7S5GHgd0KIu4g6/X7ajmF/ArwmhLgZqCXq5JJdsbOvkVIeAL4Vc4R+CjwDfCSlPLWtvwYoAMYDK2J9GoUQ+4FT0Ub/amPsj4UQZuAXROflX3bCxH2d6GPQT0gSNeVDRHWHimG3B3eDmn578Y7tr9w8Lgkh2uFglnbYPx/id8FICyidipRrD+XmzBHFrmtGAKRFTh6cE9xweKy6P81GeAzAX94pY92mKjzeEMV/i05zs6dnsHVnDS88HVU8LX77ADdcVYDV0nxvp/y4j41bT7L47nEEgxH++GYpC7/xMXfe3G1+1m5DAXOCTl6CChdNKg72tT0GPYrhCDQ4jXmrN8zeVzS05FB+bq+/Exh0mIEudW/QBkXTi0Ol6xYeBwynziBFdPPe3RDb8eEL83528s3yh7aretxZ1DcMeontfW2AQXOKLy1qXPjP0iPA2TcgDfotV2764CgwrL3tz9u6c8w/Lp6nIZoHFqt3NeRan3E3ilaU06Q0mV987YHZt9y4tGRY/oE218RFIWYUhPCviqfkhIVZiLM6sVrFQcOIYewYIUHzkLahilxVJW4ytE+lY+Kj1zH2/sspueu3JI7KJmViwRnbm+1Wpj7xVbRQmGVf/zUj77yI2m2HmPz9G1j5wEvMe/G+ztxGuwlZzAkHkxPHHExuXq5e0WUk1ec/GJMZDWR6faakQDDJpmk5AtyxZoYjsAkD3RFYAYQ5u/fXoBsZr2xef43lrQJFyG6TgOsIo/eWjkPKRsTZZSvDwup8xn1X9mOeJaWtZWx0ljyV8/JUqDSzc72TRp/CdARdrk0FsPaPpaSPcBOob5520VgbYv69o0kfkUg4GOGZC95nxteK2PbuYabeNIxhM9P5+xMbcaXaqdhdxyUP98x6XkFaHTQOd9A4vEX9wQY/rsM+3HU+3HoIh1vDnAtfaGu3wuHiovt9HbWhpYyclPJporUAm/JvsXMngOtanPuwyeem4/yoyfHPK+YKIbZDCz3VAYQQ4jzggJSyXkpZJYSoIZq5Ny52XgAXAP9D9AVkHvBuLCNwOF+k0utNhpVNxi8APpFS/p8Q4ifA3UQzNTuC8XAewFxjeatMiJ7ZfBpe5hk/d1X58hWzczugidk4BjaFYVgJJM0C0aPrhCrzkKFvxV8+9C0uJ0mrPzY7uLH0+q/Yk2758vBx4gzR+Xfe0rpjLyfLydJfLwCiUqGvxD73c/acvYnBAMfI+DRolTv+96+zn/rOvVsDjriJfW2LwRkZ6FL3BmemDMMROGgR3ZgReIo4s2/IzflPud4pv3+lJ5xmZHb3LRpGsEZ/ZTuGI3DAYtIioWGVZe3OBgRwBIOJ9mBoezDO3mxTVSbpWdq0UIl5vb0NR58Qr795x/yrL32rZNK4TW06A83gmNfI/DoTB5a5aFC7kGAiwJRE1dQkqtAweU+SvbGGLJeGeUJriRreskqsbgf2FBemOCuWeDuq10+4IYDFdXYf4u4lH1F4czTpUSgKQlGI+EOdNb/L6IowV7qcQytdzqEbcpuXYkkIhqqy6xuOFdZ49nSbM2AQMKClI5YWF2nA7r6241zBTDh4m/Wlkuusb05ThOxw6nG32aHr1sR6b7sXSQElLuk5953xGkq3Z5CmRxh7dT0zLvNyMDHCZ0jCXRmvrtzHvmUnmHn76Uks6cPdpI+IRj/461QSMuIQQmBxmImENMLBCFanmX88tZXLHu/2RMWzYkJzufCMy+Dw3EK2zR/Dmknj+SxlFGur89i9KZnjJXYaP1OI7ALpj3Xrl4tdIUSCEFHHgRBiPNFIksoz9+rXmIH3hRArhBCriNb48wKJQogPiWYDHpBSfkg0g/JuIcTHRB2m35NS1rUy5irgXiHEO8AEYJkQ4lNgDvCPjhq4tLjoBAPY2Xou46TxZK443CGt+45y2aeH5mUfb1jRsV7SAgfmw65DoPXaXFNncmf/3Xnh/P9O+taEnyZ+s6bEPn1Fg3BslHTt+TAAMByBgx8jI9CgVUxSmh9c8mqW0PWKvrbF4IwYsnODGyObaDAju98RCGASmu2G3F/NHubcWgJyQCvgDHD2F19aZChr9E+MuXUAM2vvqg0Ckjrab9T+A63WVI5c458jLXLvmfr+/Z83zF+++oIVUqKdqV2SRuH1HiZN8LMKSVVHbWyJCS0hnSNzxrBm4gg2HHNTVSLQDzVto5gUNvxHMZ/e/is+vukZEgozCNX6WPPIK2cd31dew8mNZRRcN52MeaOp2XqIjxc+S9Etc7tqeo/gtdvSdqcPyf3atc91+d92MDHQMwIBNhHdhDboQTLE8dKvW5dIi4j0C9mfiTv2hErmnCbN3CZekyvjefdthxfXv1KtQLc7MRM1hl3mZZhP4fg6J6VVZqYgcHZkDCkl7/94E1f9x3mIMyhsqv4If31sLdf/JLrvPum6fD58cgtla6rIHp+Mt8LP9veP4KsNMvWmQrLGdviZ161YUFPdnEx1c/LzYxL0EHGHg8R/1oemnYlhwG+EEBpgBxZJOXBfjKSU64g66D5HCLEIWCel/LcWbY8RranYcoxFLb5/BM0il97tBlO3AP1ijjFoP1dY3t0hBAt6+jr3LN0646mHZ24P2s0dTHf2D4dNGhSUwJAZIOw9Y+HpNCrO1I8cc1I/cswhTg94poe27Zwa2m5J1L3jBbRLtmMAYTgCBz/HgQCD7/+7Bt2Aq9GXuuj1t3a8fOuNye2TcjboAwxH4OBmS18bYNBzdLc0aEsWpP9lflr90dVraq6a1F5pue7Ee7SMdc/8G460LGZ9/xcA1OzdxtqfP0r2+Rcz8a5HW+13YsMK1j/7Pcbc8i2Krr4lOtaRA6x79nsgBNMffpKE3GGs+dmjDL/2a6SM6reJ64azqf+yra8NMOg8c3etcHWm34wNW7O2TBh7+gkFU/i2hojlDy5dINpMrlq++qK53gb32qsu+dtEITjj/sPoILMKQ9R/Fk9JtZk5iK4HftgI5uSxNwf20kjizkrya/y4xsfnpybN+e09p7UvuK55XPfQG0+v+uLMSWHB0geAqFToglcWd9XM3sBY+7ZgQGcExtjU1wYMdi4xf7D8Lutvcywi0mO1ljrKtE3bOpzZW21KyX8xYWGt7MGsI6dO1gUNzPuSh1COSgmS1jKpWmXd6wcomptBSn7biqehxjB/WrySCx8YS+aYqIPPYjdz7RNTuf7J6ez8v3Lyp6SihXWu/P5kPv5F/1xPClDsBPITqT7S17a0hpRyi5RytpRynpRyupTyk7626RxhY18bYNAxLKi+kcquXnmjNuvSuviFjWlCl53JzjXBofmw8wRE+uRlLqDEJZbEzZj9TOLd0/9f0gP63x0XrKlWklZJaOgLe3oAQ6FhkFO0tFhiOHwNzkDhoSPj5q7esLav7TBolTBGPebBjuEIHNz0eBD/GPea86/I/P1B0Hs9e6Jmz1ZGfOn2Zsfq9u/43LnXFg1HD1Bw8ZeaHSt9/09MvOdxJt39OAc+KKZ6+3pMFmt/dgKC4Qjszxh/mwFKel1FmUMNdCpxKPd4xQih6ydaO6cPi4yVeZGzJjVs2TF1xhvv3LpHSrxna2uVuC9sYP5FDew3690r5R6PZ2whW+eNZaUzi/1rLATXglTP3nNQYPx+W2A4Ag3axEnjycW2n62bYV4172wRDL1Norch06KGz5iO3RpHzVkj/zf+S4dkNKK9x7BJkmc3Mv/GOqxFQUqEpNUHSFOOba/l0Ppq/vzQKt794QYOrq/mk1/vINgQVZMLNqj88VufMfcboxk6I+20/iuW7Gb6zYUACEUgFEHIH+nmO+t2jBdWg6YYjsABxkXmf2wQouNSG53F3aCm3168owrZ2YVrYChsHg8Vy0F2uD5pdxEWVuca++SZv0y8Y9aPkh60vum8bP1xU+pnEmr7yqYuomP8fs8V1ve1AQb9m8s+WTE380RlB6WcDXqBfcVF0we7RPW5znag37/8GXQOAQqSHleoyYw7NOYruc9GTELt8F5LVxh6yfXYk5oLNxVdfQsWR9tB0gAjrl+EYmmehG62O9BCQSKhACaLje2vPMf4Ox7udpu7GWOzuv+yl8Ff4mFQcuWmD452pX9WRVWb9dHV2xonSnH2AOX9ZaMnLS3+xgldF9XtueaQCKNu8DBmdIAVHUksaQ8K0ppCxcxRrJ8xmjWNQyhfrhAZ7PWjjYzAFgwGR+AWohtQBt3IWGXbhm/bfqq7hXd6X9vSFsMOHelUHZK91mET33Zeul32wouSGZxT/My/sY6UsQE+UyQH22p7w1PTWfjLWXz1F7OY+83RDJ2WSnJePH99ZA0Ay367m+qyBj751Q5euvUTXrr1E7wV0VJ7deU+Dm88yaTrChg+L4PyrTW8uPBjZtzSr0uiBokuqgz6ACnl0payoP0Aw5EwgFDQwueZ1o/o7esOL/OMn7uqfE0XhhBwdB5sr4NwnwcTacJs22wbO+237tvm/GfSQwmvx1+z+bA5a7mOGEi1tnYXTS8eLJmNBmdmXV8bYND/+ebS4unWkNov60CfwxjBd4OcounFIYys7cHOGetNdRcuiyfrlvynsp1mz4B85o+8YRGHP3mXw5+8izCZyJpxIXveeJGNz/8IX0V5X5vXFob8ZD+l+NKiMMbcOuAwaZHQsMqyLpURm7p5u63Nk3HSHbnCX9aecY6dyBv5wisP+jVNaZcimgAxIcDc6zzoSRE+64kgEDOR5EwOzhvL6rHD2XgwgZMloPfbCbILGEEWLRjwjsClxUU+DGdCt2EiErrV8oeSL1nemKIIeXraWT9ixoatnc5C2WQbN/2juNlrJT0fVQdgAuu4AHO+XEf+FB9rzZIzbo4Mm5HGjT+bwaTrCvjaC9HCq5c/PpHHP7uWu/944ef/JWQ4AEjKcXLH0gVAVCr0jlcWcO+blzD+qryevbGuse0HRcVG1KpBU/YxeGQSBz2zTMvXKkJm9sW1L/v00Lzs4w1dzDgJ5cCW8+DYZyB7TDK6I+hCMe+yDp/8YsLCeT9Meih9qeuGHfvN+SUaSpeiGXsBQwrw3GFAbgoa9C5mTbMtXvJqopDy5NlbG/QSq/raAINeYXNfG2DQo/SKIxDAoqjxN+U+MzU7bn9Jb12zu7C5k5nxyE+ZePdjVO9Yj9nhJD47nzE338eO137V1+a1RiO0HTBu0C/Y2tcGGHSMWXtXbRB0Tblows49Y86kRKTNCp0vXfqG9oxVU5ea/+uXHrGrYUu7/Rd2ScqlXubMb2CHSfac38OOf2g+u+ePY2V2Pjv/P3vnHd7Uef3xz5HkbTCYYfaKgLC3CcPYIQkZtBlkmaRNCBnNoqWZbfg1oyuzhIwmATKcpAQlDdmBsDHD7GEw2zbbmOU9ZUnv7w8JajM8JV1Jvp/n8RP56r3v+xVeC4hSAAAgAElEQVSxrq7ec873pIZStBpUIOzL2dCTLC7A7wOBLvQNKDcQI8czngz5x8Guxsx4EURrPTVhPnCoD0rVu1R6ZdjwUetDBq50p6aaEDCYyxl+ay69RxayNcTRqK1tvfpvr+P7JFnMCn0Dw09QarQpWZMg4FkeTEodHlpmc0OGV9ZoSC2Fct8KcIhIelCXvp82vTX+heipHWc2Sdy7K8icXIExQ2tpF6HO/3Yi0kVECkRkRaWfZ0VkRDXnJIiI5SLHm4nIA5V+f0VEfLok3o/ZiXPDSkenWprnF7Sb+N8fjqCU1zaudapljdYCdLyC7q4R2Hg1iVZEGa5t+2n8wGbLV4HyCWtEe4UVW1nturxs/+h1+t0zFXt5GWIwIgYjFSU+eQuz0zLO7JUEdZ16oyfT+Blxu1Y1aegcIdaKyIjikmqtJa33F8QoVK0uSkXFTVu/NeuZNqWlYXUKLLex0W9CLmZzGStRnkucF5Cm5AzoztbRfUgxtSEzxUT5JvDbe/mtFvNjmrWD8VUCJRBYY5NOneoZa1q48oHgf7cLloqeWmupLQaljC3P5OxuyBw/RYyN3xV0mSZZbh0rGHRzHoOvLGBXpJ11qEZncasHAnUuhr6B4QcMNG7eaBLbZVpqMDlU8JSZm1uLo2Zv/pqpaAPbY+FICqgz9Z1FKcWKe6ew/pm/VjlenJXNygf+yJI7HmDxbZM59MNCAMrO5LDs7kdYfOtkTm1yurbtmP4BRxYsvWDuI0Hten7R5Mb4l6L/cNk7TX+buTW4V3I5QQ36DHQj9U3I2qWUSqj086pSam095mkGnAsEKqX+pJS6ZE8HnfpjTrI40PsE6tSS3vsyBg3dukP/nqY9hejWSI0F/f0W2GiyGTs4emncVTFzdkL9k7Ddxd6vPyL1o9drHHd611Ycdjut+g2jU8KvOLBoHqte+B09JkzyvMi6o79vfZ8VWgvQqT0xudmZ4dbSBtmCnqXvnv3VBt5US0dHx0Brrb8Ll5eHRb0165me+QVRdUqkNYBxSAljfp1HSRO75wPTBhxhrTg2shcbhl7OhjPRHE8W7Ps8va6b0fecL0KgBAL1DMd6EkZxzuMhb6wfaVo1RoQwrfXUlcGpDW8/8kWTm+IPG9tqdoFobaP3+HyuuK6AQ81trEJxydLzAMIBNNDWTydA0a/nfsDVpl984vMiqtAac48l7WR1lh11I3skbFNQVp9gFOlzviaqR7cLjqsKG0P/9ieu/upDEpLeYdurb6OU4tAPC+l2x02Mfu9V9n48l8JDR8jdvY+O119V7TonTK26zYu8Pv5v0VN6/Stq8tH1IQOSSyRku9KmZ3I+brLcEJEkEblORMJE5EsRWSUiX4vIUhG5zjUsUkTmikiK67kowAL0dlUV9nT993JXBeEK11xnx4uImEVkpWved0TkhIiEuuM1NBL0z2+dWnPz/CXxLc7kaJJJX5B5iCV3PEDK1GlVjtvLy/ll/F2kvT37kueWncnl+1HjOTDvJ+dcGQdZcscDLLnzQQoyDwGw7ukXOZO603MvwH2ss5hjG1vCYWNlG7rNfiCjWVuNzhF7Bt7S4e18AzaPWVi2HjCckc/NqHKs67hbGXD/0+d+7z3xEYY89nyVMX1/+3vMv7qryrGWvQdxxTPOgGFYdCuufvNLrnl7Hq37xXpIfYNYrLUAneqxjDPvBk5qrUOndtywZb7b2mrEbk7tXNOYiluKRylT7ZNQbfag0Hc/enJI9sk2dU4CCFfE3JDPyJGFbDGo6i2FSwusWH6fwszbl/DBbYtZ8/GF7qJHt5/hrWvns/D1/xUpFp0p48O7l/HBrYs5uOkUQVhb75r+bTwLvuxxGVv3RZKbDO5IxvY4eiDwIgRKIHAvUO8M/sbK5YadW/4Y8oq1meQN11pLfRmcmtYTpRr8xXZ208TRpw3NNS33j7LTdVwBcb/K50xMBcmogLbe2jHNbMnTWoSOT7IMbYIZOrXkMsO+7aFS1k9rHWfpnpnXLy7l6Dr3zWhrCTtGwMH1dbnBLT6axfEVKXS/584Lnovs3IHwtjEAlGafJCS6GSKCKTwMe3k5trIyTBFhpL7yNgOfnVIntbnGZh1+jLgq/p/NH+v/WrOHTq8MHbqqUMI3K+9tFq02x1rq+549G7xbISIrgHDX8fuBY0qpOOBeoEOlc4YBf1BKjcTZ98EMJPK/6sLzv+H0AqZUGj8YeAV4Qyl1FfAe0KKe+hsr+pcqnTrx2IdzBpgqKvZ7e90zqTvpcc8dFxxPmzGLmJHDqj1369+n0+HaK8/9nj73GwY8O4WBz04hw/ItpzZuxRgcTIsBfdyu2wPoSVaNBHOsxQ7UK5lJxy/Q9DtS8+BTXSZ2frV5qKFIb+XgPsrR76v8Bb/rl9kYMdpt5d1OZLqlGhAg5tSZLka7/VD1ixJUcVdRiULV2uJXKYPxw/88PjrjQPcV9dHVsYLBE3Jp37mcZBQXtSa1Wx2MndKH3/33ah60XMWGL9IpzimvMiYrLZfYu6p21Nj+wyGG3tGNu94bTcrHezlzqJDs3bn0vb4j4RT16EpafF9Wt+zIns0hlKwBVVKf1+BhFHVMXj2vdclSEZknItF1OP/J6tqc+AoBEQh09ZXSPZtriQGbdWJQUvKtQXMHGUS10VpPQ4gsKW0RUm5tcFmgEjG8HXXPsEKJqFWjV08S4aBtQiHxN+dh61TOClRABrn1myidi5JkMedCo+6d6fOMD/quvOZR3uXa5QfHtM8qdHOV0qnhsDUUSmrM1FNKseVv0xn8lyeRajrsrnvqBZZOfIj+TzwCQOebriN3517S3ppN8949iejUgcM/L2bTC6+Ru7Pu/cALDZGtF4WPiXu1+cND/tnskaLFYSPX5BmabFBQVufJak9DNi+qWIMCZ79E9D47r1KqmKrWo6uUUmczco8ALWtY42LjK8+/G8hqwGtojKwFfKJXkI5/EFxREfHoh3OCUSrfm+t2veUGQltVjfOf2ZZG2Zlc2l895pLnHVmwlMiO7Ynuc/m5Y6bwMOxl5dhKyzCGBLPjzZn0c13L/QD9e3LjYoXWAnQ8hmYVgWcJMZY2S+z8Wr+WIUd1dwD3sMYyzly7poc6WqPvYfkBI/embBJn8qfb6Hg0q/pAIODoUdFftbPXucJv7rf3JmzdMaRef1tGCL6imPgb8jkTbucCq9HIlqG07h4FQElOOQajEBxurDIm9i4zIZFBVY4FhZuwldupKLMRHGHil1dSufbZgVXGCBibcWpIDzaP6s1ae2sOrTZSsY06BEM9TJrF/Fh97KzP7k9cBSwE/lzbE5VS/6pnmxOvEhCBQBe6r3YtaCXZB54K+WfGZcb0eBGq2a70H3qmZ552xzwOMQZNbza5d6kE+0QPjRBFsxHFJNyaS1j3MlaK4pjWmtyInvWmUx1LtBagc3HayLH9TSgYqrWOi/FgUurw0DKbm6/f9ijYORoyNoG65DU444tvaBM3nMjOHS41BIAr3niJGxZ9Tepr71Jy/ASm0FCGvvQMsS9P4+jCZbQaMgBHRQWDnpvKjhkzG6S81BDWLDnsilFvNHsw9m/NH7f9HJ6w9rSheYrC7dXmnvhSfAAYDiAiIcCQSs+dvwkmODP+LsXFxleevyvg10lR3sacZClBT9jQqSOtz+R0vvWHhftQ2m0Q2MutbJ/+PoOmTb3kmPKcPDIs39L78furHO85aSKHfviFQz/8ghiNtBs7mj2zP2Pzi69RfNSncwnK0SsCGxvLtBag4zE06RF4PgZxmG5s/0Hc5U3XJ0PD3ZkaOfr3Xv9BDwT6AXG7VjVx95yxW7ZH1GacdVJhXyWqzvvTPy++JX5FylWrlarfNb6Jgw6/zid2WBEbRHH0/OcXvp7K2zf8wsjJPQkKNdU438CbOpO1M5elb6XRtndzojtFsOPnw/zwwiaydl4YWzNibxLD4dG9WTewJ5uymnFiheDwmI10LVnakJNFRIB2QJSrLclyEdkqIg+5nm8pIhZXK5MVrvYmZ9ucdBGRXSLyoasdyXIRCReRViLyi+v3T0UkVUQur16J+wmkQOAvWgvwdRJMi1c9FPxuTLBYe2mtxZ0M35Tqtg28CgkKnx51f8cKTF63L7oUJggfXMKY23KJ6VfCaoMiQ2tNbkAPBOpUh/6FyEe5MWjeSV9NIjE5VPCUmZtbi8MTfvU5Q2FLUyhaebEst5wduzi1cRspU6ex6flXObVxC2nvfEhFoTPmlrt7HxVFxU6dEeEYgoKwlfwv+Xf3rM+5bOIEAMRgRAyGKs83FKsER64NHTxiRrP7Rr7U/PembyLGbTxubLVaQX2y5CpTBGx2h8bz+ADoJSKrgG+A01Qf7DsOGETkJxEZV4v5nwaeF5FlwEu1mF/nQvTrtE6dGbRj17C+u/dptpGW9vZset43keCoppccs/WfbzLgmSkYg6tmR4dEN2P4q88z4JnHObVxG6aIcCI7d6T3I/dV22vQB1hhMcf6omWTjufYBBRoLULHI/hU0G1kyx/j41p9swlUILc08TR6f0D/YSfO7ww6PkpMbnZmuLXUbbagZ+m9J70vTpea6glXzW1Xl9bd1gdYve7K0T8tumWzUvV38ulmJXZCLi3aWUlGYT17/NqnB/D0yl+z7buDHE2t2XAuKNTEjS8N5ZaXY9m58Cidh7TCXuHghucGsXRG9XnXwZS178i+hL6s6dqV7bvCyV8JKqe+r6kBLKrneb1dLUuygFuAfwF/AcYBDwNnswnfAFYopeJczkYbz5unK85WJGOATOB64FlgvlLqSuAZqrY/8Ro1h4L9hCSLefukxPR0nL1idCoRRknu5OD39zY35MZprcUTdDqa1VMcjhPKYIhxx3ylhrBmb0bdV/Zk/kdHjDg6umNOd2AAU+8yRvcqQ2WGsCE1jPAKA3211lUPtk8zW05pLULHp1kNlAJhWgvR+R/NJOdYKznp0z1lowqtMfdY0nZ8OrFvc0SC3Tu7ownsHgPNtsFlzcFwrnF47Ct/OTfq5PrNHJj3M5GdOrDuqReJm/kGymZn7R//4uwHWFJK55uuo+llXQBnb8HTm1PpO+UBbGVlpM+Zx9LEh+g5eaJ75buwiSl0S0jfYVtC+mJQDluvivSto8o2F3awZV9uQLWu43SLzbGWetlUKaUOAlecd2xSpV9vPvtARH4E8pVS66hkeXbe+NhKj8/e+O+pZvyoSvOfVEr5nOWtj/M9ME1rETr+x53f/Bx/pH3bjflRTatv0ucB8vemU3wsi4PfL6D0xCms+YWEtoim6+03oux2TGGhFB44zO7ZnwFQeOAIBpMJU3gYHa+/CoDtr/+bflMfIidtD6aIcMRoOJfo4aPM11qAjncxx1rs6RsSlwATtNai43Z8oiKwMt2bbI1tFnRy309ZD0UojO211uNn5KA7LPgNlnFmlbgoPRm4VWstOhfnhi3zjwDd3D2vyW4PiSooTM2Pahpb01h7fNkoU0roVik2DKrrOqk7h8QWl0Sm3nnz511EiKqXVgiLKyI+z8iBL47llYTGhPaJaBFKUJiR0MggSguslBVWENokqMa5Vs3aTezEywAQgyAGobyk9l/9I8nvHcl2FFKRS8z6U3RQVkIHg7v3aS6gnPpX8O5SSiWIyFPAMZzuQn8HDgKHgHDXuKHAk2dPUkqdkao9YnYqpfa4HlduT/If1/gTIrKznhobRMAEAl3Mwxlh1XHRw7Br621Bc9sYRF1R82j/REDanDi1/3jbGLcEAgEKjE3avBv120NT8j87ZUC1cte87kBALisn9rJyOBZE6qYIbGWGKrZpvs6PWgvQ8W2SLObySYnpq4FrtNai8z9+HfRNhgg+/wW/e2Zev7iUoytXjep46QZQDSJvIGwphe7J0DQOpIq7QuvhQ2g93HlJ7nLTdQBE9+vFmNnTLzpbRId2JCS9A4ApNJSET9/xjOyL4BCDaWdwj0E7g3sgSjkuqzi0Y3TZppyutqOXGXHUJkPtB0/oEpFQwKCUKhGRtjhvtPfUcFpd5m+OM7DoEJEbgHR3zd2I2AQcRaNMRh3/RUAen/V5j1f++PBBu8nYxZtrj/nwzXOPD8z7ieJjxzHffSu73k+i9NRphjz/FNfM++TcmLS3ZxPRvu25IODprTtw2O20GjaIyC6dWPP4n8j88nsGPDvFmy+jrvystQAdTfgePRAYcAjYfdG+oFXosR53dnr91LwjU3dWqNA+WuvxI5Zaxpl9qspTp0Z+RA8E+iRGu62824lMt1cDnqV/2p6yVaNqjAMCYJ1c2Cz4nablgoTUdZ30Az0HfDL34X2TEmeWGwx1TtI9RzM7XcfbTDz1h3U5eQ5HpL3CEdx5SEuKc8r5+ql1/GZm9XVCuUeLObT5NGOn9KWizMb6OenMTlzKqMk966xFUEHRZA+PJhsbptxTdFyfQ5vmDkyeKmxZZTE/1lA3jPeAdcBy4Eel1BciMrbS8zuAG4FPAETk/P9X1bUn2ebaj/C6LSiAaNimwe1MSkyPBdZrrcMXMGCvuD3oizVmw94xIgFlAXtR1g/uv+7HG652e7Czoy1r70MFljZC/bIxvMVpI3s3RHKm0MBwBGPNZ2jK8GlmywWNbD2NiMwABgOTlVL6pq+PMykx/QmcZfg6PkAYxTlPhLwcKnIuA8rneX/ywFXH2jXxcCV8k53QIxQMl3l2He/TqeLYntFlm7J7VBzsZMJ+scxKO9DGHGtxu0WOiLQDLDjtOiOB15VSFjfOfy3wAs7XIMDjSqlt7pq/sZA+KfEd4HGtdej4J1ltWqe/d//dbRGpVd8VnXqx32KO7aG1CB3vk74hsQVwAnz+e6FOHTjQnP1K6K61jkthc5jKvj/22Jb8ilYjtdbiJzxkGWf2aW9pnaokLkpvDpwk8Ipq/J64XSvXXLtt0aiaR9aP3KimWf+a8kC72o4Pmhu5wrgzOKG+60U3P334d/e8rYxGR+eaR1ePVShYE8nWkyZG+9J+cRnhB0/Q+VAB0d3A4E43vqct5sfeqOtJItIFsCjlLKRyVQX+DueewQlgLZColOriSlb+AGiBM+j3KnAnzj2MPefN8yKQjTOJ+nOc92Y5OB0tb1dK1ctOtr4EWiBQcJZq+oydoxa0lJMH7wv+oCRErL211uItyoKDC//+9GOhiNRc31xHelgzU39b9F0P8QObwgIDh9ZHcjjHSCxCnbNPvEA20G6a2VLrC4/rYrwdZx8qAQ7jtNBoo5T6UzXnPaWUesP1uD/wb6VUQNrjBiKTEtM74yy/1/EBJgRZVvQ2piVoraMu2AxifeWJK/aWhZr6eXYlscJla6HZKJCA/FLYxnYyc3TZpsO9rRltgqk4m7m22hxr0a+pjZj0SYljaWAjdp3GzdphA9f+fO3YEVrrCGDesphjp9Y8TCcQSd+QuAKI11qHjvs40Jy9Sqh7OYYXUQq1/GRi8sHivglaa/EDulrGmQ9qLUKnbiQuSl+E7lzkczz39T+2e6I/YGVefHbKfltQUO2SMWyUh/yteZbYpWt914uMKDz16OTpOcFBFW657p8xsje5CdYKAx7eH6kbClQh0TtO0qmglMj+IJdu5l07+lvMj1XfzNAHEJEdwDVKqWxvrhtQlWJJFrMCvtFah5bEGZet/l3w2y0bUxAQINRqbRJRUprmibn3BXcb8E3EtTvUhaW9PkdTB52vKSDuxjzy21hZgaJQa03n8X1dgoCV2KWUutLVhDUVZ2PVmniq0uNonP7OOn5CksV8CPB65ajOhQRhLellSPPoTbUnMDlU8JSZm1uLQ53w7EoqGNLjYXcG2N1mX+lLZJtad/s68oaEv0ZPuXx61H1HN4T0T842tpyrtS4dzVmJM5tRR6dejNi4bYQ542B9e3jo1MxPWgvQ0ZTvtRag43Z8rkfg+YggY2MsCcOiF6SAKtNajw+zSw8C+i2Nes/ZF4nJzc70dBAQoNvBI1m1HmwipOKOotyGrFdU3KTVW7OeaVNSGu4W55oWdnrekkffPqWsQnHGHXO6AwFpSk5/M9tG92FNcFsyUkyUbwRVnz34vb4aBBSRpuIqXhKRfjidBz28V3UhARUIdDFPawFaEEpp/qPB09fGBy0bLUKk1nq0oPfe9AJPzb01pE/sorDR65XTpsznCVO0ji8i4ZY8HJ3LSUZxSmtNLr5uyMmui2ZX4I1Kx54XkRUisk5EPnIdWwBEu47HAzOAsSKyyPX8iyKSLCLLReQdETGJSIKIpIjItyLyXxGZJCJfi8h8EUkTkbtFZFalMXIRiTru5SutBejAlaZFm0SI1lpHfYgqtMbcY0k7iVJWz69W3BO2mOF0Mqhyz6+nDTnG5h1+iLg6/t2oexZorUVHW8xJFht631+dBnKP5dvREcUlW7TWEYCcxNnXRKfxogcCAwxR+E0/uX7N1oy8rs0n6eDwlX0IX0NPqPNfvgP/eS82Bm7YMv+IN9aJ3ZzavC7jHX0qBjta29Y0ZM3y8rCot2c9fXlefjO3tEETkL6lxN2chyHaxiqUb+1xG1ChLcka2YsNwy5nfW40WclSt2RrX762dgNWiMhK4CNgktLApjMQA4Fr0CCiqiVmw97UJ0JeLoo25DRqa53hm7Z51BJ2VVjsqHUhA1fW9bxjx4u557Hl3PHAEhIfXEp5edVEvu27znDtnfN5/d+p546dySnj7keWcevkxWza5rx3nv7BDhYsrdvnW7Ai6opi4m/NJbJHKStFcbSu+t3IGWBFPc/tLSIrgCU4NzbyKz03DxgLTACuEpHWSqnrgRylVIJSKhmYCixTSo0TkeuBvkCCUupKwArc55qrPfBbpdTtrt87ATcD1+JsAvu+Umok0NI1h45naVDgWKfhCHbbEOOGi/WH8xu6Z+b1i0s5us5Ly5ngQDzsPAo2n8xEcxObLObYA1qL0PEJvtNagI5/Y1DKOGXmp50NDofu3OBevrKYY32+ekjHc5hjLZlAIN+LNEb8KvjQLjyz7+0d37QapWK/1lp8EF/erNapBss4czbOXmE6PoDRbivvdiLTK+5F3TMO9kap/JpH/g/r5MKeCtWgykCbPSj03x8/MfT4ibarGjJPZUIUza8pIC6hkF1GhU+6GgVR0ao9GfF9Sbn8MrbujyQnGWq00fTZa6tSaptSapRSaoxSKlYptUwLHQEXCEyymB00kk0JwW67PWjOijuDPu9nEEd7rfVoTZuTp7sZ7PbDnlzj54ix8TuDzCtqO95ud/CHaSk8/9QQvvrwauZ8cCUhIVV7s6btyeWuCeYqx35YeIg7burGe6+O5uO5ezl0pJDd+3K5/qr6xTpNEDaolDG35dKmfwlrjAotbsa/n2a21NdedZcrqBevlPorLlsUEQnFGeR7E7gdKAPCa5irH7C6UubFamCg6/F6pVRRpbELlVJWpdQx4IRSaqvr+DHwzwopf0K3B9WeEcY1643i6KC1joZy7fKDY9pnFbrtxrlmSi+DrX3gRDKoEu+t6zX+q7UAHZ9hIRCIf+M6XiSypLTF5M//W4DSbeTcyBdaC9DxCf6jtQAdt+JTlRu1oUlQbvuJnV9pE27M36i1Fh9io2WcOUNrEToNQrcH9RFG7F27WaBOlXr1xaiUqUVO3q46nRSpWtoTyhrcxkopg/GjOY/F7c/ssaLy8YJCK79/LoXb71/CbZMX8/EXey84t7rik0fvWdyn0/JT3buXsXLh66nlaQu8UlxZZ8Ip6t6VnfF9Wd26I7u3hFC8BlTxecO2WMyP7dNEoB8RcIFAFwFvDxotpw8/GfLPvT2NuxNEAvb/Y53peOy4xysU5ja5MeGQqV2tKgOT12bTrXNTpn+wnTsfXMIX31x4v3fXBDOREUFVjoWHmSgvt1NWZiMizMQrb6fy7JSBF5xbVwxg6lXGqFtzMccWsTHIwfYGT1p7PvfAnNcDSin1B8ACtKjFOTuA0ZWsPeOAs57b52dZ2i/xGEC3BvUOuj2ohsSZlrXWWoO7eDApdXhomVer9AxwOB52nIaKrTUP9xsU+vtSx4U5yVKKMxioo9Mguhw51mvsyrWbtNYRIBywmGP1agUdcAYC9crQwMGvKgLPEmwob3JnpzeGtA3N0HvCOvHZihWdWjMPPwzMByJjdq2M8OZ6g7bvrPNnqu2q0tEqzOGWvdcvv7snYcv2ocnKZelptTqY8kAf/vvR1VhmXcUX89LJyavapaSm4pOkuXuNLfYWjrFvz5OR13RMcYdOTyFgaMbpwT3YMqo3a1UMB9cYsW4F5UC/ttaKQA0gLQdytBbhKUYZV6x+JHhG81Ap76O1Fl9j2JbtXvkQ+LDJnaNPGZrXeIHMPFhAxsECXnt+OJ+8ncC8Hw+wZ39ejfPfdF1ndu7N5a3ZafTu2ZxOHSL4efFhXnhtEzv3NqiqHHD6Qne1MmxCHv3HFLI9zIGnM/T2TzNbVnhg3nXAIBFZB/wLOF7puW2u/n6/qXyCUmoBsBNY6bIbDcFp+6njm/wX/SZbE/oZtm4MElt3rXW4C5NDBU+Zubm1OJSX7cPLO8G2gXB8FSiP9bL1Isss5tiDWovQ8Sk8keij0wgZu2rd6I5Hs7xYvR2w6BshOgCYYy1ZOFsr+A0lpTZeeG0Tt963mAmTFvGv97ZzJreMB59YycTfLeOWexcxZ176Beet33yShJt/5O5HlnH3I8t47h9OUxF3tdzwBcSPg7oiynB9u0/i+zdLXgWqvi5BgYAdZwJzrRGREBH5SERWichyEZklIpNE5JWGihGRBBEZ2tB5GhuWceZDwFKtdTR2YnKzM8OtpQO8uebQbWmXU9e+boJY7ysMV6gKd2iYv+Tm+BVrrl6jFLaWLULp3i0KgJy8cowmITy0qgtdbYtP/jJ1UPD1BYwcXcg2g8Lnq5aN2CNbc2RUb9YP6snGrKac1t0wakFABgKTLGYb8IPWOtxNCKX5DwfPSLkyaMloEZporccX6V+Z8QsAACAASURBVLNnf1+U523YlIjhnah7hhVIRLWZy0ajMDauHZERQYSHmRgZG1OrQGBoqImXnhnKy9NiWbjsKEMGtKKiwsFzUwcxY6Z7C1raVtD/xjyGXZ3PvqZ2UlAe+YLxcX1PVEodVEpdcd6xJKXUn5RSx5VSw5RSVyilfqOU6q+UOugac51S6gal1H+UUiuUUomVzn9BKRXnsht9TCllu8iYJKXUi5V+71LpcaJSakV9X5NO7UmymA8Di7TW0RgZFzQ/WGsN7iaq0BpzjyXtJEpZvby0wNE42F4MVn+3RpqltQAdn+MH0LQHsU4Acf9nXw0PLSvX+5o1jDlaC9DxKT7VWkBdKCi08utxnZn3yTV8/fE1LFx+lDc/2EHsoNbMnTmWL2aOZfbnu8nNL7/g3AnjuzLn/bHMeX8s/5wWC7i/5YbG+H1y5NDoxXFjW8/dDnXrsxVALLCMMx+veVgVrgVMrv2LK4EX3KgnAdADgfVD/06kMTdsme/1jI7I4pKWIVZr3exBAdXObnb0rFjjLh1rNiSM/nHhhC1KUQrw+r9TuWHiL0ye2JPQUFON51dXfJKXljvw1lw6dS0nGcX59ps+STDlabPML2RprcMfCMhAoIuAuih3M+zb/kTIy4UtDadHaq3Flwmy2UObFhbt9MZaDjEGvdlscu9SCb7kZsWQAS3ZsOUUdrsDm83BltTTmLs2pbCodokgsz7fzcQJlwFgMAoGg1BS6pkEuhZ2elyfz8gb8slqUcFKFO7q02IDktw0l07j5AOtBTQ2uhrSd4SJd7PrvEX3zLx+cSlH12mzurUtpA6Do2toYNNwjThFI+nDrFN7zEkWOzBbax06gYHJ4QieMvPTVuJwnNRai5+y0WKOrfMGlU5A8x3gN44EbVqHM3RgK8BZHRgUZKBD2wjyCpyBv6LiCkJDTIQEGy8494dfDpH44FLun5p8rvrPUy03tECU/wcCAbpE7hp8c4d3cwzYDmmtRQPq40S0ExgmIgkASqmzgcS2IvKjiGwUkbcARKS9iHwnIktFJFlEbnQd7y0iC0VkmetnhIjcCUwCnhCRT1zjnhKRNSKy+mzFoYi8KCJfichiEfm/Br36wOI7QL9X0Qij3Vbe7URmfy3W7p5x8HR9zqtILBquDMptwcvtuwbHzv32nv1Kkf/0YwNY+cOv+W7+QVJ3nqnx3JqKTwwQFFtM/Ph88iLsaLR3Uic+0lqAvxCwgcAki3ktsF5rHQ1FcNhvDZqbPDHosz5GcXTQWo8/0H/nnlJvrVUhQeHTo+7vWIFp/0W19G7ByNgYbpm0mMSHlnLt2A5kHCrgqRdrvo4ezSpmc+ppbrq+C2OuaEPqzjMkPrT0Am9nd9PEQcerCxlzYx6F7aysQNHQbL2fp5kt2W4Rp9NY+Qk4prWIxsT4oO88XlmtJdcuPzimfVZhtfZz3wx+mmV3zzj3U1FcNfN8/+fJLLn9DRbf9gaHf94MgL28gpUPvM/iW1/nyAJnW8CMr1LY8+H5rlzHR0GqDcr84aa6Mp9azLHerqbU8Q8+xJn4o6PTYKIKi9r89svvslHusVBqZPxbawE6voU51lKKH/b2tdsdPPPSep6dMoAHfnM5u/bmcc1tP/Oruxcy9Xd9CQ+rWvEwbFArlswbj2X2VTzz+ACefGEdBYVWj7fc8DJ+2SPwYkQHn+ia2PnVpiGG4m1aa/Eip4Af63qSUioD+DVwh4isE5HrXE8NAe4EYoEbRKQlMB34SCl1FTAeeEVEmuF0aHpaKTUWuBtnQPIrnAnb05VS97kCjQnAGKXUaMAsIiNcaxmAcUqpv9f9ZQcmlnHmCvys4jqQGLF37WaB5lqsPXzTtlb1OjGIsIoJxW5tU7J1u6n/27NvP+NwSHZYqJHIyCAKCq1uKz6JdND+V/lcMbyIjaI47E7tbuQ0AegK6SkCNhDo4k2tBTSE5nLm6JMh/9zVy7gzXoQLU950Lkrs5u3dvLleqSGs2ZvN7mtqx3DRzI7f3dOLHz6/lq8/vob7Jvbkpuu6MPONuCpjbv1VV55+rGrxTYd2ESS9kwA4szU+fSeBeR9fw/hrOnnmhZxHmKJVXBEJt+QhrpLw+mY7fehWYTqNDpfds57h4yVi5HhGFHmxWuvwNA8mpQ4PLbNdsqK7Wa/2jJ0z9dxPUETIueeKDp0i8+u1XDlnKglJj5P29nys+SUcX7mLloO7MnbuH9n/eTLW/BIOfbueHvdeeZEVKlrBjivg0FpQpzzxGj1AQLkt6LgPc5IlC/heax06gUOPjIP9R2zYulZrHX7GGeBLrUXo+CR+5a5RYXPw5AvrGX9NJ8aMaMuMmWmMHBbD4q/Hs+Tr8STN3cf+zKq5qgaDnHvc09yM7t2iOHKsyKstNzyNBIA1aGVCjaXNJ3Z+tU+L4GONpTfsf1zBozqjlMpQSj0K3Aj8C+de7i9KqRLl7Fd2DGgB9ANWuc4pAvYD3YHOSqntruPHgXKg5XnLDAV6AEtFZAVgBs566C5Tde2L1jiYTYC9L/2FMbtWRmi1dpfDx3qJw1Gv7++Ogdahjmi72+5vxWDkh19mdrvylt3Nb753cfllXZqSk1fu9uKTLlaG3ZpL6w7OYpELvbm15T/TzBY9WbmWBHogcB7gf12ggSuMq9Y8Gvxmk1Ap66e1Fn8jOi+/g6nCdmEHcQ9SYGgS807UPQ4H4i+bubUmWNE0tpj423Jpenkpq0RRFwuPY8ACT2nTaVR8CB7pX6lzHr8OmndcBKl5pH9jcqjgKTM3txaHumhWXsH+bJZNfJNlE98k878pVZ47sW4f7a/qhzHYRFBkKK2GmTm9JRNTWDD2sgocVhvG0CB2vPkjvR+/HkNQdbk8J0fANhOUuK1ngIdYYTHHXrT6XUfHxXtaC9AJLMYvXjGm9cnTvn5t9CU+tphj3WXtrxNAmGMtmwG/eC9ZK+xMnbaWq+LanUuAzTxcQId2zj3fyAgTkZFBHD5WhLXCTmmZs3Jhf2Y+NpuzYO7Y8WKOZBXRrUvTc/N6s+WGBwm4gINBHEE3dXg/rkeTTcmgAqbi8SI4gJn1OVFEBotIFIBS6iTOpI9ILnRiEGAHMMZ1XiTOIGA6cFhE+ruOtwVCcFbRVP6bSgNWKaUSlFIJOHsT/lRJv855WMaZ9wMrtNbR2IjJzc4Mt2rXxkRAYk6d2Vff8633F3RTKLdYdjeN7MyVo9/jmvivQxJGLi144uHY3Z4qPjFC6KgiEq7PJzvUwSZ36HcTH2stwJ8I6ECgq4rkHa111IVgygofCn57zdVBC0eJEKW1Hn+l66EjXrcRPG2M7jyraWKOosFWmj6JEUIHlBJ3Wy4dBhaz1qjYW4vTPp5mtujBG50Gk2QxHwHma60j0Iki93iMZA/XWoe3iCq0xtw7N+0kSl2QQXbTun8ydu4fGfXeg2R8mcKJlP9d8spzighpHnnu95DoCMpziogZdTkOu4ON076gw7UDKc8tJn/fcTa/+CXZq3dXo8TWHHaOgsyNcK7vh6+h94DTqRZzkmUZ1OreQEen1jzy8ReDg6zWPVrr8AMcwPtai9Dxad7SWkBt+O/3mWzYchLLdxnc/cgy7n5kGfff1ZPPvtrPxN8tY8KkxbRvG078iLZ8NGcvr7+bCkD6gQJnJcPDy3j6pfW88n+xhIU67UO1arnhdgKkR+DFGN3qu/hRLb/bCKpYay0e4nvLOHN975FMwM8iskpEUoDFXLrv5xPAAyKyFGdC9p+VUrnAZOANEVkGzAUmuyr8UoCHReR7YAlw0NUjcDlOJ5CgempuTOjfkbzMDVvma17wM2TbjvrHU6JUjH1kmdttkYtLmrR6a9Yz7YtLwre6e+7KNHXQ+aY8hg4uZq0otN67WD7NbPGv8n6NkUCv7p6UmN4MOApoVjZcW7oYMtImBn3a1CgO73g/BjC7u3fbNufOmzXpAt7demD7PUXfdhcI02J9b3IwmE1bwwmyGrhYNk450Hma2eJWD2ydxsukxPTr0YOBHuWuoE+Suxkz4rXW4W0WXdll1cpRHeMu9fye2UsQo9Bz8lUA7Etajq2knN6POlt0bH7pK9qMupz2Vzv7lSulSJ70Lr0eHkfmVylcMX0Syff9m4Skx2uhxlgAPVIh8pJ6NCAb6GIxx/qaDYiOj5E+KXEqfm7Nr+N7nGne7Oibj94Xjki01lp8mPkWc+x4rUXo+C7pGxKNQCag7zX4KUebstpqYrTWOjzJybKOe3/OerCpwtBWay1uZrhlnHmD1iJ03E/iovRg4ADQTmstjQGj3Vb+4pcvlmjVH/AspSEh+f946tEIREw1j74IDhwhf2++R6zS283SMBpt5Q/f+9bW5s1yr3D33OdTAUVrmrD5hIlRCPX7t2gY108zW37RYF2/JaArAgGSLOY8nI1wfRiH4+agr5LvDvrkcj0I6B56pB/oi1KaVObtD+7af17EtWnqQquGgKOLlaG35DEgvoAd4XY2nJel+JkeBNRxM78A27UWEaiEUpLX1ZAxRGsdWjBu+cG49lmF5/qTFB/LwVpQAoCtzErWsh20HGo+d6z1yJ5kJe/CYXdgK7Nycv1+ogd0OTffwW/X0yq2O8FNwxGDARHBVlLbGJq9KeyOg/1bwaF5tqOLt/QgoE4tSQJKtBahE1i0yM3rcOc3Px9ABbRtXEPxKxccHe9jjrXYgXe11qFTfwKtR+DFaB16pOcdnd4wBEn5Lq21uJHlehAwcLGMM1uB6VrraCyM2Lt2s9ZBQICw8vKo8NKytHpPYMBgvbfQoFBud1Cz200h733yx2FZ2e093n81CCITCom/poADwQ5SPb3eeWzXg4B1J+ADgS7ewkc9rZtJzrEnQ17e0de4PV60iZ4HJEalTNG5eZrdPG4L6TNsUVjcetUIbtYB2tjo9+t8Yq8pICPKxhoUVpxNrHV03EaSxayAl7XWEahcF/TTNhEiax4ZmDyYlDo8tMy2A6CiqJQ1j85m2cQ3WfHbt+kyYTiO8gqW3+101WrWox3truzD0jv+xfLfvE3P+8YS1srZh8ZaWErGlylc/sBVNOvdAUeFjSW3v0HH6+papJ43CLZGQ4HWPVMK0e3mdGqJOcmSB/xHax06gUe/3fuGDNyxy+MbGn7KNos5Vt8I0akNHwKBar2oEyBEmApiJnZ+uWtT05m1WmtxE69oLUDH43wA5GgtojEwZtdKn3H767UvvUHFJ6qz7XJHN9tqd+mpMrcyGD/+4pG4fRmXr/DE/OcTbaf7LXkM6FvCGhSnvLEm8LqX1gkoAt4a9CyTEtO/B27UWkdlYo1rUq4xLeij9wL0DMtHD1+zNGHUKC013FC8PHlk+dZGZ7NXbOCzAUMt92qtQyfwmJSYbgD24Gx8ruMmTFSUPhvy12IR1VJrLVqS3yT4xBtTYlEGidFaS1Wa7oDuEWDopsHib1jMsU9rsK6On5I+KbEzsA8I1lqLTuDxr8cmr8tt3szjVkd+RqLFHPul1iJ0/IP0DYkzgD9orUOn7mQ1YWVZEGO01uEtlEItPXHXysMlvf15P2WrZZx5sNYidDxP4qL054GXtNYRyMTkZmdOWfCuFt+HL0pWm9bp7z3wm4Y1my2nKOTvzQtESRVrWaUUi5MnER4Ww+jhr507XlScxbrNz2O1FqCUg1497qFb5xspLTtDcsrvsdvLGDrwz8S0GsqWHdOJbtaLh++1JQ8ZsH6MCNIgrbXEKuSvjCT1jInRiMcK0A4Dl00zWwLeic/dNJaKQPChfiXBlBc9EPzu6nFBC0bqQUDPMXRbWg80jnTPj7gyPi2o+wotNWhBhMM/mtHr+B9JFrMDPavS7SSYlmxs7EFAgKhCa8y9c9NOopRVay1VKegHW9pDXjIob97slqFb3ejUEXOS5RDwkdY6dAKTx2b/p4/JZsvQWocPsR/4WmsROn7Fqzg/33X8j8aRxe9CBLm6zRfxQ6MXrgHlrxb1r2otQMdrvIPTSUXHQ9ywZb6vtM0AoF32SbPB7jjaoElCiLTdWHLB69qbPodmUT0uGO5QFYwY+jduuPorxiUksWnbqyilOHDoB3p0u4MrR7/Hrr0fU1B4iNzc3XTpeD2/LPt1/PLV41KU8k77qmBF1NWFjLmykD0mhaec+t7QIggoIjNEZKWINCwArCGNJhCYZDGvALZpraOTHNj1ZMg/z7QxZAd0k2dfoElRcatga8VurXVYmvw64ZCp3UqtdXiRn82xli1ai9AJaD4HfOom0J8RHPZhxrVdtdbhK5gP5PUbk3J0vdY6LkSFwP542LMf7Hu9tOiHFnPs8bqcICJdRKRARFaIyFIRmSci0ZcYmyAilrqKqrTGctc6n4lIMxGZJCJ1ShQQkTAR+UREjHXVoVMtf0ffaNbxAKFWa5OHP/rCgFIFWmvxEf5hMcfWqb+Mfp1u3JhjLcdx2tjp+BleKeXwQfo3WzVqXJtP94HjtNZa6kg6eqJGo8EyzpyLfm31GEa7rbzbicz+Wus4n/bHsw80dA77sPLhKsp+ro9oUfFRjh5fQa/u91wwtmlkZyLC2wJQXJpNaEg0IoLJFI7NXo7NVobJFMGm1FcYMvDZc+elbBwz6odfbt2qlPd6ube20XtCLpf3LGUVigbZqJ5HFjC7Lidc4r50ak33pCLyVKXH/YEhSqkxSqn0+knXnkYTCHShYW8ph+PGoK9X/Db4o+5GsXfWTkfjonvGwZNaawCY3eTOuFOG6BStdXiJv2ktQCewSbKYK9D9wN1GrDFlvVEcHbXW4UuMW34wrn1WoY/2oirqBVu7wZlk8GjlYjn1r77dpZRKUEpdBSwE/uw+WVXWuFIplQCkAs/UZxKlVKlS6j6l3N+ovTFjTrJkoW+G6HiINqdOd71p/pLdWjt/+AAZwJx6nqtfpxs3rwKlWovQqSON+IrXITy9320dZ5QZpcKfNl/fsIwz69etxsV09EQ4jzBi79rNAs211nE+w7ZsD3HHPNYHCjsoVJFSivVb/kbs4L8gcun0j1XrnuKXpRMZ3P8JALp1vomc3J1sS3uL6Oa9aRLRiYOHf2bdphc4k7sTgB27Bw2b+829GUqR5w7NtUHAMLCUuBvzsEbZcFc/xFemmS31eZ/V5770qUqPo4Fj9VjXp2hUgcAki/krwOsNh6PIPf5EyCvb+xu3JYgQ5O31GzPDN29rrbUGAETknajfDiuQiE1aS/Ewi8yxFh+spNEJQD4E6lSppHNx4k1LW2itwRd5MCl1eGiZbYfWOi6OCoLMeNh1GOw7PbTIRxZzbINudMX57aUdECIiL4pIsisL7x0RMZ03doiILHP9LBSR9rVcIwjoCpw+7/jzrmy/dSLykevYLyIy3PXYICK7RSRcRLJdx14UkSTXuK0i8rTr+HgR2ew6PkNE1jXk36UR8QpQrLUIncBk2NYdw3vty0jWWofG/N1ijm2QLZJ+nW6cmGMt2cD7WuvQqRuNtSLwLE2DcjpM7PxK6zBjgT/sqWQDSVqL0PEulnHmbHR7fI8wZtfKCK01XIy+u/f1RakGB39Vc0c7+7DyzXszvqB9mziaRlZfPxR3xRvcfMMiNqW+RnHJcUymUK4Y+hKjYl/m8NGFtG41BLujgmGDnmPbjhnnzss81L3fR3MePe1wiFf30sIUra4rYHRcIalGxf4GTHUMmNUQLZXuS9+odOxi96QLgGjX8XhgBjBWRBa5nr/gvtnlpJEiIt+KyH9dThhfi8h8EUkTkbtFZFalMV7/aG9UgUAXf8CLuVRDjOvXPR7yr7BwKRnorTV1/kfXQ0d7iUOd0loHgEOMQW82m9y7VEJ8dGPZLejNkXW8QpLFXAr8RWsd/k4fQ+rmYKnoqbUOX8TkUMFTZm5uLQ51Qmstl6bEDFsuh1PJoNyZ2V9Iw67nvUVkBU7bjluA3UBfIEEpdSVgBe4775zPgAeUUmNx9th4XkQiXTfelX/an7fGEuAkXNCbdh4wFpgAXCUirXFWqE1yPR8HrFFKnW+P0h74FTACeMJ1c/4u8Cul1HWApwKvAYc5yXIC57+djo5HmPjfH8Y0KSzyhw1hT7AD53WzvujXaZ1XwXsWYToNRxp1TaCTYEN50zs7vT4oJvSAr7deecEyzuyvfQ11GsZfAd2+3I3E5GZnhltLB2it42IEV9jCmxQVp7ljLtuvS0afOL0h/8SpjSSnTGXtpuc5cWoj29LewVrhbD+Zk7ubiooiAIJMERgNQdhs//so37F7Fj0umwiAiAERAxW2qh/12Sfbmd/75I92m93YYFvTutKuggETcunarYxkFEX1mOKVaWZLfa+t59+XVrYrveCeVCl1PZDjctBIBqYCy5RS40Tkei5939we+K1S6nbX752Am4FrgU+A95VSI4GWrjm8SqMLBCZZzBuB/3h6nSCsxfcHv7f6+qAfrxChmafX07k4AtL61Ol9Wus4S4UEhU+PmtyxAlNDMiB8lS/MsZbGYn+q4xt8AmzXWoQ/c23Qz3q/nWqIKrTG3Ds37STKoxacDcUIB+Mh7QTYUt0058sWc2xDrLV3uSw3/oWzKqwJsFr9z8ZvNXAuQUpEWgIdgY9dN+d/AporpYpcN96Vf45VXkMpFa+U+mtlyzgRCcV5o/4mcDtOi55w4EdglIiEAHdy8Uzt75VSNuXM7CwHWgP5SqmzWZNLG/Dv0hh5DX0zRMdDGMAwZeZnZoPdflhrLRrwtMUc62jA+fp1upFjjrVcLDir48uoRl8UCIBBlHF8u4/G9I1atRJUg6qiPcRWnO41Oo0QyzjzSTRtSxV43LBl/hGtNVRH31373JNUY8A4Ytbfjo4ZOcMRP3IG/Xr9jphWw2ga2YlV65wOlQ5lY+XaP7Jw+T38suwuunW+iaimlwHO3oInT2/msi430b7NGE6fSWXB0kR6mu+6YKm8/OgO78x+uonVGrzbLdrrgAFMw0qI/1U+hZF26uLgcIQ69gY8jyr3pYAdqr0nrY5+XPq+eb1SqnKQc6FSyuq6Pz6hlNrqOn4Mp92oV2l0gUAXf8aDVkUd5eDuJ0P+cbKtIWu0p9bQqT1DtqVV+3e+L8nCsrsfOffz/ajxnFy/5YJx9vJyfhl/F2lvO687ZWdyWHb3Iyy+dTKnNm0DYMf0DziyoPrvnqWGsGZvNruvqR1DIG1aFFLVO1lHx+MkWcwO9L+7etPZkLlTr1avGfOBvH5jUo76geVxWRfY2h+yV4KqT3bdWQ7hvAl2B+/hvOc6AoyuZH0RB2yrNO4McBCY4NqYjqdh7+3rAaWU+gNgAVrgPGDHme13KzBAKXWxPgXnbygVAy1EpJXr95EN0NXoMCdZcnDaqOjoeITwsrJmD336ZRkXVo0FMoss5tiFbppLv043bv6J08JQxw/Qo4BViW2xcExC669SQeXXPNqr/MEyztyQRA0d/+dNnJ+ZOg3EaLeVdzuR2V9rHdUxfHNqF3fN5ehm66M62VYDtGk9nNHDX6Nbl5u4Km4mAC2j+3HVmNlce+VnjL/ma/pcfv+5cyMjOjAuIQkAkymUcQmfMv6aeXTtNP6iaxWXRLacMeuZDsUlERdugHuBCAdtx+dzxYgiNhtUrd4vzzSgGrA6LnpPWgM7uPR98/nXf/slHoMGH+2NMhCYZDEfw5mh7GaU+pXp2+R7gj80m8Te1f3z69SHQTt29UZdOlOsx6RExs55n7Fz3if+k7cJa92S6AG9LxiXNmMWMSOHnfv90A8L6XbHTYx+71X2fjyXwkNHyN29j47XX1WjpgJDk5h3ou5RDqQhFRe+xN/MsRa9X5uO10mymBcDC7TW4Y/8yvRtodYa/IVxyw/Gtc8qXKW1jlogcGQM7MgD6+Z6zvFniznWLU3uXXZun+G02dgJrHRVkoTgrOg9O04BjwDfiMhyYDnQqwFLrwMGuXpE/Yuq/URn49z4rO11w4YzQ3Chqx9APLo1V12ZjjOIoKPjETpkZfcYt2zV1ppHBgRuTYLSr9ONG3OspQh4TmsdOrVD9L/qC+gWuWPITe3/fdqAz1SGf2UZZ/aH7ww6HsRlC/tnrXUEAiP2rt0s0FxrHdXRMie3k9Fmc5vNpvW3RQOUeKc9idUa2uTt2U/3ycmLXuuN9S5GJytDJuTStmM5ySgutQ+xcprZYvGQhOruSbe5+vv9pvIJSqkFVHPf7MvI/6oYGxeTEtPDgL04LU4aTBPysx8IeS8rQooHu2M+HffyjyceSS0ND6vRUzrjq+8pz8ml98OTqhw/sy2N9C++oeutzmrBvr9/kIwvvwMRWg8fzM53P8JWVEz/Jx+lqbn2MeD2tuP7Hi6YGyMQVecX5TvsAfqbYy0VWgvRaZxMSkzvjdMiVLe5rCWtJPvAQ8HvdhZpnAlB9cFmEOsrT1yxtyzU1E9rLbWn3Wpo1w+ktp8x6yzm2BEeleQDiMh64HalVJ03jURkCPAPVx8qnVqSPinxQRrY2F1HpyY++s3tyQe6dIzXWoeH+chijn1AaxGeRr9Oe4/0DYkCbACGaq1Fp3pOh5NcEEqgX+PqRak94sy8I384anWEa9lHrBS43DLO7CtBSR2NSVyUvha4Qmsd/sxzX/8j1Vf7A1bm47tvTc7s2tlt12fjmpCUoAURXnQ4cDjumzhrdfu2R8d4b80LKTBweEVTTpQaGFbpsB0YMs1scVcblEZNo90ATLKYS3H2Nmgwg4wb1/8+5PVgPQjou/Tal5FX0xiH3U7G3G/ofvdtVY7by61sn/4+g6ZNrXK8803XkbtzL2lvzaZ5755EdOrA4Z8Xs+mF18jdubdWuo6Z2vb4LPKWQ8p50+iv/F4PAupoSZLFvAv4SGsd/sSNQd8c1YOAdcPkUMFTZm5uLQ7vZOe5h6zRkFoG5bW1Nn3Co3J8ABHpDpysy+ayiFS2B7kT0MQ+xc/5EPADi10df2bSnK9HhZWUBvImQRHwF61FeBr9Ou1dzLEWBfxBax06tcItFmJHyzt9hwAAIABJREFUMguYescS/jk1BYCTWcX85YGVTL1jCX+4bTHLfjh00fM2r85myoRFPDFxKW8+twGAwxnOuf545xKOZDpbAr/29Dr2pHrXCCDMWNxiYudXezUPPn4xO2Fv8ZoeBNQ5jz+iV6jXm5jc7Ex/CAICDN+8vYk757OPKh+pIh2b3Dln9RgMn8x9eMye/b2SvbfmhTR10OnGPIYNKWa9KM72nJ6lBwHdR6PeBEyymL8A6l3+GoS15L7gD1aOD/p+uIj3Gzzq1J7hm7a1q2nM4Z8W0ybuCoKaRFY5nvb2bHreN5HgqKZVjptCQxn60jPEvjyNowuX0WrIABwVFQx6bio7Zsystbb9wV37z4u4Lk2BPwbTvjXHWhZrLUJHB/g/dOu5WtGE/Ow2kjVcax3+SFShNebeuWknUcqqtZbaUxED24fD4bWgqnuPfGkxx2pmCeINRORF4HPqbqv3kIisFpEUwAy84W5tgY45yaKAR7mwZ4KOjtswKmX6/azP2onDEah29dMs5thAfW2Afp3WCnOsJQWYq7UOnepxlzXontQz3HxPj3O/2yoUU/42lBlfXc3LSQnMfnUb5zuHHTtYiOX9XbzyaQLT517F7//qLCD9eW46Dz47gAeeHch8SwY7Np4iKNjI5QNq02LJvRjFHnxLh3+PNkduSQavW58dAV718po6Po5lnHkdzp5jOvXghi3zj2itobb03JfRF6UKAZRSrLh3Cuuf+WuVMcVZ2ax84I8sueMBFt82mUM/ONs9l53JYdndj7D41smc2uRsM7dj+gfs6/BlF4XyatHI1z/eHb9hy4hkpbQNYJvLGT4hl+ZtrCzAuden4yYadSDQRb0yNNrL4b1Phvwju71B27JZndrRPvtkd4PDcexSzyul2P/Zl/S4NxFwVgdWFBYBkL83nYPfLyBl6jR2zJjJkV+WkT5n3rlzd8/6nMsmTgBADEbEYMBWUrdr9baQ3sMWhsVtUP6VLVSK8/2jo6M5SRbzKfS/x1rxq6Dv9ogQrLUOf8V8IK/fmJSjfljZdGKEs391acpFnsyjEbx/lFIvKqWuUErVrmz/f+e9rJQarZQaqZSaoJTK8ZTGQMacZNkCfKC1Dp3ApklRcatJX8zL8a+EjVqxEXhXaxGeRr9Oa8rTQIHWInQujbipIvCaW7rSvFXoud/bdY6kddtwAE5nlxIVHYJI1aV+tmTQe0hL/j4lhafuWsbOzacBCA03UV5mp7zURlCIkU/f3MF9T2jroj+m9TfxI1v+sB5UiReXfdoyzuzPLk86nuMJIFdrEf6G0W4r73Yis7/WOmqLyeEIbp5XsBMgfc7XRPXodsEYVWFj6N/+xNVffUhC0jtse/VtlFIc+mEh3e64idHvvcrej+dSeOgIubv30fk317Z0DLR6fd9h0Yrx8UtWXrdWKW2LVUwQHl/Ef6eZLfo9nRtp9IHAJIt5PTCn9mcodb3p++RJwbO6msR+4Tvbj8nML+CO+UuYmuzcI7Q5HPxfykYSFyzlxh8XsiYr+6Lnrc7KZsJPi5i4YCnPpTgtIjJcc905fwmZ+c7vE0+vWkfqKe0KdtpnZWdc6rlji1bQYmBfQls4e9Ae/un/2bvvOKmL+4/jr7nC0aSpoKiIMAgIilKWIs22QWyxZjGWsxfEbjTmF0uMLZYYNYndtUTHRFOMsWBDQED0UHpxPUCQXoQDrt/8/pgFjvPg2u7O7t7n+Xjc4469737nfXos3/1+Zj7zIdNuvguA4c/9kSGP3cuQx+6ly1mnctCoY9G/PBOArctXsC5vJp1PO5H9hg9i/cy5fBy6HH3uGXXON7nZgKOn5hw1sR4/mi8P6ICpvm+IEB6EjX4F+MB3jmTWlMJNXTK+7ec7R6oLfrpk2AErCib5zlF3ZXvDnCGw+AvYpcXprem+ykQkjduBFb5DiPTWdcmyXsOnTE/BCRu7VQZcZnRAVtSKuNEB8wOuGCgaqT/cPI0bx3zMRTf+9N77su82s2VTCfe9OIIb7h/AI7dNp7y8gjNyu/PJ20v55O2lZGYqBh7bkb8/u4An78pj1fKtHn4Kp0erLwed1PHZpYqK6m9ixdYkE9RvJGAckYJMUK+iEUy4jLXBC6fmKWjrO0dd9Jkzv2zr8hWsnDCFbhf84iffb3nwgTTfvwMAhavWkNOuDUopspo3o7y4mLKiIrJaNGPmA49z5K3jACg9fevRNstGEvqDAF/kDR3y73fPmWkt/l7I4VMdMC96HD8tNfpCYNSvgBorzC3ZvOb6nAdn9Mv6ckQ6rqaYuW49F/Tc2SLizchimmRmYE48jhdPGMHvps+gpLx8l+cs2VzAX2fN46XgSF4/8Th+N8i1iHh9YYRb+/fh1v5HYhZ9x5er19IkM5M++ya+RcR2A2bMarq77x34s2Po+9ubdvy582mjGPb0TzvKHHLmyfS+9rIdf25xYEdGhp8AXKvQkS89wQlvvUCnk06oV8Z3WxwzYk52twn1enJi5QN/8B1CiGpcAV4vVpJaMPt/XytFTPvXN1aXhWcObFpUNtt3jvpZNxC+bgpbJwOfAc/6TiQaBx02m4CxvnOI9Bf89PNhHVesSsEJG9V61OiA7I0i4k4HzDPAJ75ziOopG9/7d796eBAvjB/Nc3+YydqVuy6my8hUHHPKwSilOODgvWjdLof1a4po3S6Hmx8cyKW/6sOcL9fSvEUWBxzckjFXHcYrj8+JZ9wadWj6fc9zOj1MliqeH8dhioCr4nh+kQZMUL8EvOs7RyoZPm9iC98Z6qp/3kw9455H6fvbm1B7WL897eY7+XjM5Rxxo3vpOPi0UWycu5A5f3qWtod1p0WnA/n+fx/y1Z1/YOOChdml527ZZhPf7pi5C4/o/7e3LlpsrZcVrcXAlR7GTXtSCATCRq+khpsSR2TOmH5dzkMZLdWWtF1JcXrXQ9i32c5a2YINPzI4Olth76ZN6dCsGd/+uGu3ELPwO/q134dxE6Zw7vufkLfGtYhonpVFUVk5hWVl5GRm8sevZ3NjX78tInrPX9Qba4u8hqgFs9cpI5dkHeB1g9ZauE4HTNL/txSNT9jopcBvfOdIRlmUFvXOmNnLd450kVVhm4x7Oq+9qthlZV0KKW8N8/rC3EuMDqRSW2qR4nTY/Bt403cOkf4uf+mNQE5x8VzfORooH7jLdwjRqFwGJLKloqilWLUGreq7+RvZtsV1gGvWIovs7AwKt5VRWlJOUWEZAL377cs3U90l78Z1RWzaUMze7XfeO3r+oVlccP3hFBeVk5GpyMhUO87pU4uszfude/ADB++VtWFanIa4zQR1qv87IxLjCqT9cq102Lgqv3lJYR/fOerqf1/N3K/DUb1Xtzz4wD0eN+jhuxk9/k1m/uFJtq1cTVbTpvS/+1cE7v8Nyz/4hH379aGitJSjbr+e2Y89TcWhpUfYjuWTE/Rj7GLJ9117P/fq1RsqKlSiuwfdqwNmUYLHbBSkEBgVNtpQzSauWZQWXtjkmYmnZv8zoJTdx0M0b7q2bsWkH1wnhcWbCpi7YSMVVSYhfLd5M5tKSnjxhBHcP2QAt30+nfKKCnIP687b+Ut5O38pmUpx7IEdeXb2Au6alsfyLX4W6zQpLWu+15atfqel1dJze50zfE1Gu89959iNF3TAvOM7hBB78AQQrzd7KWtY1ifTM5TdN1HjVW03/XDeLH75/ic7Pvq//i9+qPLvwa2Tv9jlmCP+5moFydhuGqB1QUmHC1+fsyaF96K63eiLdts2W4g4ugbZL0XEWVZ5ec41z7zcTlXYtb6z1JMFrjA6IPtOiYTRAZOPTKpLSsrGpxBYXma5/4ap3HrBp9x87icce9rBdOraijefX8jzD7nFyKdd0I1l+QVcd9aH3H31ZG64bwCZme524ryv11FeXsHhA/Zl5MmdGP/WYu68YhJn5B66p2ETJiujtPlZBz068KDmC2I92Xo88HiMzynSlAnq5Uj75VoZPePdZb4z1Mfs9RvY/OnkjCnX/4av7niQtV/OYM4Tz1FasAWAjfMXURq9/5HVojkZ2dmUbdt5iTf/mVfoOsZtM6UyMlEZGTu+X5Jb0Nsquy7BPxIAq9d27PqXF26oKCvLXJygIecBDyZorEZH2cSvLk1auaFIW2A2cADA/mr5txc0eU5lqzLtN1nifLFqDa8vjPDYiCEUl5dz35dfs2jjJnq0bcPcDRt55rhhtMnJ2XH8lZ9M4tJePejfwd1bPvN/H/LkyKPZv4XbbHp9YRHXfjaFkw/pBMCxBx3AIzNm8YehAxP/wwH/O2HkxKkD+w73MngdZdjy0pt+fP6b1nbLAN9ZKokAR+qAkdaLIqnlhiK9gDwgp6ZjGwNFRfltOXctz1QVBydqzH99t5jsjEw++n45j40Yssv3NhQVc+Unk3jjxONQu+mb8e2Pm3hkxiyeOnYYv58+gxM7H4RC8f7SZZzQ6UD+/d0S7h2SHC+P44/pPGni0QcN852jjiYCI40eKxeCwotIbuhc6rRPtxD1M//Qrt/87exTD0epTN9Z6uhRowM31XyYELEVmR7KACYBQ2o6ViTOphymrW/BIN85Utk3G0dOnrHxuACohm71sx443AS17LEt6iQ0PvIRcJzvHMkqs7ys+K437tpW2/0B8zdt5rbPp9OxRfMd9xwenTGLaavWYIGb+x7BwP3a/+R5k1es4tEZs8jJzOSQ1ntx35AA323azK8/n44C7j86QJfWrbhl0jTO69Gt1ttcfdvl4NkvnXvm4Wu+yGPxW/+jw9EBlr37EcOefpgNs+cz5/Fn3X6A2wo56MTj6HHJLwHYunwFX/7f/YwMP0FZURGTr7iF0i1b6X7xmB1bT2VOaDo5+6PmQ2sVJA6aN9uyfuwlj67OaVJyWByHKQYG6YD5Jo5jNGqyIrCSsNEbgYuBip9lvTPx4iZPdWpMRcCqMpXi7kH9ef3E4xh+4P50bNGCNjk5lJS7lp8A/drvy9SVrkXEusIiNhQV075Se9GHZszi+qMOp6isnEylyFSKLSX+WkQMzJvZ2dvgdVShMrP/2Oai3oUqZ5bvLFFlwC+lCChSQdjoucCtvnMki/6Z06YnsggIP203XVl43iLO79Ftt0VAgKdmz+eK3j2B5Gw3XVnw0yXDDlhRkEp7UW0FLpIioPBJh81rwPO+c4j013PRd0cOmDHLS0ulBpgJ/Np3CNE46YCpAC5A2tglFSX37xrsyLYThp6w3yvzwTa0rcgVUgQU9XQZsMV3iGQ1eOHUvNoWAQFmrlvPBT13rj6eunI18zb8yN9HH8+TI4/mjqlfUVZRsctzlmwu4K+z5vFScCSvn3gcvxvUH4DXF0a4tX8fbu1/JGbRd3y5ei1NMjNrXQQE6Jq/tBfWbmg/sB8D/3AHnU8bxbCnHwag3eE9Gf7soxzz8p854c0XdhQBAVoc2JGR4ScAyGralJEvPcEJb72wowgIUD6yaKhtXvF1rcPE2LbClnv/6elbO23Z2mJGHIe5VYqA8SUXElWEjR5/aZM/3zMga9pwpRr3SpKFG3/knHc/4ux3P+Kdxd9zX3TlxfNzF/JQnmsRcUHPbuRvLuCs/33I1Z9O5r4hA8jMcL9WX69ZR3lFBQM67MvJXTrxVmQxV3wyidzD/LWI2GfDxk6ZZWWJWs7cYGUqu9kjrS85uISsZOiNfLcOmOm+QwhRW2Gj/4Rsyg3AMVkftfGdYbuCkhImrVjJ6M4H7faYpZu3sK6wiKPau47cydhuuqrLwjMHNi0qm+07Ry2NM3psvu8QQgDjgJRo2y5S22nvfTxin3UbpvjOUUuFwBijA6nadlqkAR0w3+H2tBJJIl6tQRubg5ov6nPmgY9tzVCl9W2PHzZB/VZMQ4lGwwT1YuBq3zmS1fB5E1vU5fiqk4+nrlzNidH7DB2aN6NjyxYs3lSwy3PMwu/o134fxk2Ywrnvf0LeGtdxMxaTjzMgY991G+bX6Ul1UHJxQRuLLY7X+WscvzSn5ePP3tJ7/ca9p8bh9O/ogPlTHM4rKpFCYDX2y1h5P9AoK9AD92u/Yzl1r73b8ffRx/OP0cfzyLBBNM/OAuCqIw7jjoH9ANyL4/DBvHnSCfx99PEM3r/DjnMd1X4fHhrmOlfs26wZb4w+nrdOOoFANcuyE6nz9z987zVAHRVlNG39xzYXtyknw2fuScD9HscXor5ygVW+Q/jUM2POjCaqpKfvHNu9siBC6NCuOyaNVOeZOfO5rHePHX9u1zSHB4cO5Ff9+vDl6rW0yM7i4FYtueqIw3j8m+SoIWRV2Cbjns5rryrsat9ZavC80WNf9B1CCAAdNoXA2bhVqkLE1dXPv3pkVmnpt75z1MJNRgfidhNJiNrSAWOQldvJRAqBMdK6yfpOYzo9uE+zzIK8Oj41H7g2HplE42GC+hXgJd85kk2Hjavym5cU9mnIOTYUFdO20nZWbXOasKF417rZd5s3s6mkhBdPGMH9QwZw2+fTKa+oiNnk476z5sbttdruV35IRa/SeBThaq2iIqvJX1+8buDyFQdNjOFpVwIXxfB8YjekEFgNHTbFwC+Q5dppKTBjZivfGeqqIKNl+8dbX0AFyscN5rVASAdMuYexhWiQsNFrgXOBipqOTVejsv+bNDcNtpWW8d6SZZzetfOOxyq3mwZYuXUb323azNCO+/3k+cnWbrqq1gUlHS58fc4arE3WVRwzgGt8hxCiMh02C4CrfOcQ6a9JaVnzsc+92gRrN/nOsgdvGx34q+8QQlRyLTDPdwghrUFjLSezqPUvOj3Up33O0trezC4HzjdBXVDjkULUbCywwHeIZDJ6xrvLGnqOZllZFJTufCteUFpKqybZuxyTqRSnHHIwSikObrUX7ZrmsKawKGaTj/t+M7cH1sbt/lPp2VsG20zrudNdRkbYXDF83qLen8XgZBXAeTpg1sXgXKIGciGxGzpsFiE3y9JSj0X5vbE25S7e1me26/R0qzGbLSTy5kUFbl/AFQkcU4iYChv9KXC37xw+HKSWzG+hth7lO8d2ZtF3nNG1M00yM3c8VrndNMCzcxZw8WHdf/LcZGw3XR29+MfDh09Z/oXvHNXYCJxl9Ngi30GEqEqHzSuArFQVcbfv+o0Hn/n2+4vieYOmARYjs6FFktEBsw03SbrQd5bGTlm5fxdrGaoi6+QDnh1+WKspE8HWNPH5PhPUqdJiWiQ5E9RbgbOQrhgAZJaXFXdZnX9EQ88zeP8OfLLM3b7cUFTM4k0FdGndapfJx/3a78vUlW6NxbrCIjYUFdO+UnvRhk4+blFY2K5pcXH8JtBkkVN6zpaNcTt/HfzzndCIaXlDJlrboIn3d+iA+SRmocQeyYXEHuiweQl4xncOEVuZFRXZbX/cnJKzGn/I2q/byy1PX2phW4KG/L0OmA/r+iSlVGel1Gal1IRKH7cqpQbv4TkjlVKmmsfbKKUurfTnB5RSuq6ZRKP3e6DOv8up7pTsf/7oc/zK7aYBLu7VnYt67Vrkq9xuGuCOgX0JHnzgT86VrO2mqxP8dMmwA1YUTPKdoxILnG/02JTZI1c0StcAc32HEOnvqNnzBxw+b2EyvUaDu7b/udGBDb6DCFGVDpg5uD1dhUeyIjB+Bu3z7vAR+/7ja7Cbd3PIBzTSiaUifkxQzwUu950jGQxeODVPQduGnueYA/dn76ZNOefdj7j844n8X+AocjIzd5l8fEHPbuRvLuCs/33I1Z9O5r4hA3ZsWxKrycfdv10c19VtFb1K+1a0L/s8nmPU1kefjR7+4WcnTrOW+nRF+i9wX6wzid1T1lrfGZJaJDeUjftH/xjfWUTsfDRi8KQJwwYP852jvvoUz//qrK3v9VGQXfPR9fYJcIIOmDrP7FBKdQaMtXZQHZ4zErjSWhtq6LmEqE5uKNIW+ALo5jtLIuyt1iy9ssnjByklNw18KMtQJQ/cOGhhUdOsuu0wHh+/N3rsb32HEKImkdxQT+BLoIXvLCK9WbAPj7v0y02tWwV8Z4n6hdGBv/sOIcSeRKaH/gxc7TtHY7Uti9mrWpEM15Vpa13x/pH//nBljiXzoEoPLwIGmqD2OsFSpK/Q+MiTuFahjdbtb947s6H7AyaT7w/cf+EzuWN+2uYolgrU2pwH22QrVJu4jlNLPQ+dnXfGSW/0UKrW7+O+A/rrgKnTa2v0HvEs3LYn270HTLTWVrt/4h7uN7cBzrLWPhf98wPAc9baSF0ypRK5OVgDHTalwJlAKmwsL2ppwIzZydVLro5m5vTs/36z4V9at8ojHiK4fQFj1jZJKRVWSo1SSjVTSr2hlJqklHpTKfWxUmpU9LCWSqnXlVJTot9rDRjgsOiqwu7Rzz2iKwgnRM+1/XillNJKqYnR8z6hlFqtlGq6h2iikQgbvRE4GWgUb+JOzf7n91IE9CerwjYZ93Ree1VhfeztWtmHwJ2eMwhRKzps5gNX+M4h0p8CNe6Zl3tklpUnw0rpB6UIKFLE9UAs9gMS9aAgs+ajREPsk7NShzr9oVmTjMJZ0Yc2AadJEVDE2Q1AbfeqTDsdNq7KT6ciIECn5Su7q4qKVXEdZC+7b/mIotlxHaMO5i86vN+r/7h4ibXUprtFIXBmXYuAlcyz1o6s9PHg7oqANWgD7OhAZ629LZ2LgCCFwFrRYbP95nFS9OAVDde6YEuH7JKSlN6Y9/Nm/YdMado3Hm2N1gA/0wGztoHn2V68m6CUmgA0jz5+CfCDtXYYcCFQuQfgAOA6a+0QXFsADYTY+SK/sMoYPYFxlY7vCzwAPGytPQ74C7B3A38OkUbCRi/C9eIv850lnlqyeU1HtTxZVjk0Wq0LSjpc+PqcNVhbnzYZsbAMONfoscm4F5YQ1dJh8zdAVrCKuGtaXNLqihdfq8DaLR5jfADc7nF8IWpNB0wp7jo633eWxkhagyZGs6yt+4w5+IHubZusmgSMMUGd0veNRPIzQV0KnA5Uvd/VKIye8e4y3xniYf/Va+O+oKjs+MKhtmnFrJqPTIyly7v0evaVa36sqFAr9nCYBS7VATMzVuPKwpPakwuJWtJh0yhuHjcmevH3vldpNNh7zUcOn93k0FjOytwCjNYBE4s3d7vM0GDnvoaHEZ3tZK3dimvVuN0ka+2a6NfLgH1qGKO64yuffz6wp3+ARCMUNvpj0nyfk5Oy/zNPKXJ85xCgF/94+PApy7+o+ciY2wSMNnpsXPcnECIedNj8Hnjadw6R/jquXtv15A8+9TWbegEwxuiATNYQKUMHzDrgFGB3e6mJeLGyIjBRMlV5zukHPvmmCer3fGcRjYMJ6g3AibiJ+Y1GZnlZcZfV+WnZ8rjf17ObxH0QhSq5qKCZxZbGfaxaWrNuvy5/fuFGysqyvtvNIb/WAfNaA4eRhSf1JIXAOtBh8wmNvG9zOhn41TftfGeIhTdanjxicdYBsSgGlgFn64DJi8G59mQxMBBAKZUD9KuSoTLFntufVnd85fMfAuzXkLAiPYWNfgp4wneOeMihaLPOWHiU7xxip+CnS4YdsKIgHiu4d6cE+LnRY+ckcEwhYm0s8LbvECL9Dfrqm8HdIosT3e5wBfAzowPScUakHB0w84BzkEnSCSUrAhPqsaA2j/sOIRoXE9SLcd3ottV0bLoYvHBqnoK0uDdbVZ85Cw5LRGcge0B5t4rupZ/He5y62LS5bcc/PXtL26LinLlVvvVnHTAPxmAIWXhST3IhUUc6bJ4BHvOdQzRcl8Xf98La2vQuTnrP73XO8DUZ7Rr6wn+pDpj3YxJoz54CeiqlJgH/BNax52LfSiBDKfWOUipYi/PfAtyhlPoEuLsW5xeN1w3Au75DxNoJWe/OUIrWvnOIXV0WnjmwaVFZIladWOBCo8dOSMBYQsSNDpty3CzNab6ziPR3/hv/Htpiy9YZCRruR2CU0YHvEzSeSEJKqc5Kqc2VZ7QrpW5VSg3ew3NGKqVMNY+3UUpdWunPDyildLyyA+iA+QC4CHmflTBSCEyYt4CbfIcQjZMJ6i+BMUCj6BYwfN7EFr4zxEvTkpK9WmwrrFoIi4vS0JaBNsMmVYvVwsIW7f70zK2dt2xtuX2xyb+Ba+M8rCw8qYFcSNTPTcC/fIcQDZMBGfuu2zDfd46YUEo92fqCgZtUyy/reYbf6IB5KVZxrLVLrLWDqjyWa61931pbYK39ubV2mLX2JFxbmU3W2gnW2lA1x5dYawPW2pOtteOjMz4W7OH4edbao621x1prLwCyrLXFsfrZRPoIG12Oa/mcNhtzZ1JWfETm1z195xA/lVVhm4x7Oq+9qrDxbkt9i9Fjf3KTUIhUpMOmENeCbpHvLCK9ZVibOe6Zlw/OKK9YHuehioHTjA74akcqkssuM9qttQ9aa6fW4zxtgB2FQGvtbdbaSOxiVk8HzKvA9fEeR0RJa9BEmAqcF9SmURRhRHIyQf02jeC1tcPGVfnNSwr7+M4RT4ct+DYxbbSzaVZ6xtak2/6qtLRJi8efveWIZSs6vQycqwNxf22VhSc1kEJgPeiwqcDNUH7HdxbRMH1nzlG+M8RKhcrI+mObi3pvUzl13Sj2zzpg7otLqGoopZoqpZpHv94f6I/bIyVW52+rlMqIfj0aiPubYJG6wkYX4tpv1LeInlSGZk2YnqFsB985RPVaF5R0uPD1OWvi2CLkPqPHPhKncwvhhQ6bdcAoIOne3Ir00nJb4d6XvPL3AqwtitMQFcAvjQ6kzQQkEVtKqbBSapRSqplS6g2l1CSl1JtKqY+VUqOih7VUSr2ulJoS/V5rwLBzv5zu0c89oisIJ0TPtf14pZTSSqmJ0fM+oZRarZRqWp/MOmAeB34Xq/8GYvcUUgiMswhwalCbeP0bIEStmaB+AnjYd454Gj3j3aRawRYPA/NmdkrUWBVHlvSvaFden8lEcVVRkTn/JXP59TpgCmNxPll40jBSCKwnHTYluJUksnlTJZJ7AAAgAElEQVRwCus3c25PrC33nSNWylR2s0dbX3JwCVlVNzndnX8R/6XZVbUD3ldKfYYrpt9grf0xhucPAJOjM0BuB66O4blFGgobXYC7yZzis/MrKgZnTjqw5uOET3rxj4cPn7L8i5qPrLO/GD32N3E4rxDe6bBZDJwEbPGdRaS3g5ev6HncZ1O+isOpLXC10YG34nBukbq2F+8mKKUmAM2jj18C/GCtHQZcCFS+vhsAXGetHQK0BTRukvL21YVV3wf2BMZVOr4v8ADwsLX2OOAvwN4N+SF0wNxJmu69nUykNWhcLQSOCWqzzncQIbYzQX0L8CffOeIhs7ysuMvq/MN954i3/dasOySjvDxhreBLLtncxWITswqxdr4FgmGjE7Intiw8qZlcSDSADpti4AzgQ99ZRP00Lyxq27SoeJ7vHLFUlNG09R/bXNy2nIylNRw6mcQszd6FtXaFtXa4tXaEtbaftTamLeystR9Ya4dEZ4AMtdZ+E8vzi/QUNnoDcALuQiUl9cv8cnqWKj/Edw5Rs+CnS4YdsKJgUgxP+RpwTQzPJ0TS0WGTh2sTKsVAEVfHTP5iaKdlP8Ry1d72IuDTMTynSA+7tAYFtkUfP4xo63pr7Vag8gSiSdbaNdGvlwH71DBGdcdXPv98YEVDfxDgOuDVGJxH7I4ly3eENDUbGBHUJt6toYWoMxPU15OGxcDBC6fmKbdIIO0d9MPKxQkbrLXtUD6k+OuEjbdny4Djw0YnsquLLDypgRQCG0iHTRFwGvCJ7yyifrp/m7/ed4ZYK8ho2f7x1hdmVKB294I7CRitA9L2QojtohcoxwMJm7EVS8dmfdDKdwZRe5eFZw5sWlQWi1WoLwMXGD22Tr3plVKdlVKbo6sQPlZKvaWUqvWbMaXUTUqpwXVOK0QD6LCZgJu0Ecs3dEL8xCWv/GNw06KiWLxGW+AqowNPxeBcovFYDAwEUErlAP0qfa+syrGKPe9PU93xlc9/CLBfQ8IC6ICxuNWLMdt3XuxKWoPGxVfAyKA20n5cJK1oMfBx3zliafi8iS18Z0iUATNmJfRnLRu1bZhtYn0vePkOGB42OqH31mThSc2kEBgDOmwKcTOUZb+HFDQwb2ZH3xniYX1m24OebjVms/3pzbLxwCgdMAU+cgmRzKIXKiOBfM9R6uTQjHlf56iSw3znELWXVWGbjHs6r72qsA258fAEkGv02Pq2uN6+EuE44APg17V9orX2EWtt0u1BINKfDptpwDHAWt9ZRPrKrKjIHvf0y+1VRUVDXqMtcIWsBBT18BTQMzrj/J/AOvZc7FsJZCil3lFKBWtx/luAO5RSnwB31+L8tRLtNHMRIL/z8SGFwNiaDBwX1GaD7yBC1MQE9XWkSTGww8ZV+c1LCvv4zpEovRZ82xtrt9V8ZIxkkFFyYUGGxds2WPNxRcAlnsYXe6CsbfD1noiK5IZaAu8DR/vOIurmt7dfv9JmZOzvO0c86NIlsy8s+GdX5fac+A/wCx0wKbWZqRCJlhuK7I8rjKRE3/rrcx7Ia6m29Kv5SJFsIoe0mR0+t3d3lGpSx6f+3uixv63vuEqpzoCx1g5SSingTqAjsBduZUAb4K/W2meUUvsATwIHAOW4vYVCgMH13H8XmAIcGv3+SUAL4BUgB7fK9kjgF9bamPXoF41bJDfUA/gI93spRFws6tJ51stjTu+JUtl1fKoFLjM68Hw8conGRSn1X+Bea+20OJ1/jbW2fSzPGZkeegzXLlTESAVsWdKOlr5zpImPgNOC2iTu5rwQMRAaH3kcGOc7R0Nc9PELn3VdnT/Cd45E+sO1l325udVeAxI5ZvYLe32WmZ+d6P/OX+P2BJT9VpOUrAiMIR02W4BRuGKgSCH7r1qTcht81lYku/Ph/2hx4rwK1CvAWVIEFKJmYaNXAiOApF/xdKBaukCKgKlLL/7x8OFTln9R85G7uLkhRcBKDlNKTcDtDXQ68AjwWyAIXAlcHz3uYWBCtAXGSODLKuc5BHjYWjsct5r2ROBW4F1r7THAr4ADY5BXiB102CwAhuFa3AkRF4fmLzliyPQZdb0WKAUulCKgqC+lVFOlVPPo1/sD/XETb2J1/rZKqYzo16OBmL8X1gFzPW7ikIgd2SMwNt4BTpYioEhFJqivxb1nS0mZ5WXFXVbnp8Rk61g6Yu6CwkSPWfrLgn5W2VjsAVxbU4FjpQiY3KQQGGPRYuApwLO+s4jaG/D17LquxEgps3J6fnFHuxtydcBU3SNCCLEbYaM34vYM/MB3lj05Oftf0s4mxQU/XTLsgBUFk2pxaAVwmdFjY/Xmb160sPcI7mZdGXAP8DvgKNxKcnA3IP+x/UnW2qp7686ttNJvGbAPcBjRlunW2tXA3BhlFmIHHTaLccVAWWkq4mb0h58N77B67eRaHl4AnGx04JV4ZhJprx3wvlLqM1zR4gZrbSz3Rg0Ak6OtR28Hro7huXfQAfNr4DfxOHdjpKQQGAt/B84IapkcLVKXCeqbcSuuK3xnqavBC6fmKfdvXKMSyJvVJeGD5tCy7NRtyxI02qe4lYCyj3uSk0JgHOiwKdNhcznwf76ziNo5Yu6CXlhb4jtHnNxhdOAaowMpd5EghG9ho7cBp+LeNCaddmrd93urdQN95xANd1l45sCmRWWz93BIKTDG6LHPxWH4v+D2B7wW+K+19tfAokrfn437ewCAUqpq+7Cqk0wUbpXWwOjxbYEeMc4sBAA6bH4AhgMzfWcR6evKF1/rn11SUlPBeRUwwujA+ERkEunLWrvCWjvcWjvCWtvPWmtifP4PrLVDoiv9h1prv4nl+SvTAXMfcB6Qru+1E0n2CGyYl4Bzg9qU+g4iREOZoH4cOBNI+Eqzhhg+b2IL3xl8aPfjpgOzSsu+S/S45QOKB9rW5dPjPMzbwOiw0VviPI6IASkExpEOm3uRi96UkFNS2rLF1m1zfOeIsRLgEqMD9/gOIkQqCxtdAowBHvOdpapTst9aopTcFEgHWRW2ybin89qrCru6mm8XAKcZPTYuBWnrNi9/GRgN3BFdgRCsdMiNwM+VUpOjrURr04r2XuCc6PHP426Qy8bUIi502KwFRuL2/BEi5rLLypuOe+aVlli7u1X4C4HBRge+TmQuIVKBDpi/AScA0sWiARQorFxL1dNfgYuC2pT7DiJErJig/jdwDLDWd5ba6LBxVX7zksI+vnP4csj3yxK1Om8XJZcUHGCxW+N0+j8Cp4eNLorT+UWMKWvlOiLeIrmhkcC/gDaeo4g9eHvUsZ9N739kumxYuwY40+hAbdsYCSFqITcUuRj3RtJ7O+EWFKy9PufBvZSiqe8sInYih7SZHT63d3eU2v47thg41eixKT1ZRSk1GzjBWrvKdxaRviK5oSzcG9JrfGcR6WlOz24zzBkn90GpypNwpgCnGh2o2jZZCFFJZHroUOBdoKvvLKkqvy2lKLJ950ghJcCNQW3+7DuIEPESGh/pCrwHdPOdZU8u+viFz7quzk+Xe651Nv/QrjP/ds5pXgqhWf9u/lnWV01j+d++DLgmbPTTMTynSABZEZgAOmwmAEcDSz1HEXswMG9mJ98ZYuQbYIAUAYWIvbDRL+Bm3VW3aiuhRme/PVeKgOlHL/7x8OFTln8R/eMEYEAqFgGVUq2UUtnRrw8HWpMEf29Eeou25x8HXIFrpytETPWe/23fvjPnVt7T9QXgWCkCClEzHTCLgMG44rmon6rt2MXuLQOGSxFQpDsT1N/hXls/951ldzLLy4q7rM4/3HcOnw79Nr8X1m7yMXbZKduOttl2YYxOtwE4UYqAqUkKgQmiw2YeMAj4zHcWUb0Oa9cfkllenurF2jeBo40OfO87iBDpKmz0FGAAMMNXhiYUbzk0Y/6RvsYX8RX8dMmwHovW3w0EjR6bqjeXuwATlFITca1Bc620oRAJosPmGVwbujW+s4j0c8Y740fuvX7DZOAaowOXGB0o9p1JiFShA2YtblLdX31nSVFSCKyd8UDfoDZf1HikEGnABPV64FjgCd9ZqjN44dQ8Be185/Ap09qsdht/nO9ncLJKzysos9iKBp5pLhAIGy3bMaQoKQQmkA6bVcBxwD1AQ//yiTg4aPmKJb4z1JMF7gLOMTqwzXMWIdJe2OhlwFDgDR/jH5/1fp5S0m46TRUCuXeNvuMuo8em7Ioma+031tqjrbXDrbUBa+0nvjOJxkWHzWdAX2Ca7ywi7ay44a/hXxsdkFUmQtSDDpgSHTBXA+cB8t61buQ+0p5Z4HfAiUFt1vkOI0QimaAuMUF9LfAL3B7zSWP4vIktfGdIBkfNmu9tMkdF17JetlNZQzrH/QsYFDb6u1hlEoknewR6EskNHQ+8CnTwnUXsNKtX97y/n35SP9856mgVcL7RAZmRIYQHuaHIdcCDQE4ixsugrOS2nLvXZyi7fyLGEwmVD5yhw2am7yBCpItIbqgJ8Cgw1ncWkRY+BcbosJFWx0LEQGR6qBfwFtDdd5ZUkN+W9Sj29p0jSa0Hzgtq877vIEL4FhofORTXMcx7O84OG1flj3vvyS6+cySDgpYt1j543eX7oJTyEqBQbcq5r02RsqoutYgi4Fdho5NytamoG1kR6IkOm4+AIwGZIZ9EDlsQ6Y21W33nqIP3gCOkCCiEP2Gj/wQMBBLS5uHozInTpQiYlgzQT4qAQsSWDpsSHTbXAOeTZLOjRUqxwP3ACVIEFCJ2dMDMxbXcf9N3lhRR7jtAkvoS1wpUioBCACaoF+HuUbzoO8voGe8u850hWey1Zeu+TUpK/bQHBWhmW5eN2laXFX3bW4FKETBNSCHQo2ir0BOAO5EWD0khq7w8p/Xmgrm+c9RCCXATcJLRgbW+wwjR2IWNngn0A+K8YbK1R2d91jG+Y4gE24hbXTJGh82PvsMIka502LyKmxUtk/BEXS0DRumwuV2HjdyEFyLGdMAU6IA5G7gMmbBRE3kN+qm/AkOD2nzvO4gQycQEdaEJ6ouBi/HUhjmzvKy4y+p876sSk0m3/CVe7+GWH108xLas+KoWh/4VGBA2enZ9xlFK5SilnldKTVJKfaqUeqY+56lyzpFKqf4NPU9jJoVAz3TYVOiw+R1u78AVvvMIOGLOgiLfGWrwLTDE6MCjRgekt68QSSJsdGHY6CuBM4AN8RjjqMyvvsxS5dJWI32MBw7XYWN8BxGiMdBhsxQ4HrgGSKUOEMKfZ4BeOmzG+w4iRLrTAfMc0AeY6DtLEpMJ5DttxbUCvTqoTYnvMEIkKxPUL+LptXXwwql5CtoletxkFsibuY/vDCWXbm5vsYW7+fZ64Odho68OG727Y2rjZ0CWtXaYtfYY3CKohhoJSCGwAaQQmCR02EwAegHP4lrPCE8CM2Zp3xl2owL4I3Ck0YE832GEENULG/0v4AhckSemjst6v3mszym82IYrRIzSYfOD7zBCNCY6bKwOmz/jXqflZrPYnSXA8TpsrtBhIyuUhEgQHTCLgWOAm4Fiz3GSkawIdP4F9Axq8zffQYRIBSaoI7giyjgSOBlu+LyJLRI1Vqo4ZMmynsradT4z2H0qOlX0Kfmimm99BBwRNvo/MRhmLjBAKTUSwFq7UimVq5R6Uyn1rlLqC6XUS0qpTKXUAUqpfyulPlZKfaaUOhVAKRVWSr2slPpIKXUrkAvcqJR6USl1kFLq8+iKw/FKKZkwXwvKWqk5JZtIbmgYbvZpD99ZGqu7bh33bVl2djffOSqZDVxqdGC67yBCiNrLDUV+iSvg79vQc+mMBTNDTV7t0/BUwrPpwPk6bBb5DiJEYxfJDSngOuA+oJnnOCI5WFwrpFt12GzxHUaIxiwyPXQY8DKu/b4A8tuyGMUhvnN4tAS4JqjN/3wHESJVhcZHDgGeA46N5zgdNq7KH/fek1KcqcYTl5//+er2+x7tNUQ5pTn3tP1elamuuI5WN4eNjumekkqprrhtrfoCdwH7AVcAI6y1JUqpN4C3gDOBV621/1VKtcTdMxkCPAZssNbeGD3fXcAqa+1TSqnjgKuBs4CWQBNr7fpY5k9HsiIwCemwmYRbtn03bi84kWBdlixLljatxcAdQD8pAgqResJG/w03qeMFGrjae3T22/LvQWrbBFwPDJEioBDJIbo68DHgSGCK7zzCu3zgWB02Y6UIKIR/OmDmAQNxEzY2e46TFFTjbQ1agpu0c5gUAYVoGBPUi3Gt8q8kjvuyjp7x7rJ4nTvV9f1mrvKdgUyyS8/dsgUwQM9YFwEBrLXfWWuvBk4FHsHVoT601m6/tzUN6Izbx31S9DlbcFtibV+c89Fuzv0xbhHVY8T5dzmdSCEwSemwKdFhcxfuxsQkz3EanYF5M9v4zgB8DhxldOAeowOlvsMIIeonbPSGsNGX4FpxLKjPOfZXy79tpTYPiGkwkSgWeBE4VIfNn3TYSEsnIZJMtDg/DHezOS57vIqkVgE8ARwR3a5BCJEkdMCU64B5HOgOSBvIxtka9FOgT1Cb3wS1ach+VUKIKBPU1gT100Bv3IqsmMosLyvusjr/8FifN130nTW3F9b6fj3/tuLQ0lvDRo8JG70m1idXSvVVSrUGsNauwe092BL3O4dSSuFagc+OfgyPPt4SVwSMRE9VeQLMjsn1SqnOwCfW2uuANsClsf4Z0pG0Bk0B0bZFlwEP4n65RZxVKFV+x+3XbyH6opVgPwC3Gh2QNzpCpJncUKQJcBtwK1Dr/f6uaPKnz/fNWOu3dYSojzxgrA6b6vrvCyGSUCQ31Bb4P9w+nk08xxHx9x7wKx02c3wHEULULDI9NBL4M3CY5yheLG7LAqsazRYyq4Gbg9q86juIEOkuND4yHHiUGLViHjpv0pRR33wwJBbnSlf33nTVzMJmzXxs/VKIW2H9kNGBuO3Fq5QK4H6nLJCJu+ZeBlyA637XDphirb1BKXUArjV/C9z7r4ettf9RSoUBY619P3rOE4CHgKXA87j7aiW4hW4XWWvz4/XzpAspBKaQ6I2J23Cbu8o+JnH2x6typ6zfu10i/+Hahlsq/aDRgYRt3iuESLzcUGR/XPvni3EXRbvVRm1YPrbJo/spRVZCwolYWA/cDjynw6axtnASIqVFckNdgAeAs31nEXGRhysAfuI7iBCibiLTQ9m4eyK/wd1IbDQWt2WuVfTynSPOKoCngN8EtfnRdxghGovQ+IjCFWnuAzo25Fy3v3nvzOYlhT6KXCnjrVN+9tnXfXqNSOCQFcArwJ1GB5YmcNwdlFK5QA9r7W0+xhdSCExJkdxQR9y+cZeA3BiOlwlHBz7/6JihiViBUwGEgTuMDvyQgPGEEEkiNxTpibvRfOrujrmgybMTO2UsHZ64VKIBCnEz2e7VYSPtBYVIA5Hc0GDcRK3BvrOImFiCKx68rsNG3ggLkcIi00OtgVtwezC38BwnIZa0YU5FhmurlqamAdcGtfnSdxAhGqvQ+EgL3Eqrm6nHIpQOG1flj3vvyS4xD5Zmlnfc79unLj63W81HxsS/gf8zOjA3QeNVSwqB/kkhMIVFckPdgHuAcwD/G42mmS0tmq974Por2qFUvPbStLhe3L8zOjA7TmMIIVJAbigyFNfiYFDlx5uzZf0NOQ80U6r2bUSFF0W4mcsP6rBZ5TuMECL2Irmhc4D7AbmxkZo2Ar8H/qzDJm5tkIQQiReZHtoP+C1uO5Vsz3HiakkbZlVkcITvHHEwFbg7qM0HvoMIIZzQ+MhBwJ24VYK1fm296OMXPuu6Oj+RK91S1m9vv36Fzcho0OrLGkwAbjM6kBRblUgh0D8pBKaBSG7oKNzS7VG+s6Sbe24ZO7c4JyfWrTcqgDeAe33PxhBCJJfcUOTnuJUK/QHOzH59Qs/MuSO9hhJ7UgQ8Azygw2al7zBCiPiK5IaaAJcDNwKHeI4jamcrbqX2fTpsNvoOI4SIn8j0UBdc6/0x1NB6P1UtacM3FRkc6TtHDH2OKwB+6DuIEKJ60YLgLcCl1LBCMLO8rPiuN+7aqhpZ2+b6euqiMZOWH7D/sDicegZwu9EBmVwhdiGFwDQSyQ0NBW7CtZiL1yq2RuWN00+aMLtX95ExOl058BquALgwRucUQqSh3FAkmE3xzb/Kuae/UrT1nUf8RDE7C4ArfIcRQiRWJDeUCZyBu+4e6DmOqN5y4EngGSkACtG4RKaHDsHdtL4IaOo5TkwtbUNeeQb9fOeIgU+Be4PafOw7iBCidkLjIx1wk+GuAvaq7pih8yZNGfXNB0MSGiyFfXVk7+n/PjkYiOEpJwJ/AN41OiAFH/ETUghMQ5Hc0CG4zbMvBlp7jpPSlnQ6YP5zF/yiZwNPUwC8DDxmdCASg1hCiEYikhsaiOvNfzppOrM5xazGFQCfkgKgEAJkIl4S+gr4I/B3HTZlvsMIIfyJTA91AK7B3bTe23OcmFjahq/KM1znkBRUBvwdeCSozQzfYYQQ9RMaH2kLXAdcC7tOWr79zXtnNi8p7OMlWAoqyc7e+rtfXZOFUjkNOE05bg/Ah5KlBahIXlIITGOR3FBL3Cy4cUCiNiBNKxbsHbdfv9ZmZLSvx9MXAH8GXjI6UBDjaEKIRiQ6weN6XH/+Np7jNEaf417P39JhU+I7jBAi+UT37r4RuJAa2iaJmKvA3QD5ow6byb7DCCGSS2R6qDnutflKSO399Za25svyTAb4zlFHBcCzwGNBbZb5DiOEiI3Q+EgL4JfA1UCfDhtX5Y9770nZS7uOHrj+irwtLVvUZ6X3RuB54EmjA0tjHEukKSkENgKR3JACRuNuIh/vOU7KefLS8yav2q/90FoeXg68g3sh/iiWOZRSnYFZuF7P5cCPwGXW2g3VHDsSuNJaG6rnGHmAAr7HzfL5OXXc0FUp1Qz4C3Cptba8LjmEENWL5Iaa4trRXQwci/t7KuJjG66d85M6bGb6DiOESA2R3NA+uJvNFyP7CMZbAfAC8LgOm3zfYYQQyS8yPTQQuAwIAS08x6mz71vzRVlmSrSktsBk4HXgtaA2mzznEULEUWh8ZMg5k9849YjvZ1+LTIirk3d+dszEaQOOGl6Hp0wFwsDfjA5sjU8qka6kENjIRHJDGjgPN2tDe46TEqb1P3LqO6OOHVzDYTNxN4xfMzqwPB45okU6Y60dFP3z5UA3a+0t1Rw7kvoXAiuPcROujcoi6lgIFELEVyQ31Bm36jsX6OQ1THqZhrtp8bIOmx99hxFCpKboRLxhuFUoZwGt/CZKG2XAeOAV4D86bAo95xFCpKDI9NBewBjgckidPfe+b820skwG+c6xB1/jrqONrP4TovGJ5IZa4yZaXAIpt3rZizX7tFv6+JW5B9dw2GLgVeBl2XJKNIQUAhuxSG5oEK4oeBbQwXOcpFWU02Tz728e2xylsqp8aymu+Pc3owNz452jcpFOKaWAO4F2wAbgGFxbpDnADcBQooVApVQ/4KHoaUqBi621P9RijGzcHiv50TF6WGtvU0rdgVuJ1BSYa629RCn1PnCntfYLpVQGMBf3hirfWrufUuouoDOwH+537TVr7UNKqZOA3wFrca1UB20vQgohaieSG8oAjsMVBU9mNxt3iz3KA97A7SklbTWEEDEVyQ01w3VX+AUwCmjIPiCNkQW+IHpzWYfNGs95hBBpJDI91BM4O/rR23OcPVrWmqmlmdQ0STnRvsW9Pr8e1GaB7zBCiOQQyQ31xi1COQ3o6TlOUrvztuuWlGdldq7y8CbgH8DLwGSjA1LAEQ0mhUCx/SbyMNyF75m4Yo2o5L4br/pmW/NmR+JmYfwXt8n1lES+EFdpDdodWAM8hSsAnG2ttUqpR3AFtW/ZWQicC5xirc1XSp0MnALchGthWtkvgexKYyjgY+Be4Hx2FgJ7AfNxvydTgAAwBPiZtfYqpdQI4Hxr7aVKqVWVCoFHAycCWbj/jh1xRcYh1tqVSqnLgEukEChE/UVyQ02AkbiL7VOAg7wGSm6z2Fn8k1l1QoiEiOSGWuFeo38BnAA08ZsoaVncdeabuP1ZZWWJECLuItNDPdhZFDzcc5yfWNaKKaVZDPGdA/gBdx39WlCbPN9hhBDJLdqd7jTgVNy9wUy/iZLL8+edPXFx54OGA+uAd4H/AO8aHSjym0ykGykEil1Ei4L9ccWl43Av0E29hvKrFPj8oxFD/j5h2KCJiVj5tztVVuvdjLv4PggosdY+Fj3mdNw+kP/A7U9zDa7YNiN6mixghbX2nJrGqPJ4LtADuAt4Ard3Vj5wFW5m+zJcG5ABuFWEr1lrJ1cpBK6z1j4ZPd8SYCDwgbX2yOhjXaLPk0KgEDESyQ0dxc4L7qM8x/HtR2AC8BHwoQ6bRX7jCCEau0huqCUwnJ3X3UfQuPd+/QH4NPrxgQ6bajtYCCFEIkSmh7oBP8NN2jiGJOi6sbwVk0uyGOph6O3dhybiJmhMCmpTEY+Bovck8oGx1tq/Vnr8QeAW3P+TLtbap+MxvhAiviK5ob2Bk3D3KH4GtPSbyCsLfDO3u/7H62efOgm34CQur61CgBQCRQ0iuaGmuNVe229Q9Ce9Z26U41a7fQZ8AHyqw2aL30hOlUJgc9w+VvfjVnFuXxH4KC7/t7hC4Bjc/oUjrbUblFKZwAHW2u9rGqPK47m4QuAXwInW2suVUh1wbwYGWGuXKKXujI471lp7dPR5lQuBq6y1T0UfX4JruzIf6GutXauUOg+4RgqBQsRHJDd0IDACN8FjKNALyPAaKr6KcatJPop+5OmwKfcbSQghdi+SG9oXd7N5+3V3V7+J4m4VboLGp7hr7m/9xhFCiOpFpoeygEFAEFcY7I+bZJtQCSwEbgOmA58Dk4GpQW02JWDc7fck/g1ssdYOjT6WFc2zj7VW9kYXIk1EckM5uK2HRuBeY/sDLbyGir/luGvf8bgJyqvjNVCVznLluMnRl1lrN1Rz7EiineXqOUYebkLj98C1uJAYaoYAACAASURBVG0Relhrb6vDuZoBfwEutdbKvZs4kEKgqJPoxq8jcDeR++BmLqdyK9F84Mvox3Rghg6brX4jVa9qkS66KrA7sAL3D2c5bm++69h1j8Cjce09La6Ie6+19oPajFHp8VxcIfBPwNvRsSK4//+nRguBHXE33Z+z1v4++rw9FQJ74GYB/Qa3/H0p0Ntam2x7HgiRlqKv54PZWRgMAM29hqo/i3tN+jr68SUwRYdNoddUQgjRAJHc0MG4guAwXIu6w4BmXkPVn8W1hs9jZ+FP9pISQqSkyPRQc6Av7vp5YPRz53iP+0MrJhVnMSwOp16NK/ptL/x9HdSmNA7j1Ch6TyIMrATut9bOUkqdinvfMgbXpagHcDuuE9L+QBnwgLX2XaXUtbhtT7YBs6211yb4RxBC1FMkN5SJWzQwqNJHd1K3Y8ZK4Cvc9e9XwFfxLPxVVc195MuBbtbaW6o5diT1LwRWHuMmYG9gEXUsBIr4k0KgaLDo7OXtRcHtH4cBOT5zVbEJd/MhH7dCbjrwpQ6b9V5TpRml1Be41YnVrjis4bn9cEXKUbFPJoSoSSQ3lIW7yO5Z5aM7yXXjuQhYiJvVtr3wN1OHTYHXVEIIEWfRFv5dcTdIeuOKg72BbnhYmbIbFcAS3OS0edHPc4EFOmy2ecwlhBBxFZkeao/bKqMXrlDVPfq5XazG+GEvJhZnM7wBp9iAm4C7FPdaPRP4PKiTZ0V2pULgPbhJx9cppf4F/Ar4kJ2FwPtwN9aPxL0/OBDoEv3+KGttkVJqH2vtusT+BEKIWIrkhtqwc9JFd9zf8y5AB5+5qijDtbifR7Tghyv6rfAZqkpnOQXcifs3aQOuC8n2ts83sOuCkn7AQ9HTlAIXW2urbdlfZYxs3HZR+dExelhrb1NK3YFbwNIUmGutvUQp9T5wp7X2C6VUBu79Qj8gv9KCks64xUcdcFtJPaSUOgn4HbAWWAAMks5ytSeFQBEX0RvKXXEXYx2rfBwQ/bw/0CQGw20FCnBLnJfgCn6VP/J12GyMwThiD5RS3YBHrbWn1OE5e1tr10e//gNQZq29PV4ZhRB1F8kNKeBgXFGwG+4ibPtH+0pfx2I/2ULc6/lKXMuM5bgL6iXsnMyxUoeNXLwIIURUtK3S9pvO298st+enr9MNndRRhHvTva7K57W4m8rzgPmyGlsIIXaKTA/tg3uN7sbO+yBVP2o1iXrFXnxWlM2IPRyyGnfdXLnYt/3rpUGd/BPnKhUCj8FtTXIW8Ly19oRoZ6G72Hlz+TDgQtyq88eA8wBrrX0k4cGFEAkVyQ01Z2dR8JAqX+8LtCE295zB3W/+fg8fK5JxG5IqrUG7A2uAp3AdR7ZvMfUIrqD2LTsLgXOBU6y1+Uqpk4FTgJuAd6oM8Usgu9IYCvgY15XufHa+VvfCbQ21H66TXAC3DdnPrLVXKaVGAOdbay+t0lnuaOBE3ITHxbh/Q/OBIdbalUqpy4BLpBBYe1IIFF5FN4ltiXtxztnN5ya4C7sCYHP0844PHY7PJtWi9qIv0KOAC621C+vwvF/j2oNm4PaJubS6XtVCiOQXyQ21wt1wboa7GNz+0aTKn7e/nm//2LL9sw6bssQnF0KIxiGSG2qJKwjug5u8kRX9yI5+trj27+W4GcLluK4aa4F1ybJvthBCpJvI9NBeuH2xmkc/V/46G/eabNc2p7CgKRY3MaMIN4lu++f1QW2KPMSPqe2FQGvtSKXUb3D7Mj5nrX2lciEQeBgot9ZuVEqdAFwGPA/cDIy21pYqpTpYaxPWhk8IkVwiuaFmuIJga9zrabPoR9Po53J2fR0trObPRTrsp1VyQ1VZrXczbpL1QUCJtfax6DGnA8fjWi1fCVyDK7bNiJ4mC1hhrT2npjGqPJ6Le62+C3gC1645H7gKd/94Ga670wDcKsLXrLWTqxQC11lrn4yebwluVegH1tojo491iT5PCoG1JIXAJKCUehDX7/xYa221N0GVUj8H5lhrI0qpI3GV+XsSmVMIIYQQQgghhBBCiHioUgjsiFtpcpC1trBKIfBZ3MqW7ZPI77HW/i9aPPw5rnPULNkjUAjRWFUpBDYHpgH3A2eyc0Xgo7jVet/iCoFjcG2jR1prNyilMoEDdrcFVC0KgV8AJ1prL1dKdcC1Ih1grV2ilLozOu5Ya+3R0edVLgSustY+FX18CW5LhPlAX2vtWqXUecA1UgisvWTZS6LRiv6F0sCbuOWu/93NoT/HzUiIWGu/Ab5JTEIhhBBCCCGEEEIIIeLLWrsEGBn9egVuFfv273WucvgJ1Tz/XlxbOiGEEFHW2m1KqZdxe/XNBSYqpcqjX7+I2yOQaHHwKuCfSikLZOJeU6stBNbCNOB2pdQ0IILbBma7Z3GtQp+r5bnKgOuBD5RS63Btr2WFWx3IikDPlFKjcBXtV4E/WWt/EV3x9zCuBUQJMBm3dHYN8D/gA3b27R2K20TZAsXADdbaBdFK+au4nrttcb125yT0hxNCCCGEEEIIIYQQQgghhKhEKfUFbnVinQuNSql+wL3W2lGxT5aeZEWgfxcAv7HWrlJKtVJKtQPewP0lmKWUysEVBA/BLbV9Xyk1EkAppXBV++HRTTKPwFXRh0bPHbHW/p9S6nzgCmBcYn80IYQQQgghhBBCCCGEEEIIRynVDVhTlyKgUmpva+366B9/wc69DEUtSCHQI6VUK2AE8EdX06MDblPOEmvtLABrbTFQHP1+VfsCW621K6PHzopulLndm9HPy4DRcfkhhBBCCCGEEEIIIYQQQgghahDdA3AUcGEdn3q5UuokIANYBVwa42hpTQqBfp0NPGKtfRRAKdUG1/qzuVKqp7V2fnRFYDOq73m7DmihlNq/0orAxZW+X/b/7N15mBxVvf/x98keEpKQhbBDoNm3sK8BrhsCCqgXKUWkuO4KgniVq2wqXgEFUa/72npdWsWfCyKgCAYU2RQuoIAWiwKyJgTINpOZOb8/qgNDSCDLzJzu6vfrefrpme6q7k89T6bSfb51vqffz8utJEqSJEmSJEmSJA22GONHgI+sxn7nAOcMdJ5OMSx1gA53LPD/lv4SY5wHPN18/CshhNnAxcAkYDZwdgjhW/227wOOB34QQriScl1BK+GSpMoKIZwXQrg6hLDCi5lCCEeGEGrNn2eGEM4YuoSSJEmSJElS6wgxLm+imSRJUmsJIQwHfkR5ccy9McaLV7Bdnea6ukMYT5IkSZIkvYgQwnnAPsBLYow9K9jmSOD2GGMRQpgJvDrGePZQ5pSqxNagkiSpXbwc+CNlMfCzwMXNLwTnAyOBbuD3lL3mdw0hHAhcDrwzxpiFEPYHzqZst90FvC/GeGcI4T7gu8C+wDrAsTHG24f0yCRJkiRJqrjmBb414CLgEMpueMtzJLAYKGKMtwC3DE1CqZosBEqSpHbxZuC0GOPDIYQJIYTJwA+Bo2KMtzbX1R0JzKA5IzCEcBBACCEA3wIO6Leu7teB/ZuvXcQYTw8hHAu8AzhxaA9NkiRJkqTK8wJfKQELgZIkqeWFECYABwIXljU9pgMnAN0xxlsBYoxdQFfz+WVNAxbEGB9qbntrCGHzfs9f1Ly/Hzh0UA5CkiRJkqTO5gW+UgIWAiVJUjs4CrggxvhpgBDCJOASYK0QwrYxxjuaXxjGUl4ZuKzHgXEhhPX7fWG4t9/z/dclWG4lUZIkSZIkrR4v8JXSsRAoSZLawbFAvvSXGOO8EMLTwAeAr4QQlrYFeTswGzg7hHA08O3m9n0hhOOBH4QQ+igLf28d2kOQJEmSJKljeYGvlEiIcXl/U5IkSZIkSZIkSWsuhPA7II8x3tfvscuAjwHn8uy6f28HDgLeA9xOeYFv/zUCPw4svcD3pGYB8T5gmxjj4mYr0XfGGLOhOTKp9VkIlCRJkiRJkiRJkipoWOoAkiRJkiRJkiRJkgaehUBJkiRJkiRJkiSpgiwESpIkSZIkSZIkSRVkIVCSJEmSJEmSJEmqIAuBkiRJkiRJkiRJUgVZCJQkSZIkSZIkSZIqyEKgJEmSJEmSJEmSVEEWAiVJkiRJkiRJkqQKshAoSZIkSZIkSZIkVZCFQEmSJEmSJEmSJKmCLARKkiRJkiRJkiRJFWQhUJIkSZIkSZIkSaogC4GSJEmSJEmSJElSBVkIlCRJkiRJkiRJkirIQqAkSZIkSZIkSZJUQRYCJUmSJEmSJEmSpAqyEChJkiRJkiRJkiRVkIVASZIkSZIkSZIkqYIsBEqSJEmSJEmSJEkVZCFQkiRJkiRJkiRJqiALgZIkSZIkSZIkSVIFWQiUJEmSJEmSJEmSKshCoCRJkiRJkiRJklRBFgIlSZIkSZIkSZKkCrIQKEmSJEmSJEmSJFWQhUBJkiRJkiRJkiSpgiwESpIkSZIkSZIkSRVkIVCSJEmSJEmSJEmqIAuBGnQhhGNCCH8PISwIIVwfQtj8Rba/L4QQm7eHQginhRCGN5+bFkL4fghhTgjhqRDCr0IIWzWf2zaEcFkIYWEI4cEQwidDCCOG4hglqcpCCPV+5+X+t/xF9lvl83kI4TMhhK4QwrhlXusnzdcIg3ioktQ2QgiHhRBuDiHMDyH8OYRwyIts/5rm+fjIfo/tHELoCyGcHEIYG0I4J4TwcPO8/Ouln7Ob244IIXwihPBYCGFeCOHifs+9LoRwT/Nz+A9DCBMG56glSZIkSavKQqAGVQjhCOC7wK+BHPgLsOFK7DobeDXwbeBjwH81H/8ScBDwPuDdwHTgFc3nPgk8BLwJ+A7wAeC9a34UktTxLgAO6Xf7cPPxh1di31U9n18OjAJetvQFQggjm79fHmOMa3YoktT+mgW6n1Keh48HHgF+FkKorWifGONPgRuAs/pdVHEG8ADlOfmw5u3DwHuAHYAf93uJTwKnAJ+g/Iw9vpllG+AHwO3AycCrgM8OxHFKkiRJktZccDxNgymEcBdwQ4zx2FXY5z7guhhj1vz9Z8DMGONmIYR5wLdjjCc1nxsLbBZjvCOEsGWM8e/9Xud24P4Y4wteHS1JWjUhhP8B3gCsH2Nc8gLb3ccqns+B+4C5wHdijO9oPvdvwJXAG2KMjcE6LklqFyGEUygv0tgwxvivEMKGlAW9k2OMKyzChRBeBvwGeA3wd+A24G0xxm+EEDYCHo8xLm5u+5/Ap4D1gNHA3cA7Y4zfWOY1zwNOBNaLMT4VQvgE8J/A5Bjj/AE9cEmSJEnSKnNGoAZNCGEmsBVwfghh+Bq0c7sT2Ki5/0Lg4BDC+gAxxkUxxjuaP/99mf36gMWr+Z6SpOVotvZ8PfDjFyoCrsCLns9jjIuAayhnHi51COU5/TdrfACSVA1L298vWOZ+9AvtFGO8gvLCirOA04G/AfXmcw8sLQI29TXvu4DXAk8A315O6/3dgFtjjE81f78GGAnsvArHI0mSJEkaJBYCNZh2oRyUeEvz/qkQwomr8TpbUc7si5QDFVsDt4UQ3re8NQBDCJNCCMcB2wFfXd3wkqTlejmwLvD91dh3Zc/nlwEbhxB2av5+KHBTjHHO6seWpEr5CeUFb2c1L6g4E1gEXLQS+34YmAlkwBkxxt7+T4YQRocQdgbeBvwwxjiP8nP93cAlQHcI4Z8hhAObu2xA2Z5/qaU/r79aRyZJkiRJGlAWAjWYpgPjgF2B11GuMfK5EMI+K7HviBDClBDCW4AjgB81Hz+DskXRRODTwDUhhEnL7FtQDjB/MsZ46RofhSSpvzcC/wR+v5Lbr875/LLm/aEhhE2A7fs9JkkdL8Z4N/Bm4CTgX83742OM96zEvtdTrtu9EPj5cjb5b+AWoBs4ofnYdGBv4B+U677+C/hJCGE8MKa57VJLfx67akclSZIkSRoMFgI1FN4dY7wEeDdla6EjV2Kf1wGPA18Hfgl8HCDG2Btj/CDlLJLfUA5IfGyZfY8E3g+cEkL40IAcgSRp6Tp+rwEaceUXGV7l83mM8a/A/ZQzAZe2CL18gA5DktpeCGEG8CXKQt6hwDeBr4cQdluJfWdRXmAxBnjrcjb5AmUL6AhcGUJY2m70MZ79XP8hYAowi3Jm4qh++y/92Rb9kiRJktQCntdWURpAjwK9wG0AMcbFIYQngKkrse9vKdcueSTGWCz7ZIzxnhDCYcC9wL8t89zvgd83W8q9HzhnjY5CkrTU4cB4Vq0t6Oqezy8HcsoZK08A169mZkmqorcBawPHxBgXhRAuAw4G3ge86UX2PReYTdnq8/QQQj3GuHDpkzHGe4F7QwiPAVdRtoR+FLg9xtjT3OxfzfuplK1A+7cBXfpz/3ahkiRJkqREnBGowfRnYDiwLUAIYRowjXKwl+W09Ozv8RjjH/oPGocQxoUQXrv09xjjEsorkxc3n3/pcl6nezmPSZJWzzHAX2OM/9f/wYE+nzddRnnB0sHAFcuuYSVJHW4tyhl7vQDNWdo9lG35CSFMCCE877teCOFwYF/go5QtQKcBJzafmxVCGLmc9+qm/Fy/db/nt2/e3wvcBOwUQpjQfGwWsAR4zv8VkiRJkqQ0LARq0MQYbwFuBr4bQngD8F3KQYHvhBD2BeaEED6wCi85EmiEEM4JIRwRQvgIMBP4TvP5H4UQvhlCeF3zdd8IfG+gjkeSOlkIYTLwSpaZDThI53MoZxIuLf7ZFlSSnutyYDTwvRDCa0MIXwJmAJeFEDYDHgH+p/8OzcLgJ4BrYoxXNdcT/C5waghhIvBa4IYQwltDCEcDn+fZNWF/AEwG/jeEcAxwPnA7cC3l2twjKT/zv51yvcLvxxifHsTjlyRJkiStJAuBGmxHA4soBwg2BQ6NMf4TWAA8SdnubWU9RdnK6N+BBnAccAblOiYAbwC2oTmgAVwInL7GRyBJAjiKcqB32bagg3E+J8Y4D7iu+auFQEnqJ8Z4KfB2ypl53wVeQfm596uUa3LPA+Yss9ubm9t/tN9j/w1MAD5AeV6+jbKt/reBh4FXxBgXxhgfofx/YDfK9QjvA14VY+yLMd5BeQHejsBngF9RFgMlSZIkSS0glF1kJEmSJEmSJEmSJFWJMwIlSZIkSZIkSZKkCrIQKEmSJEmSJEmSJFWQhUBJkiRJkiRJkiSpgiwESpIkSZIkSZIkSRVkIVCSJEmSJEmSJEmqIAuBkiRJkiRJkiRJUgVZCJQkSZIkSZIkSZIqyEKgJEmSJEmSJEmSVEEWAiVJkiRJkiRJkqQKshAoSZIkSZIkSZIkVZCFQEmSJEmSJEmSJKmCLARKkiRJkiRJkiRJFWQhUJIkSZIkSZIkSaogC4GSJEmSJEmSJElSBVkIlCRJkiRJkiRJkirIQqAkSZIkSZIkSZJUQRYCJUmSJEmSJEmSpAqyEChJkiRJkiRJkiRVkIVASZLUMkII54UQrg4hjHiBbY4MIdSaP88MIZwxdAklSZIkSZKk9mEhUJIktYQQwnCgBlwEHPICmx7Z3I4Y4y0xxrOHIJ4kSZIkSZLUdlZ4tb0kSdIQeznwR+BHwGeBi0MIM4HzgZFAN/B74JXAriGEA4HLgXfGGLMQwv7A2UAEuoD3xRjvDCHcB3wX2BdYBzg2xnj7kB6ZJEmSJEmSlIAzAqUXYIs6SRpSbwZ+EmN8GJgQQpgM/BA4JcZ4IPAq4ALgMuCDMcYPLd0xhBCAbwFvjDG+BDgV+Hq/1y6aj38aeMeQHI0kSZIkSZKUmDMCpRVYTou6i1ew6ZHAYspB5luAW4YmoSRVRwhhAnAgcGFZ02M6cALQHWO8FSDG2AV0NZ9f1jRgQYzxoea2t4YQNu/3/EXN+/uBQwflICRJkiRJkqQWYyFQWjFb1EnS0DkKuCDG+GmAEMIk4BJgrRDCtjHGO0IIo4GxlOfVZT0OjAshrB9jfCiEsBNwb7/ne/r9vNxKoiRJkiRJklQ1FgKlFXszcFqM8eEQQv8WdUc1Z5qMpiwIzgAaMcbLQggHwXNa1B3Qb0D668D+zdcuYoynhxCOpWxRd+LQHpoktZxjgXzpLzHGeSGEp4EPAF8JISy9qOLtwGzg7BDC0cC3m9v3hRCOB34QQuijLPy9dWgPQZIkSZIkSWotIcblXVQvdbZmi7o7gBubD20C/IyyCLjjMtvWeW4h8J3Ae4Ffxxhn9tvuXzHGDZozAneIMc5vbv+OGOMbBvmQJEmSOl4I4TxgH+AlMcaeFWxzJHB7jLFodoN4dYzx7KHMKUmSJEnSQHFGoLR8tqiTJEmqENd/liRJkiR1IguB0vLZok6SJKlaXP9ZkiRJktRxbA0qSZIkqfJCCN+nXP/53hDCpcAxlIXBZdd//jzPb/v+BuBvPHf95y/GGPdvFgI/EmOsN9d/3jPG6PrPkiRJkqSW4IxASZIkSZXWXP/5QODCEALAdOAEoDvGeCtAjLEL6Go+v6xpwIIY40PNbW8NIWze7/mLmvf3A4cOykFIkiRJkrQaLARKkiRJqjrXf5YkSZIkdSQLgZIkSZKqzvWfJUmSJEkdyTUCJUmSJEmSJEmSpAoaljqAJEmSJEmSJEmSpIFna1ANuSLPhgEbNG/jgTEvchtN2arpaeCp5n3/n5+5r9Ubi4byWCSpkxV5NhlYB1hrObdxy3lsJLAIWAgsaN4vBJ4EngDmLr3V6o0lQ3ksklRFRZ6NAtZr3qZSnpvHUK6FuPR+LOXn7V7Kz9zdy9x3UZ6nH23eHqnVGwuH9EAkSZIkSavN1qAacEWeTQQ2AzYGNmneNu53vyGDV4R+CrgbKJr3/X9+oFZv+A9eklZSkWfDKc/dmwNbNG+b97ufOIhv/xRwP3DXMrc7a/XGvEF8X0lqG0WeTQC2bt62oTw3r9fvts4gvfVCni0MPkj5Wfseys/dfwP+6eduSZIkSWoNFgK1RpqzQXYDdm/edgM2TRpqxRYD91IOVNwB3AjcUKs3/pE0lSS1gCLPasD+wB5AjXIweVPKWXyt5lGeXyC8vVZv3Js0lSQNkiLPRgA7AnsCMymLflsD66fM9QIWUhYEbwduovzcfbPdOyRJkiRp6FkI1EprzvTrX/DbHZiRNNTAeIRycOKPwO+B62v1RlfaSJI0eJoDyrsC+1EW//YDpicNNTAeAH639FarN+5OmkaSVlORZ5sAe/W77UrZYrmd9QB/ofzcfRNwHXCrMwclSZIkaXBZCNQKFXkWKAcdDgMOpZwlMixpqKHRBdwAXANcCcyu1Rs9aSNJ0uor8mxtYF+eLfztRfsPKK+MfwKzKQuDVzljUFKrarb4fClwcPO2WdJAQ+dR4LfAr4Hf1OqNBxPnkSRJkqTKsRCo52gOQryCsvj3Ssq1RTrdE8AvgZ8Cl9nSSFI7KPJsOvA64PWUxb/haRO1hH9QFgavAH5RqzeeTJxHUodqXnC3G88W/vZh8NbQbid3AL8BLgV+W6s3liTOI0mSJEltz0KgKPJsa+Bwyll/+9Ga60G1ioXA5ZRFwV/W6o0nEueRpGcUebYuzxb/DqAzZnGvrsXAJcD3gUtsCS1psDWLf/sBR1GeqzdMm6jlPQH8HPgRcIVFQUmSJElaPRYCO1SzTVwGvIWyRZxWXQ9lu7mfAhfV6o1H08aR1ImKPJvGc4t/zvxbdfOA/wd8j3Jtwb7EeSRVSJFnuwJvpPzsbfFv9TwB/Ixni4K27ZckSZKklWQhsMMUeTaLsvh3FJ2xPtRQWUI5iPzFWr1xdeowkqqtyLPxlIPKRwMHYvFvID0I/BD4Xq3e+HPqMJLaU5Fnk4HjKT93b5s4TtU8AnwT+Jprv0qSJEnSi7MQ2AGKPFsfOA74D2DLxHE6we3Al4Hv1OqNp1OHkVQdRZ5tArwXeCswMXGcTnAn8G3gy7V6Y17qMJJaX5FnewHvppylPSZxnKqLlOsJfoVy3VdnCUqSJEnSclgIrLAiz14JvAc4BGeLpDCfss3cF2v1xq2pw0hqX0We7Q28j7IFqOfzofc08FXgwlq98WDqMJJaS5FnawHHAO8Cdkkcp1M9RDlL8Iu1euNfqcNIkiRJUiuxEFgxRZ4Np7wC+VRg58Rx9Kw/AF8AflSrN3pTh5HU+prn89cCpwB7J46jUjflBR6fqtUbd6QOIymtZvvPk4ATgXUSx1GpC/gO8MlavVGkDiNJkiRJrcBCYEUUeTaach2SDwCbJ46jFbsL+Ajww1q94R+fpOcp8mwCZevPE4HN0qbRCkTgYuC8Wr1xbeowkoZWkWfTgfdTzgAcnziOlq8XuAg4p1Zv/F/qMJIkSZKUkoXANlfk2SjKAeMPARsljqOVdxtwZq3e+FnqIJJaQ5FnE4H/omzpvHbiOFp5vwfOAy7xAg+p2oo82xj4IOVnb9f/ax+XAh/3wg1JkiRJncpCYJtqFgD/A/gwsHHiOFp9N1EWBC9NHURSGkWejQDeTjlbeFraNFoDtwMf9HwuVU+RZ9OAsyjP1SMTx9Hq+zlwaq3euCt1EEmSJEkaShYC21CRZ4cDF2IL0Cr5A3B6rd74XeogkoZOkWeHAZ8Ctk2dRQPmEuB9tXrj76mDSFozzdb7J1NeeDchcRwNjB7gG8BZtXrjkdRhJEmSJGkoWAhsI0We1YDPAoemzqJB81vgvbV646+pg0gaPEWe7QRcALwsdRYNim7gM8DZtXpjfuowklZNkWcByIBzgE0Tx9HgmE/5//CnavXGgtRhJEmSJGkwWQhsA0WerUV5JfJ/AqMTx9HgWwJ8knItk8Wpw0gaOEWerQd8HDgeGJY4jgbfQ5TrPv6v6wdK7aHIs30oC/l7ps6iIfEw8P5avfH91EEkSZIkabBYCGxxRZ79O+XVqpukzqIhVwDvqtUbV6QOImnNFHk2Fng/cCowPnEcDb3rgBNr9cZNqYNIWr4izyYA5wHvAELiOBp6lwPvrtUb96QOIkmSJEkDzUJgiyrybBvgc8DLU2dRct+jXG/qsdRBJK265uyS/wW2SJ1FSUWgDvxXrd54NHEWSf0UeXYEbXWH3AAAIABJREFU8AVgw9RZlNQi4KPABbV6oyd1GEmSJEkaKBYCW0yRZyOAMylbiY1MHEetYy7wQeCbtpeT2kORZyOBj1DOAhyeNo1ayDzK2d6N1EGkTlfk2frA/wCvS51FLeVW4O21euP61EEkSZIkaSBYCGwhRZ5tQTn7a6/UWdSyrgbeUas37kwdRNKKFXm2HeUswF1TZ1HL+jZwQq3emJ86iNSJijz7D8r2+5NSZ1FL6gMuBE6r1RtdqcNIkiRJ0pqwENgiijx7M/B5YO3UWdTyFlIOHn8rdRBJz1XkWQBOAs4BxiSOo9ZXAG+s1Rs3pg4idYoiz9YBvoazALVybgOOqdUbt6UOIkmSJEmry0JgYkWeTQS+DGSps6jtfAd4d63eWJA6iCQo8mxj4FvAS1NnUVtZApwFnFerN/pSh5GqrMiz/Sm7b2ySOovaShfl+q6fSR1EkiRJklaHhcCEijzbj3IwYtPUWdS27gCOqtUbf0kdROpkRZ4dQzmr2xZzWl1XAcfW6o0HUweRqqbIs+HA6cAZuGarVt8lQF6rNx5PHUSSJEmSVoWFwASagxFnAqfhYITW3ELgxFq98c3UQaROU+TZBMoWc69PnUWVMBd4a63e+GnqIFJVNGdrfw+YlTqLKuFfwL/X6o0/pg4iSZIkSSvLQuAQK/JsXeAnwP6ps6hybBUqDaEiz2rAL4BtU2dR5XwVOLlWbyxKHURqZ81WoP8PmJY6iyqlG3hPrd74euogkiRJkrQyLAQOoSLPtgN+CcxInUWVdQfw+lq9cXvqIFKVFXn2cuCHwDqps6iyrgMOr9Ubj6UOIrWjIs/eCnwRGJk6iyrrS8BJtXpjSeogkiRJkvRCLAQOkeag8Y+BiamzqPLmU64beFnqIFIVFXl2MnA+tnbW4LsbOKRWb/w9dRCpXRR5NgK4EDghdRZ1hKspP3c/mjqIJEmSJK2IhcAhUOTZ24EvACNSZ1HH6KFcZ+rbqYNIVdEcXP4S8NbUWdRR5lDODLw2dRCp1RV5Nhn4EfDS1FnUUe4HjqzVG39OHUSSJEmSlsdC4CAq8mwY8CnglNRZ1LHOqNUbH08dQmp3RZ6tDVwEvCJ1FnWkxcCxtXrjotRBpFZV5NmWwK+AWuos6kgLgNfW6o1fpw4iSZIkScuyEDhIijwbB3wPOCJ1FnW8LwMn1OqN3tRBpHZU5NmGwCXAzqmzqKNF4AO1euOC1EGkVlPk2S7AZcC6qbOooy0BjqvVGz9IHUSSJEmS+rMQOAiKPNsAuBjYNXUWqennwBtq9cai1EGkdlLk2Y6UM0w2Sp1Favo8cFKt3uhLHURqBUWezaL83O063GoFETi5Vm98LnUQSZIkSVrKQuAAK/JsY+B3wOaJo0jL+iPw6lq9MSd1EKkdFHm2O3AFDi6r9fyC8uKOhamDSCkVefYqyjUBx6bOIi3jE7V647TUISRJkiQJLAQOqCLPNqIsAm6ROIq0In8DXlGrN/6ROojUyoo8mwlcCayTOou0AjcAB9fqjXmpg0gpFHn2JuBbwIjUWaQV+DrwDmdwS5IkSUrNQuAAaa4h9TugljiK9GLuBWbV6o0HUweRWlGzHehVwJTUWaQXcQPw8lq98VTqINJQKvLsXcAXgJA6i/QivgW8pVZv+KVbkiRJUjLDUgeoguaagFdhEVDtYQZwRZFn01IHkVpNkWfbUrYDtQiodrAncGmRZ+NTB5GGSpFnb8MioNrH8cAXU4eQJEmS1NksBK6hIs/WpywCbpk6i7QKtgF+XeTZpNRBpFZR5NlWlO1A102dRVoF+wKXFHm2Vuog0mAr8ux44CtYBFR7eWeRZ59NHUKSJElS57IQuAaKPFuPctB4q9RZpNUwE/hVkWfjUgeRUivybAvK8/l6qbNIq+EA4OIiz8akDiINliLPjqZcc80ioNrRe4s8+1TqEJIkSZI6k4XA1VTk2XTKQeNtUmeR1sA+wM+LPBudOoiUSpFnm1KezzdMnUVaAy8BflDk2fDUQaSBVuTZocD/4ncXtbf/LPLs46lDSJIkSeo8fpleDUWerQ38Btg2dRZpALwU+HGRZyNSB5GGWpFnG1G2d94kdRZpABxJ2TZRqowiz2YBFwEjU2eRBsBpRZ69N3UISZIkSZ3FQuAqKvJsGNAAdkydRRpArwb+t/nvW+oIRZ5NoZwJOCN1FmkAvaXIs3NTh5AGQnPt1p8BY1NnkQbQhUWeHZ46hCRJkqTO4aD/qjsfODR1CGkQZMDnUoeQhkKzfeIPgS1TZ5EGwalFnp2SOoS0JpoXa1wCTE6dRRpgwyhbOe+eOogkSZKkzmAhcBUUefY24H2pc0iD6D1Fnr0zdQhpCHyKsi2uVFXnF3l2WOoQ0uoo8mwU8P+AWuos0iBZC7i4uU6xJEmSJA0qC4Erqcizg4AvpM4hDYH/af57lyqpyLNj8aIOVV+gbPls61u1o68BB6QOIQ2y9YBfFXk2MXUQSZIkSdUWYoypM7S8Is9qwPXYmkidYw6wZ63euCd1EGkgNdtwXQOMSZ2lamKM5L+ZzfS1xnLq7jvzX3+4gfndPSzu7eHfa5tzzDbPndjzz6fn8/EbbuaJri56+vp4+w7bcshmG3P3k0/xoT/cQADO2W9PNp84gQ9ccx1v2mZLdp42Jc3BtbdbgH1r9cai1EGklVHk2enA2alzSEPoN8Ara/VGX+ogkiRJkqppROoAra7Is0nAL7EI2BKWHWj+7xtu5h9Pz6cvRl67xQyO3fa5y3093b2E0/94I48sXER3by//ve8ebDt5HQeaX9wU4OdFnu1dqzcWpA4jDYQiz9YFfopFwEHxvbsKtpo0kSe7u/nGX+5iz+nr8rYdtmFRTw+H/OxSDt1sY9YZM/qZ7ecsWsxZe+3KhuPH8fCChRz3699xyGYb84O7Ck7dfWcCgcbf7ublm2zEqOHDPTevvpnAl4A8cQ7pRRV5djjwsdQ5pCH2csp/96enDiJJkiSpmmwN+gKKPBsB/AjYOnUWlZYONAPMXdTFO3fclp8c9nJ+8MqX8MVb/8qyM1y/evsd7DR1Mo1DXsoFs/bhtGtvBHhmoPnU3WfS+Nvd3PjIYw40P98OwFdTh5AGQpFnI4GLgI1SZ6miB+Yv4HcPPMSbmxdjTBszhnldXQDMX7KEMSNGMHr48Ofss8u6U9lw/DgAHl20iE0nrA3AWiNGsLinl0U9PYwePpwLb76NU3bdcQiPppKOK/LsHalDSC+kuVZanbKtrdRpPlzk2aGpQ0iSJEmqJguBL+xjlFdoqgUsO9C85ToT2WqdSQA80dXNeuPGEsJzx47umDuPfdafDsCMiWszr6ubJ7u6HWheeW8s8uyE1CGkAfBZYFbqEFUUY+Ts6//MGXvu+sw5+Nhtt+Svc+fx8p9ewqt+cTkn77IDa41cfhOCxxYt4r9vuJmP7r0bAPl2W/OLe/7BL+75B8ND4CUbbcDXbruTj1z3Jx6Y7wTlNfC5Is/2TB1CWp7mxRo/BNZJnUVKZOm6rpukDiJJkiSpeiwErkCRZ7OAU1PnUGl5A81LLVzSwwd/fz3/ve8ez9uvNnEC1zz4MAA3PvIYjyxcRG+MDjSvmk8XebZP6hDS6iry7G3Au1LnqKrv33U3szZcj00njH/msc/cfDv7rj+d37zmMK54zWHU//o3/j7vyeft++jCRZw8+498fN89WH/cWgBMHjOa8/bfiw/utjM3PvIY40aOYNMJ43nXTtvxuVtuH7LjqqBRwEVFnk1NHURajk8Ce6UOMZQenL+AN19+Fa//1RVkl/6Wrt5ePv3nW3n9r67gqF9dwfUPP/q8fa5/+FEOuuhijrnsSo657Eo+fO0NQNlq+ZjLruR1l/yGmx55DIBP//k2Lr3v/iE9Jq2xycCPizwblTqIJEmSpGpxjcDlKPJsAvC/WChtGf0HmvsX6uYvWcJJs6/lhJ23Z7vJz7+I/J07bcvZN9zMGy+7kj2nT2PGxLWZ3Fyj6rz992LOosW8d/a1vGrGJowbOZ6XbLwhF/z5Vj65f0eNRb2YkZSDEjvW6o0nUoeRVkWRZ7sCn0+do8pumzOXRT093PTIYzzVvYR7n3qaB+cv4LMH7gvA+JEjGD9yJP98ej6brj2e3hgZO2IEDy1YyMmzr+Xj++zBls2Wz/196s+3cvIuO3L743MZN3IEw0NgfveSoT68qtkY+EGRZwfX6o2+1GEkgCLPXgOcnDrHUOrt6+Ok2ddy7n57UZs0gd6+Pm545DH+OncePzr0ZTyycBFvvvwqLjnilYwY9tyvI6+tzeC9M3d4zmO/uPcfvH6rzdl7vel89Po/MW3sGO544gm7XbSnPYFPA3bkkCRJkjRgLAQu3xeATVOH0LOWN9D8P7fczo2PPMZ7dt6evdZb95ltu3t7nxloHj9yJBfM2huA7935dw7ccP3nvK4DzSttQ+AzwHGpg0grq3lFfZ1yJpQGybn7Pdtt8vqHH+Unxb189aWzOPOPf+I7d/ydxb097DR1MgduuD5fu/1OHlu0iDP32o1zbryFxxYt5iPX/+mZ/b/zioMYPmwYNz/6OL19fewxfRqbTRjPCVf9gR/+/R5O3W3nFIdYNS8DzgZOSx1EKvJsBvDN1DmG2uwHH2bziRP49M23MmfRYl41Y1MeW7SIQzbbGIDpa41lg/HjuPfJp9lynedeKPGLe/7BtQ89wriRI3jXjtux+/RprDViBF09vSzu6WHciBGce9P/cepuM1McmgbGe4o8u6JWb/wsdRBJkiRJ1RBijKkztJQiz44GGqlzaMWWDjRPGTOGi+/5x3Pa0V0wa29+evd9zww0X/XAv/jKbXewpLePmetO4UO7z3zmyuqbH32c799V8KlZe/PYokWccNUf6ImRU3fbmT37FRb1HIfX6o2LU4eQVkaRZx8DzkidQ2pBETioVm9cnTqIOleRZ8OA2cD+qbMMta/ffieX3nc/3z74IIYReONlV7L2qJEcv93WvGTjDQA45eo/cvRWWzznYre+GBnWbJF/1xPzePtvr+Hiww9m1LBhnHPTLTzdvYQdp0zm4YULWWvkSOYuXszrt9yC7ae49GIbehTYvlZvPJ46iCRJkqT2ZyGwnyLPNgJuBfy2LC3fQ5SDErYIVUsr8mwmcCPOfJdW5C5g51q90ZU6iDpTkWcnUXYb6Djf+stdLOzp4T07bw/AJ//0f1x63/2cvMsOHLH5ZgC87bdXc8ouO7LtclrfL/XWK67mfbvswPZTJgPQ1dvLcb/+Hf+x3dbc+vhcTpy5PSf87g987aUHDPoxaVD8uFZvvD51CEmSJEntzzXwmoo8C8C3sQgovZD1gc+lDiG9kCLPRlK2BLUIKK3Y1sDpqUOoMxV5tgXwidQ5Utlt+lRueOQxevv66Onr48+PPs6/12Zw5f3/AmDu4i7uffJpNp84ge7eXhb19ADw9yeepKevXN7zwfkLuH/+fDafOOGZ1/3qbXfwhq22AGBYCAwLgYVLeob46DSAjmp2q5EkSZKkNeKMwKYiz94PnJ86h9QmjqjVG79IHUJaniLPzgQ+mjqH1AaWALvW6o3bUwdR52hefPc7oKOnqX3ltju45L5/MmrYMA6bsQn5tltx9g03c/ucufTFyAk7b89BG23Al2796zMt7y+9736+8Zc7GTV8OAAf2HUndll3KgAPzF/A6dfeSP0VB7G4p4d3XPl75i9Zwn9stzWHzdgk5aFqzcyh7MbxSOogkiRJktqXhUCgyLPtgJuBUamzSG3iYcpBibmpg0j9FXm2I/AnYGTqLFKbuA7Yr1Zv9KUOos5Q5NmJ2F1AWhW/qNUbR6QOIUmSJKl92Rq09DksAkqrYj0cxFOLKfJsBPAtLAJKq2Jv4N2pQ6gzFHm2OXBO6hxSmzncFqGSJEmS1kTHFwKLPHst8NLUOaQ2dEyRZ0emDiH180Fgt9QhpDb0iSLPNkodQh3h88C41CGkNnR+kWf+7UiSJElaLR1dCCzybAxwQeocUhv7bPPvSEqq2eL5zNQ5pDa1NvDF1CFUbUWeHQYckjqH1KY2Ak5LHUKSJElSe+roQiDl7JHNUoeQ2tgmwMmpQ0iUrWpHpw4htbFXF3l2VOoQqqYiz0YBF6bOIbW59xd5tmXqEJIkSZLaT8cWAos82xg4NXUOqQI+VOTZ1NQh1LmKPHsZtniWBsLnijyblDqEKukkwAKGtGZGAZ9NHUKSJElS++nYQiBwPrBW6hBSBUwAzkodQp2pyLMAnJs6h1QR6wH/mTqEqqXIs/WAM1LnkCrikCLPXp06hCRJkqT20pGFwCLPDgRenzqHVCHvsFWREjkK2C11CKlCTnKWtwbYOZTrUEoaGBcWeTYydQhJkiRJ7aPjCoFFng3HlirSQBsJnJc6hDpLkWcjgI+nziFVzHjKNZSlNVbk2UzguNQ5pIrZAnhb6hCSJEmS2kfHFQKB/wB2Th1CqqDXFHm2f+oQ6ihvwTWnpMHwniLPpqcOoUr4CBBSh5Aq6Iwiz1zmQpIkSdJK6ahCYLOFymmpc0gVdn7qAOoMRZ6NxbUppcGyFvCh1CHU3oo82xU4InUOqaLWA05MHUKSJElSe+ioQiBla6JNU4eQKmyvIs9cf1ND4SRg/dQhpAp7Z5FnG6YOobb20dQBpIr7QJFn41OHkCRJktT6OqYQ2FxLyqvbpcF3RuoAqrYiz9YBTk2dQ6q40dhFQaupyLM9gFelziFV3BScFShJkiRpJXRMIRB4E7B56hBSB9ihyLODU4dQpX0ImJQ6hNQB3lLkmZ0UtDqcDSgNjf8s8mzt1CEkSZIktbaOKATmWRHOW3zm8b9ZcsjVS+KIxanzSB3g/akDqJqaswHfkzqH1CFG4SxvraIiz/YEDkmdQ+oQk4G3pA4hSZIkqbV1RCEQOHwJow64vne/Az7ZdebTv1jy2tmL4+inUoeSKuzlRZ7tmDqEKul4YK3UIaQOclyRZ1ukDqG24sVA0tB6b5FnnfK9XpIkSdJq6JQvDB9c+kNk2LRbe3c98Pyu0+OPut84e0EcNydlMKnCTkkdQNVS5FkA3pU6h9RhRgDvSx1C7aHIs42A16bOIXWYGcCRqUNIkiRJal2VLwTmWbEvsO/znwkT/9a33YEXdv3X2O90veXqeXHSQ0MeTqq2NxZ5tl7qEKqUg4Fa6hBSB3pTkWdjU4dQW3g3ZfFY0tDygg1JkiRJK1T5QiAv2p4orPXPOOOAz3e9f+rXu959zaN96947NLGkyhsFnJA6hCrFtQGlNCYCR6cOodbWLBa/PXUOqUPtX+TZ7qlDSJIkSWpNlS4E5lkxHTh85bYOIx+OG8z6aveJm36x6+Q/PtC38V2DGk7qDO8s8sz13LTGijzbDDg0dQ6pg1ng0Ys5BpiSOoTUwZwVKEmSJGm5Kl0IBN7EKrcnCsPmxqn71LvfsfVnFn/wpqJ3y1sHJZnUGaYAx6UOoUp4F9X/P0tqZfsUebZD6hBqae9NHUDqcK8v8mz91CEkSZIktZ6qD6oevyY7z2fC7o0lx+10/uIP33pb7843DVQoqcPYHlRrpMizMcBbUueQ5KxALV+RZ7OAHVPnkDrcCODY1CEkSZIktZ7KFgLzrNgD2H4gXmsxa+308yVH7X7e4jPvvKFnnz/GGPoG4nWlDrFdkWczU4dQWzsa281JreBNzXXgpGW9OXUASYCdOCRJkiQtR2ULgazhbMDlWcKobX7dc9g+53ad9Y/ZS17y+944bMlAv4dUUW9MHUBt7T2pA0gCYB3gqNQh1Fqas7b9dyG1hu2KPNs9dQhJkiRJraWShcA8K8YAbxis1+9lxIxrel+y/7ldH3ns8iWHze6OIxcO1ntJFZEVeRZSh1D7aQ5m7ZE6h6Rn2B5Uy3o1MDF1CEnPcFagJEmSpOeoZCEQOBKYNNhvEhm2wY29+xz4ya4zFv6s+99nL45jnhzs95Ta1MbA/qlDqC0dnTqApOfYr8iz7VKHUEuxLajUWt5Q5Nmo1CEkSZIktY6qFgIHvC3oCxs29fa+mQee33VaaHQfO3t+HP/Y0L6/1BZsD6rVcWTqAJKe562pA6g1FHk2DXhl6hySnmMK8KrUISRJkiS1jsoVAvOs2Ah4WZp3DxOKvq0P/EzXqeO/3fXWq5/oW+eBNDmklnRUkWcjU4dQ+2jOOqqlziHpeV6TOoBaRgaMSB1C0vMckzqAJEmSpNZRuUIg5eyRxMcVxt4fNzvgC92nrPfVrhP+8Ejf9HvS5pFawhTgFalDqK04G1BqTZvZHlRNtm+WWtPBRZ6NSR1CkiRJUmuoYiHw0NQBnhVGPBrX2+9r3Sds9vmuU677Z9+md6ROJCX2htQB1FaOSB1A0godljqA0irybF1gn9Q5JC3XOOClqUNIkiRJag2VKgTmWTEWOCh1jucLw+bFyXt/p/tt2164+NQ/39W7zf+lTiQlckSRZ2ulDqHWV+TZBsAeqXNIWiELgXoVFfsuIVXM4akDSJIkSWoNVfvy/m/A2NQhXsgC1t71x0vetPOnFp922y09u94YY+pE0pAaT0sW69WCjgBC6hCSVmi/Is8mpQ6hpCwySK3t1UWe+VlKkiRJUuUKgS3UFvSFdTF2x1/2vHaP87rO/Nt1Pftd2xdDb+pM0hB5SeoAagu2BZVa2whc97VjFXk2GnhZ6hySXtD62F1BkiRJEhYCk+th1FZX9Byy77ldZz1w1ZKXXdMbh3enziQNMtcr0Qsq8mwC5QxvSa2t7T53acAcQLkGmaTW5sxdSZIkSdUpBOZZsQ0wI3WO1dXHiE3/0HvQrHO7zprzqyWHz+6OIxekziQNkp2LPJucOoRa2iHAqNQhJL2oQ2w717EOSR1A0krxb1WSJElSdQqBVOSq9Miw9f/cu+eBn+w6s+sn3UfPXhTHzkudSRpgAWd76YV59brUHtbFtnOdyragUnuY2ey0IEmSJKmDWQhsWWHyHX07HnhB14eHf7/7uNlPx7UfTZ1IGkC2B9ULmZU6gKSVdljqABpaRZ5NAnZInUPSShkG7Jc6hCRJkqS0KlEIzLNiNJUdOA5r39O35YGf7frgxG91vf3qOX1T7k+dSBoAL0kdQK2pyLP1gI1T55C00ip2IZZWwn6Us/sltYcDUgeQJEmSlFYlCoHAzlR+Pakw+sG4yQFf6j55gy93nXjtQ33rF6kTSWtg6yLPNkgdQi1pz9QBJK2SmUWejUkdQkPK2UVSe7EQKEmSJHW4qhQCd08dYOiE4Y/H6ft+o/vdW/zP4vdff1/vjL+kTiStJmcFanksBErtZQS2iew0+6cOIGmV7F7k2djUISRJkiSlYyGwbYXwJOvs9d0lb9n+04v/6+Y7ere7OXUiaRVZCNTy7JE6gKRVtkvqABoaRZ6NwvO01G5GAXunDiFJkiQpnRGpAwyQDiwEPmsh43f5yZI3MmrJ4r+8bMRlC3YZftMeIbh2i1peR//daoUcYJbaz66pA2jI7A7YClZqP/sAV6UOIUmSJCmNtp8RmGfFWGC71DlaQTdjtv9Vz5F7ntd11t3X9sy6ti+G3tSZpBewdZFnVbkYQQOgyLMtgXVS55C0ypwR2Dls3yy1p51TB5AkSZKUTtsXAikHn4anDtFKehhZu7Ln4H3P7frIv65YcvA1PXF4V+pM0nKMArZMHUItxQFmqT3tVOSZn8U6w46pA0haLTulDiBJkiQpnSoUAm0vuAJ9DN/4ut5Zs87rOmveL5cc+buuOPrp1JmkZeyQOoBaioVAqT2NBbZJHUJDwv+3pfa0ZZFntvWVJEmSOpSFwA4QGTb9lt7dD/pU1+m9F3W/YfbCuNbc1JmkJgcU1Z/rA0rty/agFVfkWcB2/FK7Gg5snzqEJEmSpDSqUAjcLXWA9hEm3dm3/YGf7vrQ6O92Hz/7qTjh4dSJ1PEsBAqA5nqRFhKk9uXfb/VtBoxPHULSanOdQEmSJKlDtXUhMM+K4cBWqXO0nzDuvr4tDvxc1wcmf6PrXdc83jftH6kTqWNZCNRSNcCWVVL72jV1AA06/8+W2pvrBEqSJEkdqq0LgcCGwIjUIdpXGPVQ3HDWl7vfu9GXuk669sG+Df+WOpE6zhZFno1OHUItYUbqAJLWyMzUATToLARK7c3WoJIkSVKHavdC4CapA1RDGD4nTtv3W93v2uqziz9w4z29W9yWOpE6xnBg29Qh1BIsBErtbVKRZ+umDqFBtXXqAJLWyKapA0iSJElKo90LgX6ZGWBPM3GP7y85fscLFn/o//7Su+OfUudRR3CGgcBCoFQF66UOoEHlBXhSe9u4yLOQOoQkSZKkoWchUMu1iHE7/3TJ0budt/iMO27q2fO6GImpM6my/DsWWAiUqmD91AE0qDZOHUDSGhkDOHNbkiRJ6kDtXgj0yuRBtoTR217Wc/je53Z95N5reg76Q18c1pM6kyrHAQnxxMS1J/aF0Js6h6Q14ozAatswdQBJa8wL8CRJkqQONCJ1gDXkF5kh0suIzWf3vGzza3r+7YHdh193z7+N+M2eI0PPmNS5VAkWAsUFJ75tJ2IkxPjQqO4lc8YtXDh/0pNPd02dM5dpj88dve7jc8dPmfvElAlPPT19WPtfxCJVlTMCK6rIs6nA2NQ5JK2xTYAbUoeQJEmSNLQsBGqV9DF8oxt699voxt59Httx2C3XvWLkJbuOCV0TUudSW7MQ2OGy4oYRwDRCCDGE9bvGjF6/a8xo5k5eh3tmLDPxO8aeEOPDo7u7545bsOjpSU8+1T11zhNh3cfnjJr2+Jy1p8ydN3Xtp+dPs1goJeGMwOraKHUASQPC78+SJElSB2r3QqCtQROJDJt2a9+uB93atcuTWw27c/ahI3+2/fiwYGrqXGpL01IHUHLrAWGltgxhRAxhg8VjxmyweMwY5kxZh7s3X2ZMK8Ylw/riQ6O6u+eMX7Bw/qQnn1oydc4TrPv4nNHTHp87YcrcJ6auPX/pOo+fAAAgAElEQVTBtLCy7ylpZTkjsLpcH1CqBv+WJUmSpA7UtoXAPCsmA+NS51CY+Le+bQ/8W9c2CzcJ9119+Mif1CYNm7dB6lRqK84I1MAWD0IY2Tc8bLh47JgNF48dw+NTJ1Nssdlzt4mxe1hf36Oju7vnjJ+/cP6kJ5/qmVa2IR077fG5a0+Z+8TU8QsWTrVYKK0SZwRWl5/tpGpYJ3UASZIkSUOvbQuB+CWmxYS1/hlnHPD57vcvmR4e+v0RIy/acN1hj85InUptYWqRZ6FWb8TUQZTMpCF/xxBG9Q0fvtGisWM3WjR2LI9Nm8Lfa8ucsmLsGtbX98iYru654xcsWLjOvKe6pz4+d9i0x+eOmTZnzoQpT/x/9u47Tqrq/v/4+0zZvgsLLE0EgUsRhEWBobNYEgv2qFn7aqyJqDEBjBqi3/ySaGwosQCWq0a5YomiUqQuvSodgQWW3rawffr5/TGjAi6wZWbOzJ338/HwERju3HkNZIflfu49tywrraq6ecTbiaIXrwg0ryaqA4goJCL/PRcRERERESkXy4PAFNUBVBthPyzbDp3kHuXPFCXLr7Z/1vRsy57uqqsoqlkBNANQrDqElElTHVArIRL9Vmv76pTk9tUpyTiS1QJbu3Q6cRspnVa//3Ciy1WaVlld1exYmadFcYm15dHixKyikibNSstaptbU8MQVihe8ItC8eD9oInPgUJ+IiIiIKA5xEEhhIiylsvnA99z3IQ3lq0fav0joYt3WW3UVRa2W4CAwnqWrDmgwIZJ8VmuH6pSUDtUpKTjSsgWAziduI2W11ec/nORyHUuvrKrKPFbma1FUIloWFSdnFZc2bVZyLCvF6eQZ+mQG6QV5uamablSpDqGQi93PaSI6HgeBRERERERxiINACrtKZPT72HMHkjzV639tn+7ubV3bT3UTRZ2WALaojiBlovOKwFARIsVns3assqWgKjUFh1plAd1O2kbKKqvPdyTJ6SrNqKyqziwt82UVl1iyioqTf7yyMNnl4sE7igWtAOxUHUEhx0EgkTnwewkiIiIiojjEQSBFjBMpvad5bsAMz9VbL7TNLulvXT5ACGlR3UVRgVdDxTdzDwLrQohUn83WsSrN1rEqLRUHW7f85TZSVtgCw8Jj6RWVNc1Ky7xZxcXWlkUlKS2KSpo2Ky1rmeR282A9qZaoOoDCgkuDEpkDv+cmIiIiIopDHARSxHmQ0O1b70jM9V66a7B14f6htgUDrMJvV91FSsXyZxE1HodXdSFEutdmS69Ms6EyLRUH27T65TZSltu8viPJTmdZekVldfPSMl+L4hJby6PFyVnFJZnNSstaJXg8qZGPpzjCz3Nz4uc0kTlwqE9EREREFIdi+WANB4Exzgdbx0W+izou9o040Ne6ouAi27f9EoSHf67xKZY/i6jxeEVgqAiR4bXbMirsaahIT8OBtq1/uY2UZTav90iy01WWUV5R07y0zJ9VVGJtWVSc0ry4JLPZsbJWCR4vP4upofh5bk78nCYyB2tBXq5V0w2f6hAiIiIiIoqcWD5Yw4OUJiFhabvaN6jtat/A4p6W9asus3/VJ1k4ef+K+GJVHUBKJakOiCtCNPHa7U0q7HZUpKdh/1ltfrmNlKV2r/doco2zrEl5RU2z0mMyq6jEmlVUkpZVXNI081hZa7vXxz83qg2v8Dcn/j1NZB5WABwEEhERERHFkVgeBCarDqBQE803+bNzNrl6l2uWbQtG2v/XM11UZqmuooiI5c8iajy/6gA6iRCZHrs902O3ozwjHXvbtf3lNlKW2D3eoyk1NWUZ5ZXO5qWl/pZFJfasopK0FsUlTTOPlbe2+Xy8X1z84ee5OfFzmsg8eI92IiIiIqI4E8sHa3glgmmJjAJ/txGvuMY6W3fdNd17cQ3vS2NymaVlridVR5BKPCs9FgnRzJNgb1aWYEdZkwzsPfuXw0IhZZHd4zmaXO2syF644+BFHRam2xJ8vGLMzI5xYGRS/HM1uUP+1jtmeK7eLyGE6hYKr3aWPdBURxARERERUUTF8iDQrTqAwk0kHSzo+GvXb0u3IxHnqq6h8Nl3Vpu3VDeQUl7VARQeUogW7oSEFu6EBCxpM3DFpm8GdL5u5MebOrTbNUgIJKjuozBoxStNTIqDQBNb6R207FvvFb0A0Vl1C4XfAd/Z/t+rjiAiIiIiooiK5YM1VaoDKPyEX9gS3smwQsKjuoXCigcY4xsHgXHA18eVXVmdmvjfT36X89o7jx05fLTVYin5tW9C/DM1J/65mpBfWrwfuO/O/9Y7chAg0lT3UMRwJQYiIiIiojjDQSBFPct+W1fLJvtS1R0UVjwgEd/45x8P7EiSWf4NAHCsrFm7yR+MGvr2hw/uKCtvslJ1GoUUv57NiYNAkymXGYdfcj2+ebe/U47qFoos3dD4OU1EREREFGc4CKSYYJ+aNhgebFfdQWHjUh1ASvGKwDjhG+I8YUnyQ0fO6jLhrdGOKZ/fsaHGmbReVReFlFN1AIUFBwcmst3Xbd0E15+FEym9VbdQxPFrmYiIiIgoDsXyILBadQBFjvALe8J76R5I/uPVpMpUB5BSHATGCV8fV7aELD/58R2FXXu9+PpTvb+add0qj8fGkz5iGz/PzalGdQCFxnTP1fkfe27rKWFpqbqFlODXMhERERFRHIrlQSCvCIwzlkJ7D8t2+2LVHRQWx1QHkFKVqgMoQmxIlC19G0/1y+s29e3/3IRxnecvvmSJz2fZF8k0Chl+nptTieoAahyXTKh8zfXHZd/5HDmAsJ35GWRSxaoDiIiIiIgo8jgIpJhi/yhtALzYpbqDQo4HjuMbD0rFEd9g5xkOQFssS1aOGPLchHEtV30/cKGUoigyZRQCfgAVqiMoLEpVB1DDHfa33vmS64kjpbL5INUtpBz/TiUiIiIiikMcBFJMEV6RZP8wrQISftUtFFIcBMY3HpSKI74+7lqXBz2Z329LmDX/yuHPv/Zk4uZt5+VLyQFTDCjXHIZUHUFhwUFgjFrpHbhssvsPLX2wdVLdQlGB33MREREREcWhWB4E8h6Bccq6PaG3KLRxiVBz4SAwvvGgVDwJLA+6oa6bu91J6Z9/nZszfuLjrt17z8mXEu5w5lGj8LPcvDgIjDF+afH+131X/rfeKwcBIk11D0UNfs9FRERERBSHYnkQeMarCci8Et5P7wsf9qruoJCoNDSHT3UEKcWDUnHGN8SZUN/nVFWntfjgk3tyXn/3j0eOFLVcInlleDQqUx1AYcNBYAypkOlHXnI9vqnQ3zlHdQtFHX7PRUREREQUh2J2EKgb2jHwPjRxS3hEqv3jNP5D1hx4cJF4j8A448t2Z0vIBg2NSo81bzfp/YeHvPPRAzvKKzJWhbqNGoWf5+bFP9sYUeDrsv5V12jpREq26haKSvz3ExERERFRHIrZQWDQbtUBpI51c8L5Yp91keoOarT9qgNIuWMAvKojKIJsSJCt6r48aG0OHm7X5dXJY/pP+fyO9TXOpPWhSqNG4ZX65nVYdQCd2QzPVfmG544eEpZWqlsoanEQSEREREQUh2J9EFioOoDUSng3PRt+HFTdQY1SqDqA1DI0hwQPTMUd3xBnYij2s6Owa+8XX3+q91ezrlvp8di2h2Kf1GCFqgMobApVB9CpuWRC5euuR5et8Q3IAYRNdQ9FNX6/RUREREQUh2L9H4qFqgNILeGyZNg/T93quaGqjeoWarBC1QEUFXYBaK06giLH19udbftclgmIJqHY37pNfR3rNp3vHzpg4ZJhg+Z1sFr87UKx34bSjW2Ynb/vp58X7qnAS38fhAEXtAQAFJc68fjfV6Kyygun04sbru6EW3+jobjEiYefXAqny4e/PNwH/fpk4aU3N+DcLk1x+cVnq3o7dcWVGkxK042igrzcSgBpqlvoRIf9rXa+435A+mAfpLqFYsIR1QFERERERBR5sT4I5AEngnVtYn/vUOcS2do3RHULNUih6gCKCgUAeBAzntiQIFv7VopDtqGh26nFsnjFiCHLVg91XZIzY2G/7BU9hUDz0O2/7vJyuyIvtysAwO3x4bf3zEV2j2Y//frbH26F4/yWuPf27qhxenF57gxcccnZmDZrN266phMG9m2FZ15Yg6zmSdiyrRSPPdBLxduor0LVARRWhQDOUx1BP1vlHbBslvfK8wCRrrqFYkaB6gAiIiIiIoo8Lg1KppDwdnoP+HFUdQc1SKHqAIoKPDAVh7whWh70ZD6fLXHWvKuGP//aUwlbtvXMlxKV4XiduvpieiEuvbAdkpJ+Pv8qq3kSjpW7AACVVR4kJdqQmGBFSrINLpcPTqcXqck2PPvqOowd1UdVen0Vqg6gsNqlOoAC/NLi/dCdlz/Le9UgDgGpHsp1QzugOoKIiIiIiCKPg0AyBVFjybR9nbJDdQc1SKHqAIoKHATGIX9vdx8JWRau/bvdSemffX1zzviJY2t27ztnoZRwh+u1TsXn82PK5ztw6w1dTnj89hu7YPPWY/jVDd/gyltn4dH7z0NKsg3XXNYBm7aW4pXJG9GjWybat0vFN7P34G//Xo1NW0sjnV8ffgB7VUdQWBWqDiCgQqYfedn1+KZdfi1HdQvFnB9UBxARERERkRocBJJp2FYmDRTFluWqO6heJLjELwVwEBiPrLDL1r4N4X6Zqur0rA+m3jP8jXcfPXykqOUSKeEP92v+6OvZezBsYGukp9lPeHz8xI0Y3L8VZn86EnM+HQl9yjZs31mGpCQbnhnTD/960oFZ8/ahb3YWPB4/nnj0fIyfGPbfqsY4qDmMiA9aKaJ4RaBiBb4u6191jZY1SMlW3UIxiYNAIiIiIqI4FdODQN3QigBUqe6g6JEwOaMzJEpUd1Cd7TM0h1N1BEUFXtEbp7xDnUmReq2SYy3OnvT+w0PenfJAQXlFxqpwv56UEu9/vB13Bu8V6PP5UVHpAQDs3FOOdm1TAQBpqTakpdmxZ//PK5hO+mALbr6+MwDAYhWwWASqa7zhTm6MraoDKOz4Oa3QTM+VCw3PHT0kLK1Ut1DM4iCQiIiIiChOxfQgMIhXkdBPRKUlyzYrmf/IjR3rVAdQdDA0RzGAqF73kMLD38udLSGPRfI1Dxxq1/XVyWP6G/+7fZ3TmRS2y+y+XbAffc5rjuaZgVnn17P34M9PBy5c/+P9vfD+1O24+f55uD5vNs5qk4KcQW0AAPsOVGHNuiJcc/k5GD6wNdZtKkbufXNxy/VauFJDYa3qAAq7jaoD4pFb2qvecD2ydLVv4HBA2M78DKJT4r+RiIiIiIjilJBSqm5olLzcAh3Anao7KLo4/3xsJZr6Hao76Iz+n6E5/qo6gqJDbsHKRQCGqu6gyEt4LWOx5aBN2Z99n/NWr7z0oq+b2W3eqJ60Rbk7NYfxvuoICp+CvFwBoBxAmuqWeHHE32rX2+4H/D7YO6tuIVPooRvaFtURREREREQUeWa4IvA71QEUfRInpbeHRJnqDjojXkFCx1ujOoDUiOTyoLVZu7Gf47lXx3VasOTixX6/Zb/KlhjGz3OT03RDAojqG1WayWqvY/kk90MtOASkEPGCK+kQEREREcUtMwwCv1cdQNFHlFtbW+eHb7k3Chl+/dLxwn7PNopO/vPc2RJS8dKwFsviFRcOfW7CuBar1w7IlxLFantiihsArzKJDxz4hplfCt9H7jvzZ3qvHgiIdNU9ZBo7dUPzqI4gIiIiIiI1zDAIXAsgttc3pbCwz0sZigrBK4yiVxmAXaojKKqsVh1Ailhhl218m1RnAIDPZ0ucOe+qnBdee8q+ZXuPfClRqbopBmzWHAYPMMcHfl8VRhUy7ejLrsc37PR3yVHdQqbDk62IiIiIiOJYzA8CdUOrALBVdQdFp4RJGa3Ag7jRar2hOTjEp+NtQ+D+UxSHvMOcyaobjudyJ2V89tUtOeMnjq3Zs69DvpTgoOvU1qkOoIjhIDBMdvi6rH/VNcZXg9Q+qlvIlBarDiAiIiIiInVifhAYtEx1AEUnS6m1nXVJEu8jGZ24LCidIDgY5kHmOOXv6c6WkCWqO05WVZ2e9f7Ue3PeePfRQ0eLs5ZIyVUIasGv2/ixCUCN6gizmekZuXCK545zJSytVbeQaS1SHUBEREREROpwEEimZ5uZPAzVglcrRJ+FqgMoKnF50HhlhU229W1WnXEqJcdanD3xvUeGvDvl/m3lFRlcYu1EPMAcJzTd8IDfd4eMW9qr3nA9snS1b9BwQNhV95BplQCI2r9fiYiIiIgo/DgIJNMTECJhckZTSJ7BHkUkgAWqIygqrVAdQOp4hzpTVDecyYFDZ3d7dfKY/sb/blvndCVtUN0TBcoArK/PE4QQ5wghyoUQC477b6wQYtBpnjNCCGHU8nhTIcQ9x/38WSGEVq93QPW1QHWAGRzxt9r1kuuJg8Uya7DqFjK9xbqh8Wp2IiIiIqI4ZlMdECKbEbivVIbqEIpOlqPWDtbVifm+/q4c1S0EANhoaI5i1REUlRYA8MM8J6pQPfh7untLyBIB0Ux1y5kU7Oqe/cJrT6HPeatXXHbR1y1sNm9n1U2KLNUchr8Bz9sspRwRgtdvCuAeAG8BgJTy8RDsk05vgeqAWLfG61g+w3tVT0Ckq26huMD7AxIRERERxTlTHGjVDc0PIF91B0U327SUYXCKTao7CAAwX3UARafggJj3j4xXgeVBY+pzeu3GfgOefXVcxwVLL17s91v2q+5RYEEodiKE0IUQlwkhkoUQHwshFgkhPhVCzBVCXBbcLE0IMUUIsTT4a00AGAB6BK8q7Bb83+7BKwgXBPf14/ZCCKEJIRYG9ztBCHFYCJEUivcQR1aA9wlsEL8Uvo/cd+bP8F49kENAiiAu30xEREREFOdMMQgM+kZ1AEU3IYUl4e30JEi4Vbx++c7dmHPTPVj66JMAgKp9B/DloMsx79YHMe/WB7Hw3sd+8RxncSkW3vsY5t18P7697k4UfPhZ8PESzLv1Qcz+zd04unotAGDDS29i74y5kXtDjcNBIJ3ObNUBpI53mDNVdUP9WSyLl1849LkJ41qsXuvIlxIlqosiqKF/8fw4vFsghFgA4MdlYX8HYL+UchiAOwG0O+45/QE8IqUcDCATgAYgF8GrC6WUW096jXMBjDpu+wsAPAvgBSnlxQBeB9C8gf1xS9MNN7gsf71VyrSj412Pr9/p78LVKSiSqgGsUR1BRERERERqmWVpUACYrjqAop/loK2zZX1Cvj/bHfGDMMXrNqHrHTdh35yfL15tPWwQBvx73Cmfs/XtD9HScT6633s7vDVOzLg8F2dfcQl2T5uFTjddg1YD+2LNMy8gKas5SrdsQ6/HHojEW2ksCWCh6giKarMBcHm/OOXv6c6WkMUCIuYGND6fLXHmvKtz5i/+dflVl36W303b0k8IxOBgs85K0fAreE9YGlQIoQd/2APAtwAgpawSQhx/39BFUsojwR/vBdACwOmWma5t+x4I/h0kpdwihDjQwP54twDARaojYsVOX+cNUzx3tpCwnK+6heLOCt3QPKojiIiIiIhILdNcEagb2l4A61V3UPSzf5Y6BG6cfNVA2HW87gokZZ14XPvwslWYm3sv5t/+e+yf+8vZWFJWc7iOlQMAPJVVsCUlwpqYAFtKMnwuF7xOJ2ypyVj37KvoM3ZURN5HCKwzNEc8XS1D9bcYgTPYKR5ZYJVn+TarzmgMlzsp49Ovbs15ZdLY6r372y+UEmY9CDuvgfcHPJ1dAAYAgBAiEUDf437Ne9K2AoGTS06ltu2P339HAK0bExvH5qkOiBWzPFfkf+TJ6y5haaO6heISV1kgIiIiIiJTXREIAF8D6K06gqKb8AtbwrsZcN9X7oVQ9zWQclYbXLVwGoQQqDpwCPl5o5DesQMyOnX4aZsut9+IRfc+hm9+dQM85ZXo+8wY2FKS0eGay7D2X6/iyPI1aNbrXFQfOoI938yGs+QYOt90DTJ7dlP1tuqCV+/SaRmaw51bsHIhgMvOuDGZkndYTVqCEfu3z6qsSs967+P7spplFu258eoP97ZodnSwEBCqu0LoyzDs800AHwghFgEoB1CE0w/7DgKwCCG+BvBqHfY/GsBkIcRYAPvqsH+q3TIARwFkqQ6JVm5pr3rH/eDaItmSS4GSSp+pDiAiIiIiIvVMc0VgEO8TSHVi2WvrZtliX6KyQQgBIQLHg1Pbtkarwf1Rvn3nCdtsHD8RrQb3x8jZn2LknE+xTZ+Csu07YUtKQr9nxsDxryexb9Y8ZPXNht/jwflPPIoN4yeqeDv18bnqAIoJPIM9jvl7eHpLIYtUd4RKSWmL9hPfe2TIu1Pu31ZRmb5adU+IeBE4AavepJSFUsqBJz2WJ6WcKaWskFJeK6UcJqUcicAwsExKuUBKmVvL9m4ppUNKeaWU8tvgvQJ/OM32m6WUQ6SUF0kp7wBgk1K6GvZbEL803fADmKa6I1od9WcVvuR64kCRbDlEdQvFtc26oW1THUFEREREROqZbRC4HKe/VwzRT+wfpw2CBztUvX7Frj3wOp0AAHdZOY6uXodmvXvA7/PBU1EJACjfuQep7doCAGxpqbCnpaFyz/6f9rFl0gfofPP1AABhsUJYLPBW10T4ndTLbkNzrFEdQTHhC9UBpJAJlgetzYFDZ3d7ZdLYfh9/cetapytxo+qeRsrXHEZpqHcqhEgSQqQEf9wGQD8AP4Rw/5lCCEvwx1cAKAjVvuMQP6drscbbf/lE98PNvLB3Ud1CcY8n3xEREREREQCTDQJ1Q/MDmKG6g2KD8IkE+/vpTkj4VLx+zZGjyM8bhXm3PICF9z6GXn98ACltWmHP17Ox/M9PAwB6/fF+bH9/KubdfD9mX5+HlLPaoE3OIABA1b4DKFqzDudcczlaDx+I4nWbMDf3Pmi3XK/i7dTV/1QHUGwwNMdOABwaxzHvsJrYXxv0FLbvPLfPC6/99bxvZl+zwuu1KTshpZHC9XneDMBMIUQ+Alcc/lFKeSyE+3cAWBxcevQJAL8P4b7jzWwAlaojooVfCt8U9x0LZnivGQiIDNU9ROAgkIiIiIiIgoSU5rotSl5uQS6AKao7KHa47yzP93fx8v4tkTHc0ByLVEdQbMgtWDkawL9Vd5AifvgS/5ZZIqQw9T3IhPD7hg5YsGzYwPmdLBbZVnVPHUkAZ2sOY/8ZtyRTK8jLnQrgRtUdqlXKtKOTXKP2VSP1fNUtREG7dEPrpDqCiIiIiIiig6muCAyaCcCtOoJih/3DdAe8KFTdEQeOAFB6X0aKOVNVB5BCFlhlO98W1RnhJqXFumj5RUOfm/C35mvW9c+XEiWqm+pgFYeAFBT3y4Pu9HXe8IprjJdDQIoyXIWDiIiIiIh+YrpBoG5oxwB8pbqDYofwimT7lLQySJjr8tjo86WhOfyqIyh2GJpjNwL3fqU45R1aEzfL6/l8tsQZc6/JeeH1J21bC87NlxJVqptOgweY6UffAHCqjlDlW8/l+R958rpLWNqobiE6CZcFJSIiIiKin5huEBj0tuoAii3WrQnZYo+NS1aG10eqAygmfaw6gNTxn+vpJYU8qrojklyu5IxPpt2a88qkMVV797dfKCU8qptO4gfwX9URFB003ShDHF4V6Jb26jddDy9Z6RuSAwi76h6ikxwCsFR1BBERERERRQ+zDgJnAdinOoJiS8J76RfAx//fhEkBgHzVERSTPgF4tW7cssAq23lNvzxobSqrMlq+9/F9w9/UHzlQVNxiqYyeq9a/1RwG/66k472jOiCSjvqzCl9yPbG/SLYcorqF6BQ+0g0tWv7OICIiIiKiKGDKQaBuaH4A76nuoNgi3CLN/knqYdUdJvWOoTl4QILqzdAc+wHMV91B6niHO+NmedDaFJdmdXjzvUcH68Z92yoq01er7gFXXaBfmgtgj+qISPjO22/FRPfDmV7Yu6huIToFCWCi6ggiIiIiIoouphwEBr0DXkVC9WTdmNhXHLAuVt1hMj4AuuoIimmTVQeQOv5unt7xtjxobfYfbN/tlUlj+0398ta1TlfiJkUZRQCmKXptilKabpj+BDy/FD7DfduC6d5rHIBoorqH6DTm64a2TXUEERERERFFF9MOAnVD2wlggeoOij0J76T3gh+HVHeYyHRDcxxUHUEx7XMAcT8IilsWWOTZ8bk8aG227Ti3zwuv/bXn9DlXr/B6bTsi/PL/1RyGO8KvSbHhXZj0BLxKmVo03jV2fYG/+whACNU9RGfwhuoAIiIiIiKKPqYdBAbF1T1LKDSE09LE9kVqXCxxFSFvqQ6g2GZoDjd4VWlc8w6L7+VBa/PdeseA5yaMO2fhsgsX+f0iUidbcFlQqpWmG7tgwnsB7/J12viKa6ynGmnnq24hqoODAL5QHUFERERERNHH7IPAzwCUqY6g2GP7LtEhjliWqu4wgYMApquOIFN4E4BfdQSpEVwe9IjqjmgjpcW6cNnFw/49YVzmd+v75UuJ0jC+3ErNYWwM4/4p9r2pOiCUZnsuX/ih566uEpY2qluI6ugd3dC8qiOIiIiIiCj6mHoQqBtaDYAPVXdQbEp4K6M7/FyOsJEmGZqDBySo0QzNsRPADNUdpIgFFtne+4PqjGjl9dmTps+5NueF15+0bC3oni8lqsPwMi+HYZ9kLp8C2K06orHc0l490TVqyQrfkOGASFDdQ1RHfgCTVEcQEREREVF0MvUgMGg8AJ/qCIo9otrSzDY9JdL3XzKTagD/UR1BpsL/P8Ux7zBnU9UN0c7lSm7yybTbcl6ZNKZy74GzF0oJT4h2XQjgkxDti0xK0w0fgFdUdzRGkT9r90uuJ/Yfla2GqG4hqqfpuqHx1gZERERERFQr0w8CdUPbDh68ogayLU8aKIoty1V3xKh3DM1RpDqCTGUWgM2qI0gNf1fPeVLIw6o7YkFlVUbL94z7h7+pPyL4BhsAACAASURBVHKgqKTFUikhG7nLlzWHwZOqqC7eQowuy/+9t++KN90PN/XC3kV1C1EDvKE6gIiIiIiIopfpB4FB/wQafRAsKkgp8e2CO7F4xRgAQFHxenwx/VKsWfd8rduXlG7BrPm3Y8bcXEyfcxMOHFoCACgr34Hpc27C9Dm/RVn5TgDAouWjcbR4XWTeSAxJmJzRGeG975IZ+QC8qDqCzMXQHBKBz3OKR4HlQbeqzoglxaVZHd7UHx38nnHv1orKtNUN3E0JgLdD2UXmpelGBWJseUK/FD7DfduCb7zXOgDRRHUPUQOsBZdPJyIiIiKi04iLQaBuaBsAfKW6IxS2FnyIpk26/vTz4tKN6KbdcuonCIERgyfg8osNDB/0MlZ9/4/gfqagX/ZY9OszFtt2GDh8dBWs1gRkNc8O91uIOaLSkmWbk8yrkOpnqqE5ClVHkCkZAApUR5Aa3uGNXx60rHwnps+5CflLHwUAOJ3FWLjsMXwz+zf4+tvrsGX7B7U+b//BRZg6bSi2Fnx03L5i46SafQc7dH9l0uP9pn55y/dOV+Kmej79Dc1hVIUljMzqFSBky9KGVaVMLRrvGruuwN99BCCE6h6iBvo/3dBMcdIrERERERGFR1wMAoP+oTqgsSqr9mHfwQU4t8sdPz3WTbsFdnvaKZ/TrGl3JCYGjpuWV+xCampbAIDNlgKvzwmvtwZWayK+3/AyLuj1WHjfQAyz5ScPQZlYpbojhvxbdQCZk6E5fAD+pbojFNzlFVj68BOYc+PvMPuGu7H1ncCAqXj9Zky/9LdY9/xrtT7PU1GJpY88ibm59+Lb6/NQumUbAKB8RyHm3HQP5vz2XpTv3A0AWD76aRSvq+/cJ3r5u3p6SSEPNWYfRcXrcG7Xn/8erXGVoNe5D2Dkrz7DZRdNwfrNr0PKXx5PLavYgc7nXHvCY7F2Us22HT3Of+G1v/acPueqFV6vdWcdnuICMCHcXWQumm7sBzBFdceZ7PJ12vSKa6ynGmkXqG4haoS1AL5QHUFERERERNEtbgaBuqGtBDBbdUdDSSmx4ru/w3HBXyEacMLyzHm3YvGKMejT82EAQI9uedi5exp27p4GIaxo1/YibPhhMpaveRqVVftCnW8KiZMz2kGiXHVHDJhtaI61qiPI1D4AsFt1RGP53W70HHUPLvnkbVxsTELBR5/BVXIMpRt/gHbL9ad83pZJ76NZ7x642JiMQS/+H1Y9GVgttWDK58geOwp9xo7CDuN/OLrqe1gTEtA8u2ek3lL4CQjZwbutMbvo3PE6JCdl/fTzzCZdkNk0cKW9y12K1OTWtf4926NrHqyWhBMei9WTar5bP2DAcxP+1mHRshGL/H5x8DSb6prD4H0ZqSH+HwCv6ohTmeO5bOGHnru6SFjaqG4haqRneDUgERERERGdSdwMAoNi9qrArTs+wlmthyEjrUODnn/ZRR/iikumYuHyP8LncyEpsRmGDngOfbPH4PDRVbDbUpGR1gG9ezyItRtfDXG9OYhj1jbWhUnRtd5bdHpGdQCZm6E5PACeU93RWEktmqNJl04AAFfJMQirDdaUJGi3XA97Wuopn3dsy3a0GtQfAJDesT3cx8rhLiuHLSUZPqcL3honrIkJ2PDyRPR67MGIvJdI8g53ZoZjvx5vNRavGIPB/ev+rUIsn1QjpcWav+ySYf+eMC7zu/X98uUv74XrQmCYQ1Rvmm5sB/Ce6o6TeaStZqJr1JLlvqHDAZFw5mcQRbW1AL5UHUFERERERNEvrgaBuqHlA1iiuqMhiks24PDRVchf+iiWrR6Hw0dXYd2m2lfr8vnc8HprAABFxevh87kBAAkJTeD3e+D3/3yC9nfrn8f5vR6F1+eEEFYIYYXbUxn+NxSj7LNThqFSfKe6I4p9Y2iOmPwao5jzDoADqiNCYd3zr2HmFTej2903w5aUdMbtM7RzcGjRMgDA0VXfo+bwUUifH93ybsbuaTOxe9pMCKsVbS8aih8mv481T/8bVftM8VsFAPB38ZwnhTzdVWz15vFUIn/JKGT3fAjNMnvU+XlmOKnG67MnTZ9zbc4Lrz9p2bajW76UqA7+0huaw4juaSZFu2cQGChHhSJ/i90vup7Ye1S2GqK6hShEeDUgERERERHVSVwNAoP+rjqgIYY4nkXO4FeQM3g8ep17P1pl9Ud2z1G1brtp69tYs+55AIDLXYZ5i+/HrPm3Y/aCu3BBrz/Bbg9caXKk6Hv4/T60yuqPTu2vRMGuzzBv0f3o0TUvUm8rJiVMzsiCRJXqjigkATypOoLig6E5XIjRz/OTZY/+A65aOA2FX0yv0/38zn0gD2XbdmLeLQ/g0JKVSO/YHonNmiKxWVMMeG4cssc8hKOr1sKWmoK0Dmejx4N3YeOrkyPwTiJEQPjPadzyoMdzuyswb/Hvcd6596F1ywE/PX78STVnYoaTalyu5CZTv7w959XJoyv2H2w3Bya5Fyepo+nGXgBvqu4AgLXeC1a+6X6kqRcJXVW3EIXI97qh8d6ARERERERUJzbVAZGmG9qsvNyCmQAuU93SUK1bDjjhYKXW8Tcn/HrvHj8vBXdWm2E4q82wWvfTssX5aNnifABAcnIWrrjk4zDUmo+l2Hq2dXniQt8g13DVLVFmiqE5uHQqRdJkAA8BiMmb4JXv3I2EJhlIap4Ja3IS7GlpcJdX1Lqtz+2B9PlgS06CPS0VA18MrMC7/cNP0SZn8Anbrn/+NfR69D6UbPwBttQUCKsFnkpznbvgG+5sZt1lD8m+1m95HWUVO0+4gm/YwBexo/B/qKk5igF9x532+cefVJORdg7mL3kI23d+jL7ZY0PSF2kVlU1avTvlgTd0QzuiuoVM4Z8AfgcgTcWLSyn8Uz23LNzu754DNOAm20TRi0vxExERERFRnQkp4281kbzcgm4ANgAIzVFEijsSUrqeOLYBKbK36pYo4QLQzdAcu1WHUHzJLVh5KYCZqjsaonL3Pqx9bgI8lZXw1TjRom82sseOghACuz77GuU7dyN79B8AAJvf0FFztAh9x/0ZB+YvxpaJ78Hv8aJ5n/PQ5y+PwGILnNdT9P0GFHz0GQY+/zRqjhZjyUOPQ3p9yB47Ci0d56t8u6ElIRPHZR4SUrRRnWJCBwB00Q2t+oxbEtVBQV7u/4OCFQOqZGrxJNeo3VVIuyDSr00UZst0Qxt85s2IiIiIiIgC4nIQCAB5uQUvAnhMdQfFLn9L7y73qPI2EDjzTb3M73lDc4ypzxOEEOcAWA/gOwA+AMcA3CulLKll2xEAHpBS5jbwNdYAEAD2AHgYwLUAukspH6/HvpIBvA7gHimlrz4dFF65BSunA7hcdQdFlv3t9HzrLnuO6g4Tukc3tLdVR5B5FOTlZgDYBqBVpF6z0Ndx04eeuzIlLG0j9ZpEEeID0E83tLWqQ4iIiIiIKHbE4z0Cf/QMgMOqIyh2WY7YOlrXJKxQ3REFigD8o4HP3SylHCGlvBjALAB/CV3WCa9xoZRyBIB1AOo1sPyRlLJGSnkXh4BR6U8AvKojKLJ8w2uaq24woQ0A3lUdQeai6UY5gNGRer25nl8v/K/n7i4cApJJvcEhIBERERER1VfcDgJ1QytHeIYOFEdsX6YOhQubVXco9mdDc5Q1ZgdCCAGgLYBEIcTTQoh8IcR8IcQEIYTtpG37CiHmBf+bJYQ4q46vYQfQEYHB5fGPjxNCLBBCLBdCvB18bKYQYkDwxxYhxBYhRIoQ4lDwsaeFEHpwu++FEKODj48UQqwJPj5eCLG8Mb8vVDeG5tgCYKLqDoosv+btKYU8oLrDZEbrhuZXHUHmo+nGBwAWhfM1PNJWM8n10OJlvuHDAZEQztciUuQIgKdURxARERERUeyJ20FgkA5gleoIil1CCmvC2xl2SLhVtyiywNAc7zXi+T2EEAsQuCfVdQC2ADgPwAgp5YUA3ADuOuk57yOwPOdFACYAGCeESAsO847/76yTXmMOAgdQXjlpf58BuAjA9QAuFkK0BPAmgLzgrw8DsERKefL9ss4CcCWAQQAeCw4z/wPgSinlZQA2Neh3hBrqbwBKVUdQBAkIf0fvdtUZJvKxbmizVEeQqf0BYbp6u8jfYvdLrif2HJGth4Zj/0RRYoxuaI06+Y6IiIiIiOJTXA8CdUOTAEYBiM8bJVJIWA7Yulg2JixT3aGAC8ADjdzH5uCSnS8CeBZAOoDF8uebly4G0OfHjYUQLQCcDeCd4HDvcQCZUsrK4BKjx/+3//jXkFLmSCn/7/ilPYUQSQAeBfAygBsBOAGkAPgKwBAhRCKA3yJw0sDJvpRSeqWUzuDvRUsAZVLKg8Ffn9u43xqqD0NzFAP4s+oOiixfDpcHDZEjAB5SHUHmpunGBgRO4Amptd4LVr7pfqSpBwndQr1voiiyGIGT4YiIiIiIiOotrgeBAKAb2grwH1XUSPZPUgfDjW2qOyLsWUNzbA3Rvl5HYKnevQCGBq+uAwJX4x1/H5RiAIUArg8OEHPQuOHP5QCklPIRAAaA5gg84EPgSsHfAMiWUi6u5bknX9VQBaC5ECIr+PPBjeiiBjA0xzsAZqvuoMjxd/L2lJafhv7UcH/QDa3ozJsRNdrfABw841Z1IKXwT3Xfkv+197r+gGgSin1S3bjd5Viw9GFMn3Mjvpl9AzZtfQd+vxdLVz2FGXNz8dWsq3Hg0JJfPO/QkRX49KsRmDnvVsycdyuWrnwCAFDjLMbMebfim9m/weGjqwEA3214CYV7Z0T0fUUxHwKf0zx5lYiIiIiIGsR25k3iwhgAVwDIOtOGRLURfmFP0NN97nsrvBBx8XW1DcC/QrUzKWW1EOJ9BJbo3ARgoRDCF/zxuwCGBreTQogHAXwuhJAArAD+AWBPA196OYAngvfyK8CJBycnA1gK4K067suLwNWFs4QQRQB2g1cbq3AfgI0AUlWHUAQElgctsO6w1+leoVSrT3VD+1R1BMUHTTcqCvJyHwEwtTH7qZYpJRNdo3ZVIT0nRGlUDz6/G316jkLTJl3g93vxxYzLIP1eWC0JuPxiA05nMWbOuwVXXfoVrNYTb9eodbwefc57+ITHdu2ehq6dbkLrVgOxYs0zSE7KQmnpFlzQ67FIvq1o9h/d0NarjiAiIiIiotglfl6BL77l5RZcDeBL1R0U29y3VeT7u3vi4aDURYbmmK86ItyEECsA3CilrPegUQjRF8A/gvcLpAjKLVg5CsCrqjsoMiw7bJsS3s3oqbojRhUB6KEb2lHVIRRfCvJyDQSW3q633f5zNv/XfVcTCStPAIgC1TVH8O3825HV4gKc3fYitG/3KwDArPl3oF+fsWie+fPH86EjK7B01ZNITmoBuy0VvXo8iFZZ/bBtx8cABFq3HIB1m/4Dj7cSF/T+E5pmaIreVVTZC+A83dDKVYcQEREREVHsivulQX+kG9o01P3KH6Ja2aekDYQXO1V3hNnEOBkCdgFwpD5DQCHE8fcr+y2A70IeRnXxHwC/XJOMTMnf2dtTWuQ+1R0xahSHgKTI7wEcqO+T5nl+vfAD9+86cwgYHdasex5fzrwCPbrdjWaZPbD/0CIAQFnFLpSUboKU/hO2b5XVH9ePnIPLLzbQN3sMFi3/E9zucnTqcA1KSjdh7cZX0CyzB9JT26NwzzdYvvpvKC7dpOKtRQsJII9DQCIiIiIiaiwOAk/0RwA7VEdQ7BI+kWj/IL0KEv4zbx2TfgBg+nWahBBPA/gA9b//4H1CiMVCiKUANAAvhLqNzszQHBLA7wA4VbdQZPg7efl3d/19rhuaoTqC4pOmGyUIfE7XiUfaaia7/rB4qW/4cEAkhjGN6qFv9mjccNVC7Cj8AplNukFAYMbcm7Fl2/toktEZ6alnn7C9ED//0zOzaTc0bdIFFZV7YbMlYWC/ZzDE8S/s2TcLLbP6wuf3oP/5T2DthvGRflvR5BXd0OapjiAiIiIiotjHQeBxdEOrBHA7AjdkJ2oQ6w57L8tO2yLVHWHgBnCLoTmqVYeEm5TyaSnlQCnl1no+719SyqFSysFSyuullCXhaqTTMzTHVgB/Ud1BkeEbXtNCdUOMKUbgiiwiZTTdmAlg4pm2K/Y33/OS64k9h2WboRHIojooK98Jp7MYAGCzJiPBngafz4WB/Z7B5RdPQbs2w5Ga2haJiU3h87nh9dYAAErLtsPv9wIAKqv2o7JyL5pkdPppvxu2TELXzjcDCAwNhbDA4zX9t52nsgn8PoaIiIiIiEKE9wisRV5uwd8BPKW6g2KXtMtq11OlR2FFB9UtITTa0By8wo1iSm7Byi8AXKO6g8IvcVzmPuEX7VR3xIjbdEP7UHUEUUFebiqAdQA61/br6319Vk3z/KYrIJpEtoxOp7xyN9asfQ5uTyV8vhq0bNEXHdtfiRXf/R8AifS09hjY7++w21KwfvMbqKk5igF9x6Fw7wxs+uFtWK0JAIALeo9GyxbnAwAqq/Zh6aqn8OsROrxeJ+Ytvh8eTyV6dLsbHduPVPhulXABGKgb2lrVIUREREREZA4cBNYiL7fABmAZgH6qWyh2+bq713purcyGgFDdEgJzAfwquOQiUczILViZCWAtgPaqWyi87HpavrUgIUd1Rwz4TDe0G1RHEP2oIC93EICFAGw/Pial8H/quXnhVv+5OYAww/dRRPXxsG5oE1RHEBERERGReXBp0FrohuYFcBuAuF2LhhrP+kNCH7HXulh1RwiUALiDQ0CKRYbmKAWQC8CruoXCy5vjzFLdEAM2AchTHUF0PE03lgF4/MefV8uUkvGuMd9v9fcYwSEgxaEvOQQkIiIiIqJQ4yDwFHRD2wrgD6o7KLYlvJfRBz7sV93RCH4EhoAHVIcQNZShOZYBeEJ1B4WX7OjtIS1yr+qOKFYK4Jrg/ZCJooqmGy8C+GK3/5zN411jq6uQ3ld1E5ECewHcrTqCiIiIiIjMh4PA09ANTQfwsuoOil3CJdLtn6UeVN3RCH81NMc3qiOIQuAFANNVR1B4+Tt7dqpuiFI+ADfrhrZDdQjRqZT6M+/8wP076YeV9/qkeOQEcINuaCWqQ4iIiIiIyHw4CDyz0QBmqo6g2GVdn9hPHLQuUd3RAFMNzfFP1RFEoRBc2vYOABwUmZg3x9lSdUOU+otuaLNURxCdTv/33ygHxG8B8KpVikd5uqGtVB1BRERERETmxEHgGeiG5kPg/lI/qG6h2JXwTnpP+HFYdUc9rANwl+oIolAyNEcxgCsBlKluofCQ53jP5fKgvzBFN7TnVUcQ1YVuaJsA3AmA9yWmePKMbmgfq44gIiIiIiLz4iCwDnRDKwNwFQAu1UINImosTW1fphSq7qijIgDXGpqjWnUIUagZmmMLgBsAeFW3UHhwedATfA/gd6ojiOpDN7TPAXBFAooXHwN4RnUEERERERGZGweBdaQbWgGAm8CDx9RAtjVJA8RRyzLVHWfgBXCjoTkKVYcQhYuhOeYAeEh1B4WHN8fZSnVDlDgK4Frd0GpUhxA1wF8BGKojiMJsJQJLgvIKWCIiIiIiCisOAutBN7S5AB5V3UGxK+GtjK6QKFbdcRr3GZpjgeoIonAzNMdEAC+r7qDQk+d4u0uL3K26QzEvgBt1Q9ujOoSoIYKDkTsBzFbdQhQmewFcoxuaU3UIERERERGZHweB9aQb2msA3lDdQbFJVFma22akbFPdcQpjDM3xruoIogj6M4CvVEdQ6Pm7eHapblDsD7qh5auOIGoM3dDcAK4HsEp1C1GIVQG4Wje0Q6pDiIiIiIgoPnAQ2DCjELifA1G92ZYmDRKllhWqO07yvKE5nlcdQRRJhubwA7gZwBLVLRRa3uHO1qobFHpUN7RJqiOIQkE3tEoAVwDYqrqFKEQ8AHJ1Q1urOoSIiIiIiOIHB4ENoBuaD8BtAD5X3UKxKWFyxjmQOKa6I+hdQ3OMUR1BpIKhOaoQOMi8WnULhY7s4O0urXG5POho3dBeUR1BFEq6oRUBuBTAftUtRI3kRWAI+LXqECIiIiIiii8cBDaQbmheALkA+A85qjdRbmllm5u8SXUHgC8B3Ks6gkglQ3OUI3CQeYPqFgodvxZ3y4M+qRvaC6ojiMJBN7TdAC4DUKq6haiBfABu1Q2NJ5ISEREREVHEcRDYCLqheQDcAGCW6haKPbYFyUNQLlRehTQfQK6hOXwKG4iigqE5SgBcAi4/ZxreHGcb1Q0R9IxuaP9UHUEUTrqhbQRwFYAa1S1E9eQHcIduaFNVhxARERERUXziILCRdENzAbgWwDzVLRR7EiZltIVEhYKXngVgpKE5nApemygqGZrjCICLAexU3UKNJ9t7u0mrLFTdEQH/1A3tadURRJGgG9oSACMBVKpuIaojP4C7dEP7SHUIERERERHFLw4CQ0A3NCcCZygvUt1CscVyzNrWujhpbYRfdhqAawzNwTPqiU5iaI79AC4CEI/3lzMdfxeP2f8cn9cN7UnVEUSRpBvafARO2ihR3UJ0BhLAvbqhva86hIiIiIiI4hsHgSGiG1o1AmcoL1PdQrHFNit5KKpEpIaBUwHcYGgOV4RejyjmGJpjN4AhAKLhPp7UCN6cmtaqG8LoFd3QxqiOIFJBN7SVAHIAHFTdQnQKEsCDuqG9ozqEiIiIiIiIg8AQ0g2tAsClAGarbqHYISBEwuSMTEhUh/ml3gdwi6E5PGF+HaKYF7wycDh4ckdMk2f7ukmr3KW6Iwz+oxvao6ojiFQK3jNwGIBCxSlEJ/MgsBzoRNUhREREREREAAeBIRccBo4E8KHqFoodliJrB+vKxFVhfImJAPIMzeEL42sQmYqhOUoAXAJgpuoWajh/V88e1Q0hJAE8qRvaKNUhRNFAN7QdAIYC2KK6hSioDMDluqG9pzqEiIiIiIjoRxwEhoFuaB4AtwN4QXULxQ7b1ynDUCM2hHi3EsAThuZ4wNAcMsT7JjI9Q3NUA7gawEeqW6hhvDk1bVQ3hIgbwG26of1TdQhRNNEN7ccruNeobqG4txfAUN3Q5qoOISIiIiIiOp6QkrOBcMrLLRgF4GUAVtUtFP38rbw73Q+VnwWBxBDsrgbAHYbm+DQE+yKKa7kFKwWA8QAeVt1C9Zf4t8xdwic6qu5ohFIA1+mGlq86hCha5eUWZAD4DIEruYkibS2AkbqhHVAdQkREREREdDJeERhmuqFNQOBqkgrVLRT9LIdtnSxrE5aHYFeHAIzgEJAoNAzNIQ3N8QiAhwB4VfdQ/cT48qA7AQzhEJDo9HRDKwdwGYAXVbdQ3JkJYDiHgEREREREFK14RWCE5OUW9ALwNYD2qlsoukmL9LqeLN2ORJzbwF1sAHCloTli+cA3UdTKLVh5EYBPADRT3UJ1I/ZZtye+2aSL6o4GmAfgRt3QSlSHEMWSvNyCWwC8BSBZdQuZ3lsAHtQNjScJERERERFR1OIVgRGiG9oGAAMALFHdQtFN+IUt4Z0MKyQ8DXj6dABDOAQkCh9Dc8wD4ACwUXUL1Y1s5+sirXKn6o56+g+ASzkEJKo/3dA+AjAEAL8fonDxAPiTbmj3cghIRERERETRjoPACNIN7RCAEQD+CcCvtoaimWW/ratlk31pPZ7iA/AEAlcCchlaojAzNMcOAAMBfKy6herG382zV3VDHXkA3Kcb2igeXCZqON3QvgfQD8ACxSlkPrsBDNMN7SXVIURERERERHVhqqVBhRCJAF4H0BWBezhtl1Le18h9jgBQKaVc3fjCn+XlFlwC4AMArUO5XzIPaZEe119LC2HHmZaz2wfgZkNzLI5EFxGdKLdg5WMAngVgV91Cpyb2WwsS32iiqe44gwIAt+uGFop7xRIRgLzcAhuAFwA8orqFTOELAHfrhlaqOoSIiIiIiKiuzDYIvBrAb6SUdwZ/3kZKebCR+3wawCEp5ZshSDxBXm5BKwDvA/h1qPdN5uA/x7PZ/buKbhCwnmKTGQDuMDRHUSS7iOhEuQUr+wL4EEA31S10aolPZ+4QXtFZdccpTALwmG5oVfV9YiydCEWkSvC+ga8DaKK6hWKSG8Bo3dBeVR1CRERERERUX2ZbGnQTgP7Bg1eQUh4UQuQJIT4VQkwXQqwQQrwnhLAKIc4SQnwhhJgrhMgPDhEhhNCFEO8LIeYIIcYCyAPwmBDiXSHE2UKIJUKIRUKIb4UQnRoTqxvaYQCXAfgLAgfuiE5gKbT3sGy313alnxfA4wBGcghIpJ6hOdYAuADARNUtdGr+bp59qhtqcQjAlbqh3d+QIWDQpQBsUsphUsoLAfwtBF0jEFhWkcgUgvcN7AVgjuoWijk7AQzhEJCIiIiIiGKVqa4IBAAhRGcAf0LggOzTCCy9eT+AHCmlWwjxMYDPAPwGwH+llF8JIdIArAQwGMB4ACVSyseC+3sawSsChRAXA/g9gBsApAFIkFIWh6I7L7dgMIApANqHYn9kHtImna6nSg/Cho7Bh7YByDM0xzKVXRSfhBDnAFgP4DsE7k15DMC9UsqSWrYdAeABKWVuA19jDQABYA+AhwFcC6C7lPLxeuwrGYErQO6RUvrq09FQuQUrrwbwFoCsSLwe1Z04YN2R+HqTaLoi8H8I3A+wUSd0BL/3+QrA76WUC4KP5QG4EkAKgOYAfgBwNwLfF70GIB2ADcCLUsppQggdgRPE2gKYDeBBBK6AWQJgHAADgfsb1yDwdb2zMc1EquTlFggE/v/9PAJfH0Sn8ymAe3RDK1MdQkRERERE1FBmuyIQUsodUsrfA7gawIsIvMfZUkp3cJPlAM5B4IzgRcHnVALYDvx0L7ZazxSWUs5FYOmu8QAeAFARqm7d0JYC6APgv6HaJ5mD8Iok+4dpFZDwIvD/vT4cApJim6WUI6SUFwOYhcBVzeF4jQullCMArAMwpiE7kVLWSCnvitQQEAAMzTENQG8AMyP1mlQ3sq2vs7TJHao7AJQDuEs3FSuB9gAAD6tJREFUtOsbOwQEAt/7ALgKwE1CiOVCiMuCv3QWgGullAMAJCFwEtRLAN4Ofv2OBPCsEKJpcPsiKeUlUsrnAOgAXpJS3oXAkqOHAAwP7oMHxClm6YYmdUN7HUA2gKWqeyhqHQLwW93QbuQQkIiIiIiIYp2pBoFCiAuEEE0AQEp5BEAxAlfunRf8dQHgQgAbgv8NDz6ehsAQsCC4K/9xu/3pksngVSrzpJSPAGgK4J5Q9uuGVqob2u0ALkbgqi8iAIB1e0KidXnicENz/NHQHDWqe4iAnz5T2wJIFEI8HVxmeb4QYoIQwnbStn2FEPOC/80SQpxVx9ewA+gIoOikx8cJIRYEhx5vBx+bKYQYEPyxRQixRQiRIoQ4FHzs6eDyzzOFEN8LIUYHHx8phFgTfHy8EGJ5Y39vDM1xCMAVCFyBFZIrxyk0/N3dexUnLASQrRuaHsqdxuqJUESq6IZWAGAYAkutuxTnUPSQACYDOFc3tKmqY4iIiIiIiELBVINABJa4+iZ4D7+lCCxtVQ6gqRBiBgIHwXZIKWcAeAzAPUKIuQBmAPiLlLK0ln0uBfCAEOJLBK7wWCCEmA9gKP5/e3cfbEdd33H8/csDF0rkWahFOogbQJAHsV4sU0gAHWREsaDTrW3xQNEWZjo4LZ0SW2mwpWgtCspTpyI7Crhocai0kyrPD1I8pRUCBUo2CNaEEAkB5CnJTX7947fxXi6PyT3n7j1736+ZnXPvOXt2vyczd+dkP7/f99en2R5Fmd1Yn2sh3piY7tYBfwMccMUfHOAsQE0V+4QQbgaWA78NPEAacDG/Xp9sLXDiuPd8g9Se8wjgq8CZIYQ5dZg3dtt13DmuB1YC54873tXAEcBxwJEhhJ2BS0jrukK6ufvDGOPz4963K6ld4m+S1n8NwAXAMTHGD5DWmu2JMhuOZTZ8GbAXcBljBpaoOSOHvbhbQ6d+AfgL4PCizB7p5YEHfSCU1JSizDYUZfYF0nqYdzVdjxr3AHBYUWafKsrsqaaLkSRJkqRemfX6uwyOGGOXFND9Ur1GTnf8mlIxxmWkUfPjj9EZ9/t1pJadG32vR+W+pqLM1gBndfLqStL6Vu+bjPNqSvkP4JNFmfUsmJB65P4Y4/wQwunAMmA34PY4uujs7aRr1hKAEMJO9T5fT3kEs4Dl9Wyk+eMPXocO99dtQcc+v/FxS+DTwPPAw8CLpHWergU+F0IYAn6H1NpwvH+JMY4AIyGENcDOwNMxxsfq128A/nBT/jFeT5kNrwJOyqvuZaSwcp9eHl+bpm4PWoWRkE3WKYErgQVFmfVrNuLGgVARmEka4DR2INQOwB0xxkUhhMXAxSGE04AtqAdCbfz7GuMO4IshhKOBS4ErQghrSYPIxgf90kAryuy+Tl4dTBpM8nfALs1WpEm2BjgHOKcos7Wvt7MkSZIkDZpWBYFtVJTZEuD9nbz6OGldH29MtN+jwGeBy4sycwaRprKLSDOtzwGODyGcX4eBhwJ3j9lvFfAIcFyM8ckQwkzSzLzNdTQQY4ynhRB2Af6K9MT6EMLVpDXMDqjbJI43Mu7354AdQwhvjjH+HDhkAnW9pjIbvi2vugcCp5P+xrfq17n02ja8Y+3PZt47NBlB4O3AnxZl9p/9PEmbBkJJTSnKbAPw9U5efQf4S9KAk6Fmq9IkuBX4o6LMHmy6EEmSJEnql7a1Bm2tosyuBPYGLiS1i1T7rCYFBHsVZfZNQ0BNdXXbzW+QWnT+D3Br3c5ziNQKc+N+ETgF+G7dWvkm4B0TOPWdwLvqtfzOBR4b89o/kWZzLHqDxxoh3ez9fgjhB8A8+tjCs8yG15XZ8DmMtgtd369z6dVNQnvQh4GPFWV2aL9DQEm9VZTZL4oyO4M0e/uaputR39wPHFeU2TxDQEmSJEltF0Y7uWlQdPJqd+BM4ARSCzANthdJa6adU5TZK61TKWkThBB+BHwsxvjTzXjvu4Gz6/UC+y6vuvuQgstjJ+N8GjW0cPslYSTM7fFhnwb+FvhK0+3l6hmBe4+fEShp03Ty6gjgPGC/pmtRTzwK/DXwzXoWqCRJkiS1nkHgAOvk1VzSf2R/F2d3DqINwOXAZ4sy2+TAQtLLhRDmAl+KMX5oE96zY4xxVf3z3wMjMcbP9KvGV5JX3UOAz5PaqmoSzP721rfMXDw0r0eHGwH+EVhYlNkTPTqmpCmik1czgZOAM4A9Gi5Hm2clcDZwSdMDNSRJkiRpshkEtkAnr/YBFgIfBUKz1egNWgQsKMrsnqYLkdoihLAQ+ADwiRjj/27C+xYAHyQNqFgBnBxjfLIvRb6OvOp+EPgccFAT559OwoqZPxm6YNu3TfAw64BvA2cXZfZAD8qSNIXVgWAOLAD2bbgcvTHPAP8AfLkos2ebLkaSJEmSmmAQ2CKdvDoAOAtbzE1Va4ArgS8VZXZf08VImrryqnsk8OfAUU3X0mYTaA+6mjQD8IKizJb1uCxJU1wnrwLp+/YCYLjhcvTKVpKu0+cXZbaq6WIkSZIkqUkGgS3Uyav9gVOB3wPmNFyO4OfAxcBFRZk93nQxkgZHXnX3B04nzUCZ3XA5rbMZ7UGXAOcDRVFmz/WpLEkDpJNX7wM+AxzedC0C4G7SdfpbRZmtaboYSZIkSZoKDAJbrJNX2wAnAKcA+zRcznR0P/Bl4PKizF5suhhJgyuvum8FPg2cDGzbcDmtER6f+ZOhr76h9qA3k67n/1qU2Yb+ViVpEHXy6r3AnwDHAVs2XM50sx64hjT777ami5EkSZKkqcYgcJro5NV80izBj+Cskn7aAFwHnFeU2b83XYykdsmr7lbA8cBJwHxcF3bChs7a/qGwLuz5Ci+tA64itXP+8SSXJWlAdfJqO+DjpOv0uxsup+1WA18DLizK7NGmi5EkSZKkqcogcJrp5NVbgE+SZpXs1nA5bdIlrf93VVFmK5ouRlL75VV3D+BE4BN4Pd9ss7+z9S0z73lJe9CN1/PSds6SJqJev/sk4PeBHRoupy1GSIPuLgeuKcrs+YbrkSRJkqQpzyBwmurkVQAOJrUvOh7Yo9mKBtIDpJvF3yrKbGnTxUianvKqOwN4P+lG8zHAds1WNFjCyhmPDH1luxdJ1/MrvZ5L6rVOXg0Bx5JCwSOBWc1WNHAiLx2ksbLheiRJkiRpoBgECoBOXh3IaCjoeoKv7qdASbpZfE/TxUjSWHnVnU1qGfoR0k3nXRstaGq7D7ga+G6ZDS9uuhhJ00Mnr3YgDdo4FjgK2LrZiqasCNwB/DNwdVFm/9dwPZIkSZI0sAwC9TKdvNqbFAoeBxzE9F6D6lngVuCGeltclJl/NJKmvLzqBuA9pFDww8C+zVbUuGeAm4Drge+X2fCShuuRNM118mpL0gzBo+ttunfoWAbcWG8/KMpsecP1SJIkSVIrGATqNXXyanvgEOBQ4LeA3wCGGi2qv9YCdzIa/HWLMlvXbEmSNHF51d0ZOAyYV2/vpN0DPTZez6+vt26ZDa9vtiRJenWdvJpLCgQPA95L+2d1PwHcTAr+bijK7KFmy5EkSZKkdjII1Cap1zh5DykUPJQUEg7yelTLgHuBu4FbgNuKMnuu2ZIkqf/yqrsj6To+j7Rm7P4Mbou6CCwF7gL+q966ZTbs9VzSwOrk1a7AMOkafTBpQN6cRovafOuBh4DFwI9I4Z+dNiRJkiRpEhgEakI6eRWAvettT2CvetsT2KnB0sZ7lrQe1GJS8Hcv6ebD6karkqQpIq+6M4C5wLuA/UitRPcltaqb0WBp4z0JPAwsAX5MCv/+u8yGn260Kknqs05ezSSt5X0wcCDwdtI1endgi+Yqe5nljH7fvpf0/fuBoszWNFqVJEmSJE1TBoHqm05e7cBoKLgX8DbgzWO2nYDZPTjVM8BjwIpx28bnHgIeccSxJG26vOoOAbsBvz5mG/v7LsCbgFkTPFUEniIFfavqbRlppt9SUvi3tMyGn5rgeSSpVTp5NQN4K6PB4B71z7sD2wPbAtsAW/XgdKtI37GX149jt+XAg0WZrerBeSRJkiRJPWIQqEZ18upNjN6c2LgNASOkFkLrx/w8/vEXwIqizF6Y/MolSWPlVXcrUiC4zbjHAGwgXbfHP64lBX9PAqtdw0+S+qeTV7NJ1+Ztxz3OBNaN2daO+30d8DzweFFmaye/ckmSJEnSRBgESpIkSZIGSghhCLiI1H1kBFgSY/zUBI85H3g2xnjXxCuUJEmSpKlhom28JEmSJEmabEcBs2KMhwKEEN7Sg2POJy0tYBAoSZIkqTWcEShJkiRJGighhLcD1wKnxhhvrp/rAMcAvwLsCDwInAT8KnAho2vanhtj/F4IoQBmAL8GXAecQmqN+kPgTKAktbN+AfjjGOPDk/PpJEmSJKl3nBEoSZIkSRooMcalIYQPAX8WQvg8sLB+aVdgXoxxbQjhKuD4ers0xnhtCGEO0A0h3Frv/0SM8QSAEMJWwIoY4yUhhCNJswM/CswBtpi0DydJkiRJPWQQKEmSJEkaODHGpcCpIYSdgZuAc4HrYoxr613uBHYH9gNuq9/zbAhhCTC33uf6Vzn2DSGEWcB5wM+A8/v1OSRJkiSpn2Y0XYAkSZIkSZsihHBQCGFbgBjjSmAVaebeO+vXA3A4cG+9HVY/P4cUAlb1oTaMOewv180IIewO3BhjPA3YDji5f59GkiRJkvrHGYGSJEmSpEEzC/i3EEIEZgKLgGeA7UIIi4AdgDtijItCCIuBi0MIp5FafC6IMa5OWeFL3AF8MYRwNHApcEUIYS1pAO2Jk/KpJEmSJKnHQozx9feSJEmSJGkKCyF0gL1jjGc0XYskSZIkTRW2BpUkSZIkSZIkSZJayCBQkiRJkiRJkiRJaiFbg0qSJEmSJEmSJEkt5IxASZIkSZIkSZIkqYUMAiVJkiRJkiRJkqQWMgiUJEmSJEmSJEmSWsggUJIkSZIkSZIkSWohg0BJkiRJkiRJkiSphQwCJUmSJEmSJEmSpBYyCJQkSZIkSZIkSZJayCBQkiRJkiRJkiRJaiGDQEmSJEmSJEmSJKmFDAIlSZIkSZIkSZKkFjIIlCRJkiRJkiRJklrIIFCSJEmSJEmSJElqIYNASZIkSZIkSZIkqYUMAiVJkiRJkiRJkqQWMgiUJEmSJEmSJEmSWsggUJIkSZIkSZIkSWohg0BJkiRJkiRJkiSphQwCJUmSJEmSJEmSpBYyCJQkSZIkSZIkSZJayCBQkiRJkiRJkiRJaiGDQEmSJEmSJEmSJKmFDAIlSZIkSZIkSZKkFjIIlCRJkiRJkiRJklrIIFCSJEmSJEmSJElqIYNASZIkSZIkSZIkqYUMAiVJkiRJkiRJkqQW+n8zQ6Mqe4uAF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66391" y="3781295"/>
            <a:ext cx="7820736" cy="124929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본 페이지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Pie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차트에서 얻을 수 있는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insight</a:t>
            </a:r>
          </a:p>
          <a:p>
            <a:pPr algn="ctr"/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X360, 3DS,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WiiU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플랫폼 제작 기업 입장에서는 슈팅 게임을 제작사보다는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Action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게임 장르를 만드는 회사를 지원해야한다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107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838200" y="26248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후기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6275" y="1575897"/>
            <a:ext cx="10896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0" dirty="0" smtClean="0">
                <a:solidFill>
                  <a:schemeClr val="bg2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배웠던 걸 어떻게 써먹어야 될 지 모르겠음</a:t>
            </a:r>
            <a:r>
              <a:rPr lang="en-US" altLang="ko-KR" sz="2000" b="0" dirty="0" smtClean="0">
                <a:solidFill>
                  <a:schemeClr val="bg2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2000" b="0" dirty="0" smtClean="0">
              <a:solidFill>
                <a:schemeClr val="bg2">
                  <a:lumMod val="5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000" b="0" dirty="0" smtClean="0">
                <a:solidFill>
                  <a:schemeClr val="bg2">
                    <a:lumMod val="50000"/>
                  </a:schemeClr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PCA, C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lustering…… </a:t>
            </a:r>
          </a:p>
          <a:p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이번 데이터에서 저것들을 쓸 수 있는가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 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필요한가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데이터가 </a:t>
            </a:r>
            <a:r>
              <a:rPr lang="ko-KR" altLang="en-US" sz="2000" dirty="0" err="1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라벨링이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잘 되어있는데 </a:t>
            </a:r>
            <a:r>
              <a:rPr lang="en-US" altLang="ko-KR" sz="2000" dirty="0" err="1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clustring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 필요한가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모델에 집어넣을 것도 아닌데 </a:t>
            </a:r>
            <a:r>
              <a:rPr lang="ko-KR" altLang="en-US" sz="2000" dirty="0" err="1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차원축소해봐야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해석이 안 </a:t>
            </a:r>
            <a:r>
              <a:rPr lang="ko-KR" altLang="en-US" sz="2000" dirty="0" err="1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될텐데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PCA</a:t>
            </a:r>
            <a:r>
              <a:rPr lang="ko-KR" altLang="en-US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써야하는가</a:t>
            </a:r>
            <a:r>
              <a: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endParaRPr lang="ko-KR" altLang="en-US" sz="2000" b="0" dirty="0" smtClean="0">
              <a:solidFill>
                <a:schemeClr val="bg2">
                  <a:lumMod val="50000"/>
                </a:schemeClr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AutoShape 2" descr="data:image/png;base64,iVBORw0KGgoAAAANSUhEUgAABCEAAAEGCAYAAABb44/XAAAABHNCSVQICAgIfAhkiAAAAAlwSFlzAAALEgAACxIB0t1+/AAAADh0RVh0U29mdHdhcmUAbWF0cGxvdGxpYiB2ZXJzaW9uMy4yLjIsIGh0dHA6Ly9tYXRwbG90bGliLm9yZy+WH4yJAAAgAElEQVR4nOzdd3RUdf7/8eedTOqkV5JQAgGE0EmCtEACiBTpYkOK4oZdXVd2laKuCvpFRcH2c9m1CygrWOiC1CAlIIRepQUISUib9GQyk7m/P+JGkJbATG4S3o9zOJA7n3vv616GYeY9n6KoqooQQgghhBBCCCGEvem0DiCEEEIIIYQQQog7gxQhhBBCCCGEEEIIUSOkCCGEEEIIIYQQQogaIUUIIYQQQgghhBBC1AgpQgghhBBCCCGEEKJG6LUOcKv8/f3VsLAwrWMIIYQQQgghhBDiMklJSVmqqgZc67E6W4QICwtjz549WscQQgghhBBCCCHEZRRFOXe9x2Q4hhBCCCGEEEIIIWqEFCGEEEIIIYQQQghRI6QIIYQQQgghhBBCiBpRZ+eEuBaz2UxKSgqlpaVaRxFC1BMuLi40bNgQR0dHraMIIYQQQghR59WrIkRKSgoeHh6EhYWhKIrWcYQQdZyqqmRnZ5OSkkLTpk21jiOEEEIIIUSdV6+GY5SWluLn5ycFCCGETSiKgp+fn/SuEkIIIYQQwkbqVRECkAKEEMKm5DVFCCGEEEII26l3RQghbmby5Mn06tWLU6dOaR1FCCGEqFEF5aVsyj+KRS3XOooQQog7VL2aE0LUb8nJybRv357IyEhUVaVx48Z07tyZ9PR03nzzzevuN2fOHJ577jkADh48SFJSElu3bq2p2EIIIUStcN6UzZy0H8mw5GNRy+nv1U7rSEIIIe5A0hNC1CkRERFs3ryZhIQEOnTowFtvvXXTfebMmVP555ycHEJDQ+0ZUQghhKh1dhee4aWU7zCrFho6+bLCuE96Q9RhFovKqh+NFBTI36EQou6RnhCiTjKbzZw9e5bnnnuOjIwMAF599VU2bdpEaWkpbdq04bPPPmPgwIHk5OQQGxvLzJkzmTx5MqmpqfTv359169YxY8YMNm/ejE6no23btrz77rts27aNF154gaCgIPR6PYMHD2bVqlUUFxdz/vx5nn/+ebZs2cLhw4cJCgrihx9+kHkDhBBC1EqqqrLUmMSSnF2EOwfybPAgzpoyeTttNdsKfiXWs7XWEcUt+PaHHJavNGI2q4wY5qt1HCGEqBYpQog65ejRo8TGxqKqKn379sXLy6uyCDFq1Cj++c9/kp6eTvfu3cnIyGDNmjU0aNCAhIQEAN577z3+85//8M0337BmzRoOHz5MQkICiqLw7LPP8sUXX9CiRQsuXrzIunXrcHd358svv+T8+fNs27aNzMxMmjZtyq5du+jUqRMxMTEcPnyYdu2kS6sQQojaxWQ18++MTewsPEVPj5bEB8ThpNPj4+BGEyc/Vhj30svjLnSKdIytS078WsKKVUYAdicVSRFCCFHnSBFC1CkRERGVBQWAL7/8EqhYnvW9997Dzc2NZs2a4eLiQnFx8Q2PdejQIXr27FnZi6Fnz55s2LCBFi1acPfdd+Pu7l7Z9t5778XJyYnQ0FCCgoLo1KkTAKGhoeTk5Nj2IoUQQtQJF0zZeDq44qV30zrKVbLMBcxJ/5FzpizG+HXjPu9Olf/fKYrCcJ9I3r+0jl+KztDVvbnGaUVVlZZa+ffHGfj56enZ3YNlK4xkZZvx93PUOpoQQlSZlL5FvbBmzRoUReH999/noYceIjs7+6b7tGvXjm3btqGqKgBbt26lY8eOAOh0V/7TcHBwuOafgcr9hRBC3DlSy3J5/sISJp/7itW5+2vV/AonStJ4MeVbLpnzmRo8mCE+na8aNni3ezjBjt4szdkj/4/VIYu+yeZShpkn44Po1dMDgD1JRRqnEkKI6pEihKgXunbtyr59++jatSvPPvsswcHBlY917NiRQYMG8dVXX12xz8CBA2nTpg29evUiNjYWk8nEY489VtPRhRBC1DGqqvJF5hacdHpaugazMGs70y8s5lDxBa2jsTn/KK9eXIarzon/a3g/nQxh12ynU3QM8+nMubJs9hWfq9mQ4pYcOFTMuo15DLzXi4jWroQEOxEa4sjuPVKEEELULUpdrX5HRUWpe/bsuWLbsWPHaN1aJlgSQtiWvLYIIS6XWHCS9y+t4zH/XvT3aktScTILMreRYcmnq3s4j/r1wN/Ro0YzlatWvsrazpq8g7RzbcQzDfrj7uByw30sajmTz32Fj96dV0NHyiTLtVhhUTlTnz+Pq6uON15rhJNTxfeI/12SzcrVRj76sCkeHg43OYoQQtQcRVGSVFWNutZjdusJoSiKQVGUeYqi/KIoym5FUV7/bfssRVF2KIqSqChK7G/bHBVF+VhRlK2KovysKEpbe+USQgghhLhVJdYyFmRtp6lzAPd4tUFRFKIMTZnT+GFG+3YhqSiZZ88vYmnOHsw1NESjsLyUN1NXsibvIIO8OjA95L6bFiAA9IoDQ7w7c7I0naMlqTWQVNyqLxdmkZtXzpOTgioLEABdogxYrbB3v/SGEELUHfYcjuENLFJVtQtwNzBKUZRHgI6qqnYHRgH/URRFD4wFLKqqxgB/Az62Yy4hhBBCiFvyXc4v5JYXMTGg9xWrSjjp9IzyjWZu40fo4NaYxTm7mHL+v+wtSrZrnpSyHF5M+ZZjJan8ObAP4wJ64lCN1S7iPFvj5eDKMuOemzcWmti1u5Bt2wsYMcyH8GZXFpeaNXXG11cvQzKEEHWK3YoQqqpeVFV1228/GoAyIBL49rfHU4FzwF1AX2DJb9v3A36KohjslU0IIYQQorrOmbJYk3uQvp5taO4SdM02gY6e/CN4IC+EDEWHjrfSVvNW6mrSzXk2z5NUlMxLF76j1GrmpdDhxHpWf9iYk07PYO+OHCpJ4VTpJZtnFLcnN8/Cp59n0KypMyOGXr0Up6IoREcaOHi4GJPJqkFCIYSoPrtPTKkoigOwAJgCeABZlz2cBQT89uta2/94rHhFUfYoirInMzPTfqGFEEIIIS5jVVU+y9yCQefMQ35db9q+vVsj3mr8IGP8unO05CLPnVvE4uydlFrNt51FVVWWG/cyJ201DZy8mdVwNHe5Bt98x+u4x6stBp0zy4xJt51N2I6qqnzyWQalJpUnJwWh1197zo6oSANlZSoHDt14aXIhhKgt7FqEUBTFEfgK+EZV1bVAEeB1WRMvwHiD7VdQVfVjVVWjVFWNCgi4qkYhhBBCCGEXPxcc59fSdMb4d6/SfAvw25wLPp14p8kYuro3Z6kxiWfPL2Jn4albXhazzGrhw0vr+W92It3cWzAjdMRtT4LpqnNigFd79hSd5bzp5ktci5qxZWsBSfuKeWi0Hw1Dna7brvVdrhgMOhmSIYSoM+w5MaUT8A2wQlXVxb9t3ggM/e1xfyqGYpz4w/a7qJgfwvb9FoUQQgghqqmwvJSvs3Zwl0swvTxaVXt/X72Bvza4h1dCR2DQOfNe+k/MSl1BSllOtY6TYylkxsWl7Cg8yUO+XXk66B6cdY7VznMtA73b46zopTdELZGZZWb+wkxat3Jh4L1eN2yr1ytEdjKwd38RFkvdXPVOCHFnsWdPiCeAWGCSoigJiqIkAGnAJUVRdgCrgGdUVS0FPgMaKYqy9bc//8mOuYQQQgghquyb7J0UWU08HtAL3W0sY9naNYQ3Gj3AY/69OGvKZNr5xSzM2k6xteym+54sTeeFC9+SWmbk2eBBDPeNtOmSmu4OLtzj1ZbEwlOkl+Xa7Lii+qxWlX9/nIEK/CU+CJ3u5n/PUZEGioqsHDtRYv+AQghxm+w5MeU8VVX9VFWNvexXkqqqf1NVtbuqql1VVf3xt7Ylqqo+oqpqjKqqPVVV3W2vXPZWVFTEk08+SZcuXYiOjuaFF14AYN++fXTv3p2ePXty3333AWA2m4mPjycmJoZevXpx+PBhAPLz8xk9ejQxMTH079+flJQUza7HHpKTk3FxceG9996r3DZhwgQSEhJIS0vj8ccfp2fPnvTq1Yu4uDgSExM1TKuN5ORkPD09iY2NJTo6mr59+7J69WoALl68yJgxY+jduzcxMTEMHTqU1NQ7Z2m1/92buLg4YmNjGTduHEajkZEjR9K7d29iY2N5+eWXAThw4AB9+vShZ8+edO/enQ0bNmicXghR15wsTWdj/hEGerenibP/bR/PQdFxr3c73m0yht6erfgxdz//OPc1P+efuO4QjZ/zj/PqxWU4KXpeaziKKEPT285xLYO9O6JXdKzI3WeX44uqWbs+j6PHShg3JoDAgKr1dOnQzg0nJ0WGZAgh6gS91gHqm9zcXB555BHmzZuH1WqldevW/O1vf2PSpEksW7aMkJAQLBYLAAsXLkSv17N161b2799PfHw8O3bsYM6cOURHRzN16lSWL1/OlClT+O9//6vxldnWkCFD+Oyzz5g4cSIeHhVjWUtLSxk4cCAvvvgin3/+OVBRkDl37pyWUTUTERFBQkICAKdOnWL48OGoqsqLL77I22+/Tf/+/QE4efIkZvPtT3RWl0RERLB582YA5s6dS3h4OE8//TQzZ84EIC0tDaiYNfy7777D19eXc+fOMXjw4MpinxBC3IxVtfJ55s94Oxi437eLTY/t6eBKfGAcfT0j+DzzZ+ZlbGBj/hEeC4ghzDmg8vxfZyeyOnc/bVxDmdxgAB5VnI/iVvjoDcR5tmZj3lFG+kTd9lwTovouppbx38XZdO7oRlzvqt9/Z2cdHdq5sSepkAlj/avUe0IIIbRSb4sQmV/Px3Q+2abHdG4cRsCY8TdsExoaSmhoKFDRK8LJyYnvvvuOrl27Eh8fT25uLs888wyjR49m48aN/OlPFSNPOnbsSHZ2NkVFRWzcuJGvv/4aqPiw/vTTT9v0Ov7n28z5pJiSbXrMhs5hjA648T0CMBgMxMfHM2fOnMoPjtnZ2XTu3JnRo0dXtvP09KRdu3Y2zVgdmYnzMWUn2/SYzn5hBHS7+T26XPPmzZk1axYjRozg8ccfryxAALRo0cKm+apjfuZekk227bYb5uzN+IDOVWprNps5e/YskydPZsWKFQwbNozOnTsTHFwxS3z79u0r2/766680adLEplmFEPXb+rwjnDVl8kxQf1x1158Y8HaEuwTxWsP72VJwjP9m7+T5C99yj1cbBnt35PPMnzlQfJ4BXu141L8HesXBLhkuN8S7ExvzjrIqdz8TAmLsfj7xO4tF5V//uYSLs0L8xMBqD7eJjjKwO6mIs8kmwpvZr1glhBC3q94WIbRWXl7OuHHjePvtt1m1ahUXLlzghx9+IC8vj27duhEbG0tmZib+/r937fT39yczM/OK7TqdDlVVsVqt6HR2X1G1Rk2aNImoqCieeuopAFJSUmjbti0AOTk5jBw5ksLCQkaPHs20adO0jForNG/eHEVRaNWq+pOi1TdHjx4lNjYWVVXp27cvL774IkOHDmXu3LlcuHCBt99+m+jo6Mr2sbGxnDhxghUrVmiYWghRl+Railics5N2ro3o6t7crufSKQpxnhF0MYTzbc4v/JR3iHV5h3FAx58CYunr1cau579cgKMnPTxasin/KCN8IvHSu9XYue90y1caOXPWxOSnG+DtXf236J07GtDp4Jc9RVKEEELUavW2CHGzHgv2ZDabGTduHA899BADBgxgzZo1jB49GicnJwICAoiMjOT48eMYDAby8n5fBCQvLw8fH5/K7e7u7kBFl3J7FCCq0mPBnpycnJgyZQqvvfYaAOHh4WzatAkAX19fEhIS+PLLLzl+/LhmGavbY8Gejh8/jqOjI2fOnNE6SqWq9liwtcuHqvxPx44dWbhwIadOnaJ///4cPHiw8t9QQkICycnJ9OvXj8OHD+PiIm/OhBA39lX2DsqsFh4L6GXTCSBvxODgzISAGOI8W/Nj7gFiPVvT2jWkRs59ueE+ndlacJwf8w7wsF+3Gj//nejM2VJ+WJ5Dj27udO3ifkvHcHd3oHUrV3YnFfLwA342TiiEELZTv75arwXKysp46KGHGDp0KA8++CAAPXv2ZOPGjUDFEI2DBw/SsmVL+vbtW/nN7IkTJ9Dr9Xh5eV2xff369XTs2FGbi6kBY8aMYceOHZw/fx6DwcCWLVuumDywtLRUw3S1x5EjR5g1axY7duxg8+bN/PLLL5WP7d+/n/3792uYTnuJiYmVz5UmTZrg4OCAxWJh9+7dlJVVzDrv6+tLWVlZ5ZwsQghxPUeKL7Kt4FeG+HQmxMm7xs/fxNmfvwT11aQAARDi5MPd7uGsyztMUblJkwx3krIyK/M+ysDT04HHxgfc1rGiowykppq5mHrzFVeEEEIr9bYnhFY+/fRTEhISyM7O5qOPPgIqJs7z8vIiKioKvV7PK6+8QlBQEBMnTmTixInExMSgqiqffPIJANOnT2fChAn897//xdHRsfI49ZFOp2PmzJkMGTKEl19+mbVr1/Lss88yZcoUvL29cXR0ZMaMGVrH1MTRo0eJi4tDURQCAwNZsGABbdu2Zfny5UyePJm0tDQMBgMhISG88847WsfVVE5ODr1798bFxQWz2czUqVPx9vYmJyeHIUOGYDabKS4u5o033qjsHSGEENdiUcv5ImsLgXpPRvhEah1HM8N8ItlZeJp1eYcY4RuldZx6bfF3OaRcLOP5KcG4G25v3o+ozga+XJDFnqQiQkPsM4+JEELcLuV6y0HVdlFRUeqePXuu2Hbs2DFat26tUSIhRH0lry1C3DlWGPeyKDuRKcGDiTSEaR1HU7NTV3Gq9BL/L2wcLrqqLRUpqufosRJee+MifeM8eeKxQJsc84WXL6AoMGtmI5scTwghboWiKEmqql6zii3DMYQQQgghgCxzAd/n7Cba0PSOL0AADPeJpMBaysb8I1pHqZdKSqz8++NLBAY48ujD/jffoYqiowycPmMiJ0eGHwohaicpQgghhBBCAPOztqEC4/x7ah2lVrjLNZgI11BWGfdjVsu1jlPvLFyURVa2hScnBeLiYru35F0iK4Yd7tlbZLNjCiGELUkRQgghhBB3vH1FyewuOsMo3ygCHD21jlNrDPeJxFhexJZ87Vaqqo/27i9iU0I+QwZ7c1dLV5seOyTEkeAGjuzeU2jT4wohhK1IEUIIIYQQd7Qyq4UvMrcS4ujDYO/6uyLVrWjn2pBw50BWGPdSrlq1jlMvFBSU8/GnGTRu5MTokbZfSlNRFKKjDBw9XkJhkfRgEULUPlKEEEIIIcQdbbkxiQxLPhMDeqFXbm91gvpGURRG+ESSYclnR+FJrePUC5/Nz6SgsJwnJwXh6KjY5RzRke6Ul8O+/cV2Ob4QQtwOKUIIIYQQ4o6VVpbLitx99HBvQRu3hlrHqZU6G5rSyMmX5cYkrHV0VbXaYkdiATt3FXL/SF/Cmjjb7TzhzZzx8XaQIRlCiFpJihBCCCGEuCOpqsqXWVvRKw486t9D6zi1lk5RGOYTSUqZkT1FZ7WOU2flGC18Nj+TFs2dGTrYx67n0ukUoiINHDhYTFmZDKMRQtQuUoSwseTkZFxcXHjvvfcqt02YMIGEhAScnJyIjY2t/DV16lRUVWXatGn06NGD2NhY7r//fsxms4ZXYF8mk4mJEycSExNDXFwc8fHxAOzcuZN7772X3r17061bNyZNmgRAbGwsXbp0oXv37kRHR/Pyyy9TWlqq5SXY3fjx49m0aVPlz126dOHjjz+u/HnMmDHs27eP2NhY+vTpQ2xsLD/88IMWUTVRlfszd+5cEhMTSUlJYfLkyVrEFELUAbuKTnOg+DwP+t6Nj96gdZxarZt7c4IcPVlm3IMqvSGqTVVVPvo0A7NZ5clJQTg42GcYxuWiI90xlakcPFxi93MJIUR16LUOUB8NGTKEzz77jIkTJ+Lh4VG53dfXl4SEhCvaHjx4kF27drF9+3YAMjIy0Onqb23op59+wmKxsHXrVgDS0tI4fvw4TzzxBMuXLyc8PByADRs2VO6zYMECWrVqRWlpKVOnTiU+Pp4FCxZokr8m3HvvvWzYsIE+ffqQnZ1Nw4YN2bRpU2XB5vDhw7z66qu88sorxMXFAZCenq5l5BpVlfvz1VdfoSgVb/AuLwgKIcT/lFjLWJC5jTAnf+7xaqt1nFrPQdExzDuSjzM3c7D4Ah0MjbWOVKds3JzPgYPFPDbOn+AGTjVyzojWrri56di9p5CozlJkE0LUHvW2CPFj5nzSTck2PWYD5zAGBYy/aTuDwUB8fDxz5sxh5syZN2zbuHFjLl26xLJlyxg6dCiBgYG2intT8w9kkpxrsukxw7ydGd8h4LqPt2nThunTp5OQkEBsbCzBwcG8/PLLvPjii5UFCIB+/fpdta+LiwvvvPMOjRo1orCwEHd3d5tmv5b5SzNJvmjjexTqzPgR179H99xzDx988AFQUYwZOXIkixYtwmq1cuzYMdq2bUu7du345JNPaNmyJaGhoTRo0MCmGatq/leZJJ+z8f1p4sz4R2/v/jz22GM89NBDtGrVioceeoidO3faNKMQou77Pmc3OeVF/D14AA5K/S3+21Ivz7v4zribZcYkKUJUQ/olMwsXZdGujSv39PWqsfPq9QqdO7qxd18R5eVqjfS+EEKIqpD/de1k0qRJLF26lIyMjMptOTk5VwzHWLx4Md7e3mzevJnExES6dOnCV199pWFq+wsPD2flypUsWbKErl27snbtWi5cuECrVq2qtL9er6dhw4ZX3Nf6JiAgAFVVMRqNbNiwgX79+tG5c2d2797Nxo0b6d+/P9OnT+fBBx+s/LB9J/WEqMr9EUKIG7lgyubH3AP08YyghYs2Rdy6SK84cJ93R46VpnK8JFXrOHWC1ary748v4eCgMOlPgeh0NVsIiI5yp6DQyvFfZUiGEKL2qLc9IarSY8GenJycmDJlCq+99lrltmsNxwBo0KABs2fPpqCggEGDBtG4cWN69epl94w36rFgT+Hh4cybN4+MjAzi4uJo3LgxZ86coVOnTjfd12w2k5qaSnBwcA0k5YY9FuypX79+bNq0idTUVBo0aEDfvn1Zt24dSUlJzJs3D4Bhw4YxbNgwli5dyiOPPHLFPAk15UY9FuzpZvdn8+bNmuQSQtR+qqryaeYWDDpnHvbrpnWcOqevZwTLjEksNSbxvGuI1nFqvdVrcjnxaylPTgrE38+xxs/foZ0bjo4Ku/cU0aa1W42fXwghrkV6QtjRmDFj2LFjB+fPn79umxMnTpCaWvFtgoeHB2FhYeTm5tZUxBq3d+9e8vLyAAgMDMTPz4/Zs2fz+uuvk5aWVtlu8eLFFBdfubZ1YWEhf/nLX3j66adxdXWt0dw17d577+XDDz/krrvuAqB79+5s2bKFrKwsQkJCrviQ3b59+3r9nLmWm90fIYS4np8LTnCiNI2H/bvh4eCidZw6x1nnyCCvDhwoPs/Z0kyt49Raqqry49pcFi3OJjrKQEwPj5vvZAcuLjrat3VlT1KRTCgqhKg16m1PiNpAp9Mxc+ZMhgwZwssvv1w5HON/unTpQnx8PGPHjsVkqhhX37FjRwYPHqxRYvuzWCwMHjwYRVEoLy9n4MCBtG/fnrfeeotRo0ahqip6vZ5u3boxatQoAMaNG4e7uzuKojB+/HjGjRun8VXYX7du3UhKSmLKlCkAODs74+DgQJcuXQBITExk6tSpuLu7Y7Va+fDDD7WMW+Nudn+EEOJaCstL+Tp7By1cGhDr0VrrOHVWf6+2rMjdy1JjEv8IHqB1nFqnrMzKZ19msmVrAdFRBp6aFFQ5WbIWoqPcSdqXwdlkE82aSuFNCKE9pa5WRaOiotQ9e/Zcse3YsWO0bi1vKoQQtiWvLULUD59lbGFD/hHebPQATZz9tY5Tpy3O3skyYxJzGj9MqJOv1nFqDWOuhbnvpXHqtIlRI3wYNdy3xueB+KP8gnImPXWW4UN9ePB+v5u2t1pVUk6baNTcWdPiiRCiblMUJUlV1ahrPSbDMYQQQoh6wqxa2FFwmDKrResotc7p0ktsyD/MAK92UoCwgYHeHXBS9Cwz7tU6Sq1x6nQpL7x8gQspZfzjbw0YPdJP8wIEgKeHA61bubJ7T1GV2m9bnct/Xkph43c5dk4mhLhTSRFCCCGEqCcWZW3gg0vfMy9jKdY62tPRHqyqlc8yt+Dt4MZov7u1jlMveDq40tezDdsLfiXDnK91HM39vC2fmbMu4qhXeO2VhnSJtv8y4tURFWkg5WIZaellN2xXZrKydVUujk4Km743kpQgf7dCCNuTIoQQQghRDxwqPsOavF00dgpiZ+FRFmWv1zpSrbEh/yhnTJmM9e+Jm85J6zj1xn0+HdGhsOIO7g1RXq6ycFEW8z7KoGVzF/5vZiMaN3LWOtZVoiMNAOxJunFviD2b8inKK2fc1GCat3Nl6ScZnDxQfMN9hBCiuqQIIYQQQtRxReWl/DtjOSGOfrzWcCL9vaJZlZvIurzdWkfTXK6lmG+yE2njGko39+Zax6lXfPXu9PZsRUL+MXIsVevqX58UFpUze24qq9fkMuAeL56fGoKnh4PWsa4pwN+RpmHO/HKDIRkWs8rPK42EtXYhvK0bj/w9mMBQJxa9l0baOVMNphVC1HdShBBCCCHquC+y1pBrKeCpoBE46xyZ4D+ASLeWfJG5hqSiE1rH09SSnF2YrBYeD+gtk+zZwVCfzlhRWZ27T+soNerixTL++UoKR46WED8xkAnjAtDra/fzKyrSwMlTpRhzrz1nzN4t+eTnlBM3omKiURc3HeOnh+Di6sD82ankZctcM0II25AihBBCCFGH7Sw8yraCg4z07UW4SygAOkXH0w1G0dQ5mA/Sv+d0aarGKbWzr+gcXd3DCXXy0TpKvRTk6EV3jxZsyDtCQXmp1nFqRNLeIv454wIlpVZefiGUPrGeWkeqki6/DclI2nt1b4hyi8qW5UYahjvTvJ1r5XYvXz3jpwdjKlGZPzuV0uLyGssrhKi/pAghhBBC1FFGSwGfZqwi3DmE4T4xVzzmonNiavDDeDi48QwcvPkAACAASURBVFbaIjLMuRql1E6epRhjeRHNXAK1jlKvDfPujEm1sCb3gNZR7EpVVZauyGHOe2kEBzsxa2ZD7mrpevMda4mGDZ1oEOR4zVUyDuwowJhpIW6k71U9hho0dmbMPxqQcbGMRe+mY7HIpLdCiNsjRQgbS05OxtPTk9jYWKKjo+nbty+rV69GVVWmTZtGjx49iI2N5f7778dsNmsdt8bl5ubywAMP0K1bN7p27co777xDQkICgYGB9O7dm+joaAYPHkxiYmLlPvv27aN379507dqVTp068f/+3//T8ApqxqlTpxg9ejQxMTHExMQwYMAATpw4Ufnc6tWrFwMGDCArK6tyn9WrV9O6dWsOHKjfbwKr+xwymUxMnDiRmJgY4uLiiI+P1/gKhLANVVX5KGMFZaqZp4JGoFeuHovurXfn+ZAxWNRyZqd+TWF5iQZJtZNsqniNDHMK0DhJ/dbI2Y9oQzN+yjtEsfXGqy/UVaWlVt7/1yUWf5tD967uzPhnKP5+jlrHqhZFUYiONHD4aDHFl/VosFpVEpYZCW7iRKvObtfct3k7N0bGB3LqUAnLPs5AldV3hBC3Qa91gPooIiKChIQEoOLD5PDhwzl9+jS7du1i+/btAGRkZKDT3Xk1IJPJxIwZM4iIiMBisdC6dWveeOMN+vTpwzfffAPA3r17GTlyJD/++CO+vr48+uijrFixgvDwcMxmM48//jgfffQRkyZN0vhq7CMrK4tBgwbxySef0Lt3b6Di+ZKfn3/Fc2vWrFl8+umnTJ8+HYDFixfz6aefsmDBAubOnatVfLur7nPo1KlTWCwWtm7dCkBaWpqW8YWwmY35SewvPsUE/4GEOPlft12oUwDPBj/IrIsLeSd9Cc+HjMFRuTP++z9rygQgzPn690fYxgifSHYXnWF93mGG+XTWOo5NZWWZmfNeGufOlzHmIT/uG+RdZ+cXiYo0sPLHXPbuL6Zndw8ADu8qJCvVzMOTG9zwujr39sSYaWHjdzl4B+jpN9qvpmILIeqZevsuJPPgfEx5yTY9prNXGAHtx1drn+bNmzNr1izmzZvHpUuXWLZsGUOHDiUwUPuuoZnL52O6mGzTYzqHhhEw7Pr3KCgoiKCgoIrzZ2ai1+sxGAxXtOncuTN///vfmT9/Pn5+fkyYMIHw8HAAHB0dmTt3Lv369auRIkRm+nxMpmSbHtPZOYyABte/Rx999BGPPvpoZQECIDAwkOLi35fIUlWVlJQUBgwYAFT0DigpKaFHjx689NJLWCwW9Hr7//POXD8fU0ayTY/pHBhGwD22ew7Fx8czffp0EhISiI2NJTg42KZ5hdBCelkOC7PW0c61Gf29om/aPsI1jL8EDePDS0v5KGMlTwUOr7MfoqojuSyTQL0nBofat2RifdPMJZAObo35MXc/A73a46SrH28xjx0v4d0P0rGUq0x9NphOHQw336kWa9HcBW8vB/YkFdGzu0dFL4ilRgJCHGnT5ebX1meUD8ZMM5u+N+IT4EhkHZkPQwhRu9x5X8VroHnz5pSUlLB582YSExPp0qULX331ldaxNDV9+nTatGnDP/7xD1xdrx5P2bx5c9LS0khOTqZ58yuXVAsMDLxiGEJ9k5KSQtu2bQE4evQosbGxdOzYka+//rry5zZt2nDixAl69eoFwJIlSxg0aBAAsbGx/PTTT5rlrylVfQ6Fh4ezcuVKlixZQteuXVm7dq0GaYWwnXLVyr8ylqJXHPhz0DB0VSwm9PRoz4O+cWwrOMiSnM12Tlk7nDVlEuYsQzFqyn3eHckrL2FH4Umto9jE+o15/N+bF3F31/F/MxrW+QIEgE6nEBVpYP/BIsrKrJzYW0z6+TJih/ug0938tURRFEb8KZDm7VxZ+kkGJw8W33QfIYT4o/pRpr6G6vZYsKfjx4/TrFkzGjRowOzZsykoKGDQoEE0bty48kOkFm7UY8He3nzzTV566SUGDBjAkCFDrnr8f/fM1dWVM2fOXPFYVlYWfn410wXwRj0W7CU8PJxTp04Bvw/tmTFjBn5+flcMx9i4cSMPPPAA69evZ9GiRbi6urJ8+XKKioo4cuQIgwcPtnvWG/VYsLeqPoeg4p7OmzePjIwM4uLiaNmyZeVjQtQ1K43bOVmawl+DRuKnr963kMN9Ysi05LLUuJUAR2/6eNavbvOXKy43ccmcT6xHa62j3DHaujakoZMPP+UdordHqzrb28ZiUflyYSYbNuXTqYMbTz8ZhJvb1XOu1FVRkQY2bMrn0OFidi014hOop30Pjyrv76BXeOTvwXw8I4VF76YRP6MhwU2kt5EQouqkJ4SdHTlyhFmzZvH888+TmlqxRJqHhwdhYWHk5t55M5WfOHGCzMyKMbpubm54eXnRoUOHK9ps376dhQsX8uSTTzJu3Dg+//xzkpOTAbBYLEyZMoUnn3yypqPXmLFjx/LZZ5+xb9/va66Xll697FloaChGo5HTp0/j5eXFmjVrWLZsGevXryc1NRWj0ViTsWtMdZ9De/fuJS8vD6joRePn50dhYWGN5xbCFpJN6Xybk0BX9zb0cG9b7f0VReHxgMF0cAvn04xVHCg6ZYeUtcO5smwA6QlRgxRFob9Xe86aMjlZeknrOLckL8/CrDcvsmFTPkPv82bKP4LrVQECoG2EG66uOjZtyCfltInYYT44OFSvYOTipmP8tBCcXXXMn51KXrblpvucNRmZdTGBvyWvosR6503OLoT4Xb3tCaGlo0ePEhcXh6IoBAYGsmDBAhwcHBg7diwmkwmAjh071sg31bWNXq9n0qRJ5OXlUVxcTM+ePXFycmLTpk3ExcUBFd9aL1u2rHLejAULFjBhwgRMJhNlZWWMHTuWP//5z1pehl0FBQXxww8/MGXKFNLT0/H29sbd3Z3x48czdepUYmNjURQFq9XKf/7zHxYsWMCIESOuOMagQYNYvHhxvbxP1X0OJScnM3jwYBRFoby8nIEDB9K+fXuNr0KI6iuzWvjw0g94OrjxRMDgW/6WWa848EyD0cxI+YJ3079lZsPHaOLcwMZptfe/SSmbyqSUNaqXR0u+yU5kbd5BWrrWredV8jkTc95NIy+/nKefDKJHt6r3DqhL9HqFTh3d2L2rkDY+DnTqdWvzOnj56Rk/LYSPZ6Qwf3Yq8TNCcblGwSbLXMTinENsKziHm86RIquZ9XmnGOojvZSEuFMpdXWJnaioKHXPnj1XbDt27BitW8sLmhDCtuS1RdQGC7PWsTo3kenBY+hoaH7zHW4i25LPSxc+BeC1Rk9Ue2hHbTfv0gYOFV/g300f0zrKHWd+5jbW5R3iw7Bx+OjrxjwKibsK+PfHGbi7O/Dc5AY0a+qidSS7WvFDDouW5jCqnxejx99eb6GTB4uZPzuVZhGujJ8WgoO+okBaXF7GMuMx1uT9CsAAr5YM92nNe+k7OF+Wx/9rMrjeTGAqhLiaoihJqqpGXesxGY4hhBBC1HJHS5L5MTeRezyjbFKAAPDTezItZAwlVhOzUxdRbDXZ5Li1RbIpS4ZiaORer7ZYsbIh74jWUW6qrMzK199k8f6Hl2ga5szrrzas9wUIgPTDxShAkQ2m7WjR3o0Rfwrk1KESln6SgdlqYU3urzxzbjUrco9zt3sj3mk8iDH+HTA4ODHCN4K88lI25Z+9/ZMLIeokKUIIIYQQtVix1cS8S8sIcvRljP89Nj12E+cgJgc/wMWyTN5NW4JFLbfp8bVSZrWQUpYjRQiNNHDypqNbEzbmH6nVz6njJ0qY/s8LrFydS78+nvxzeijeXvX/m/kLJ0tJPlpK42BHkvYVYYte0ZGxnsSN8ubnrPM8dexH5mfto7GzN280vIe/BnUlwPH3HjGtXQK4y8WflbnHa/XzQwhhP3YrQiiKcpeiKDsURfnmt5/DFEVJVxQl4bdfqy5rO+u3tomKosTaK5MQQghR18zPXEu2JZ+ngkbgonOy+fE7uIXzp8D7OFRyhk8zVtnkA4nWLpRlY0WV+SA01N+rHbnlxewsPK11lKsUl1j5/MtMZvzfRcxmleenhvDEY4E4OtbN1Tyqa/OyHFzddfS9x4vMLAvnzpfd9jFPlGTxc9f9ZDx8hpJclVFZkfwzJJamLr5XtVUUhRE+EWRbitlacO62zy2EqHvsWe69G/gAGH7ZtrWqqk64vJGiKH2AjqqqdlcUJQTYpChKW1VVbz7NrhBCCFGP7S48zpaC/YzwiaGFS0O7nSfWsxMZ5lx+MP5MoKMPI321Wz7aFs6asgBZGUNLHdwa08DRi5/yDtHTo6XWcSol7Svisy8zMRotDLzXiwfv98PF5c7pGJyabOJ4UjH9RvsS2cWdLxZmsXtPIWG3uMRmWlkB/80+yC9FKfg4uDDRL4pzS5w5cKSUToYSmrdzu+Z+Hdwa0MzZh+XGY/TyCMNBuXP+DoQQduwJoarqAiD9D5v7KoqyTVGUTYqiDP3fNuDb3/ZJBc4Bd9krlxBCCFEX5FoK+ThjJU2dgxnl29vu5xvtG0uMR3uW5Gxma8FBu5/PnpJNmRh0zgTo6+fqBnWBTlHo79WOk6XpnCnN0DoOeXkWPvhXOm+/k4bBTcerLzdk/KMBd1QBAiBhmRFnVx3dBnjh5aXnrpYu7E4qqvZx8stL+SIziefOr+FAcTqjfdvybpPB3OMTzqOTgwkMdeLrd9JIO3ftuWYURWG4TwTp5kJ2Fl643csSQtQxNfnKew5orKpqT2AC8LaiKHcBAUDWZe2yftt2FUVR4hVF2aMoyp7MzEx75xVCCCE0oaoqn2SspFQ18VTQCPTK1cve2ZqiKEwKHEob1zD+c2k5R4rr7qRxZ02ZhDn73/IypsI2Yj1a4azoWZt3SLMMqqry87Z8np1+nl27Cxk90pc3XmtEi+b1f/LJP8q4WMaRXYV0u9cLV0PFa0p0pDvnL5RxKcNcpWOUWS0syznKM+d+ZH3eaeI8m/F+k0GM8m2Dy28rXbi4OTB+WgjOrjrmz04lL/vanZujDKE0dPJkmfEY1nowDEwIUXU1NvuOetkgU1VVzyuKsgFoAxQBXpc19QKM1znGx8DHULFEp/3SCiGEENrZXLCPpOJfGed/Lw2dam5IgV5x4B8NHuSVi58zN30xrzacWKPnt4Vy1cr5smz6e7XVOsodz83Bmd6erdicf4xH/bvj6eBao+fPyDTz2ReZHDhUTIvmLkx6IpCGodeeV0VVrahWC2q5GdX626/KP1tQy8uu/P2Kx82o5Ras1qvbYLXi2bQvrn7ad/LdssyI3kmh+yDvym3RkQYWLqoYknHfIJ/r7mtVVbYWJLM45xA5lhIi3UJ4xL8DoU7XXtrXy0/P+GkhfDwjhfmzU4mf0RAXtyu/+9QpCsN9WvPhpV3sLUolyj3UNhcqhKj1aqwIoShKS+CCqqoliqL4ADHAm0AZMBb4WlEUfyqGYpyoqVy2lpycTPv27YmMjERVVRo3bswHH3zA8ePHeeWVVygtLaWsrIz27dvz0UcfaR1XE9e6R++//z4TJ04kOzsbRVHo1asXr776qtZRNVOde3TmzBmeeeYZsrKyMJvNTJs2jdGjR2t9CXZT1Xszffp0WrduzcmTJ3FyqnjTmZ6ezr333suBAwc0vgohru+S2ciCzJ9o49qUAV531/j5DQ4uTAt+hJdSPuPN1K/5v4ZP4K13r/Ectyq1zIhZLaepzAdRK9zr1Y51eYfZmHeEEb7XXC7e5qxWlbXr81j8bTaKAhPG+dO/rxc63dU9Y6zmYlJ3vk1p1jHbnFynR9E5otM5ojjosVpMFKb9QmjPl3DxCbfNOW5BdrqZA9sL6D7QG3fP33tWBQY60qSxE7uTiq5bhDhYnM7XWQc4V5ZLM2cf/hrUlQjXwJueM7iJM49MDmb+7FQWvZvG+GkhOOiv/Dvo5t6YJdmH+cF4hEhDiPReEuIOUZPrEIUAnyuKUg44Ai+qqnpBUZQUoL+iKDuoGB7yjKqqpTWYy+YiIiLYvHkzAHPnzuXxxx/n119/Zfny5YSHV/wHtGHDBi0jau6P9yg8PJynn36amTNnApCWlqZlvFqhqvfo0qVLfPjhhzRp0oSLFy/St2/fel2EgKrdGzc3N+Li4li7di1Dh1ZMQfPNN9/wyCOPaJZbiJuxqlbmXVqGoij8JXAYOo3ekAc4ejM1+GFmXvySt9IW8XLoBLuszGEPMill7RLq5Etb14aszz/CUJ/Odp+A8EKKiY8+zeDUaRMd27vxxGMB+Ps7XrOttbysogCR/SveLYbg4OiO4uCIotOjODhV/K5zQnGoKCwoOsffHv9Dm8q2epQ/XJ+l1EjKlldI3fEmDXvNwMlDm2/7f15hROeg0HOw91WPRUe68/2yHHLzLFcsUXrOlMui7AMcKE4nQG/g6aCudHNvXK3XpRYd3Bj+p0B++CiDZZ9mMHJS4BWFBgdFxzCf1nySuYeDJZfo4Nbg9i5UCFEn2LUIoapqApBw2Z97XqONCvzN1ueenzmfZJNtl/0Jc27C+IDxVW5vNps5e/YsK1euZMGCBZUFCIB+/frZNNutmJ+5lmTTH+cOvT1hzg0YHzCgyu3/d48mT57MihUrGDZsGJ07dyY4ONimuW7V/MytJJuybt6wGsKc/RkfEFPl9je7R926datsm5qaSosWLWya90bmp2WSXHLtSaduVZirM+ODq/bh4Wb3ZuzYsXzyySdXFCG+//57m+YVwpZW5SZyovQ8TwYOx9/R6+Y72FEzlxD+1uB+5qR9wwfp3/Ns8IN1Ygb7s6ZMnBQ9IY5Xf9gS2hjg1Y456WvYXXSGru7N7XIOs1ll2coclq0w4uaq469/DqJHd/frfrOuWi2k73qX0qzjBEX9FY9GPeySS+/iQ0iPF7j48yukbn+d0F4zcXSr2aVjc7PM7N2ST1RfLzx9r37rHx1l4LulOSTtLaJvnBdZ5mK+yznMloKzuOkcedSvA/d6t8DxFuemiYrzJDfLzKbvjfgEONJn1JXLdvbyDOP7nCMsyzkqRQgh7hC1/91EHXT06FFiY2Pp168fgYGBxMbG0qpVK61j1Sp/vEcvvvgin376Ke+++y6xsbHs3r1b64iaq+49Sk9PZ/LkycybN0+jxDWnqvcmLi6Offv2UVhYyMmTJ/Hw8CA0VMacitrpnOkSS7I308XQmhiP9lrHASDS0JLHAgayt/hX5metQa0Dk8clmzJp4uSHrg4UTO4UnQ1hBOg9+CnXPhNU/nqyhOdfusD3S410u9udubOb0LOHx/ULEKqVS3v+RfGlfQR0nGi3AsT/OLk3IKT78xVDP7a/Trkp367n+6Otq3JRgV5Drl2Ya9zIicAAPYl78vkycy+Tz61mW8E5Bnm35P0mg7nPp9UtFyD+p+/9vnTq5cGGb3PYu+XK63dUHBji04pjpZkcL5GJ54W4E9TkcIwaVZ0eC7YWERFBQkJC5c9PPfUUZ86coVOnTpplupbq9FiwtT/eI4COHTuycOFCTp06Rf/+/Tl48CDu7tqOQ65OjwVbq849SktL4+GHH+aTTz6hUaNGNZaxqj0WbK0692b48OEsX76ckydPMnbsWE3yCnEzZtXCvy79gMHBhScC76tV46L7e0WTac5lZe4OAvQ+DPHprnWk67KqKsllWfR0b6l1FHEZnaKjv1dbvs5O5JwpiybOtukJUFpq5Zsl2fy0IQ9fXz3Tng2mU0fDDfdRVZXM/Z9SeDERvzZj8GpaMz1Tnb3DCO42ldTtr5OaOJvQHv9E52j/iToLci3s3phPpxgPfAKuPSylyFqGe5sSDm914EjGGWIDmjDSpw0Bjje+l9WhKAoj4gPJz7Gw9JMMmtzlgl+D34d49fFsxlLjUZYaj/K8q/2XJBZCaEu+JqgBkyZN4vXXX79inoPFixdTXFysYaraJTExkdLSiqlAmjRpgoODAxbLtZd0ulNd7x6lpKRw//33869//YuIiAiNU2rjRs+fsWPHsmjRIlauXMmoUaO0jCnEdS3J3sz5sgwmBQ7F08FN6zhXedivH13d27Aoez0XTBlax7muDEs+JdYywmz0IVfYTpxnBE6Knp9stFzn/oNFPDf9PD9tyKN/Py/mvNG4SgWI7MNfk5+8CZ+Ww/FpOcQmWarK1b81Dbo8gyn3LGm73kEtr9qymLdj2+pcyi0qvYddPelksdXMdzmHefrcas40PQ3lOsYaezMpsItNCxD/o9crjH4qCAcHhTVfZ1/xmLNOz2DvuzhQnM7p0hybn1sIUbvU254QtUn79u156623GDVqFKqqotfr6datm3wgukxOTg69e/fGxcUFs9nM1KlT8faW8byXu949io+PJz09naeeeqqy7caNG3FwuL2uk3XJjZ4/bdu2JT09nTZt2mAw2P5NlRC361jJOVbl7qCPZ2c6G2rnN/g6RWFiwCD2F51kqXErf2tQO///SjZVdOWWlTFqH3cHF3p6tGRbwa884tcNdweXWzpOfkE5C77OYtv2AkJDHJnxz1Dualm1HgXGX5eRe2oVXs364xvx4C2d/3YZgqMI7DSJjL3/5lLSvwiK/ttVk1naSnFBObvW5dG+uzv+wb/3Oii1WliXd5IVxuMUWsvoYmjIqG4RvP59Lif3l19jBjfb8fTREzvch3WLczh9uJjwtr8XXe/xas4K4zGWGY/ybLAdQwghNKfUhfGd1xIVFaXu2bPnim3Hjh2jdevWGiUSQtRX8toi7KXEamLa+f8ACm81/nOtX4Hi66z1rMpNZG7jpwhx8tM6zlW+yd7JSuM+vgyPv+0x7ML2zpmymHZhMWP8ujPEp3pDVFVVZXtiIfO/yqS42MqwIT6MGOqLo2PVhi7lnl5L1sEv8WgUQ2DkX+z2wb+qjCdXk314IZ5h/QjoONEuQ7DWL8lm8w9Gnnm7EUGNnDGr5WzMO81S4zHyykvp6BbMA75taeZSMVHkx59lkLizgI/nNavyfb0V5jIr7z17HmdXHU+90QgHh9/PtST7ED8Yj/J2owE0ctZ2cl4hxO1RFCVJVdVrrs0swzGEEEIIjSzI+olMSx5PBQ2v9QUIgPu8u+OoOLDMuFXrKNd01pRJqJOPFCBqqSbO/rRyCWZd3iGsqrVa+370aQYf/vsSgQGOvPFaIx4Y5VflD8r5538m6+CXGIKjCez8Z80LEAA+LQbj3XIY+ckbyDm2xObHLy0uJ3FtHm26GPBr6MimvNNMPvcjX2btI8TRgxmhfZge0quyAAEQHWmgpFTl8FH7Dhd2dNIxYIw/6efL2LPpykkqB3q3xFnRs9x4zK4ZhBDa0v5VWAghhLgDJRWdYHP+PoZ6d+cu18Zax6kSL72Bvp6RbCs4yCWzUes4V0k2ZcpQjFpugHd7Mi0F7Cuu3jLqkZ0MjBvjz2uvNKRxI+cq71eY+gsZSf/GNaAtQdFPo+hqT4HKL+IhPJv0wXhiKbmnfrTpsXf+lEdJSTkewwp57vwaPs7cg4+DCy+GxPJyaBytXK/+d9K2jRsuLgq79xTZNMu1tL3bQFhrF9YvyaakqLxyu4eDM/d4hbO98DzpZQV2zyGE0IYUIYQQQogall9exMcZK2niFMRovzit41TLEJ8eOCg6lhu3aR3lCkZLEXnlJTIpZS0XZWiKr4OBtdVcrjM6yp1BA7zR6ao+TKA44yDpuz/A2ac5wV2fQ+dQ872NbjTsWVEUAjo9gSGkC1mHFlBw3jY9jEwl5aw+dYbM546zSN2Ls6JnSnBPXmvYj3ZuQdcd+uHoqNCxg4GkvUVYrfYdrq0oCveNC6Ck0Mqm76+ciHKw913oFYUVucftmkEIoR0pQgghhBA1SFVVPslYRVF5KX8NGom+jg0d8NV7EOfZiS35+8ky52kdp9JZmZSyTtArDtzj1ZZDJRe4WGa/3jQl2b+StnMuTu4hhHSfhk5/axNh3laGonLmPnOOL99MJSut7JptFEVHUNRfcQ1ow6W9/6Yofe8tn09VVfYVpfHc6Z+4MOI0rp46ngnqxhuN+hNpCK3SvBNdIg3k5Zdz8lTpLeeoqpCmzkTGeZL4Ux6Zqb/fHx+9K3GezdiSn0yWWVaSE6I+kiKEEEIIUYN2Fx1nd9FxHvSLo5FzoNZxbslQ74qZ61fkbtc4ye+STVkoVMw7IGq3Pp4R6NHZbLnOPzLlnSMtcTZ6Fx9CeryAg5O7Xc5zMxu+zcGYaeHciRLen3Ke9UuyMZddPReGzsGJ4Lufw9krjPRd71KSVf0eAEeKM5hxcROz034mr7SMiMQWvNd8IN08GqOrxqSXHTsa0OvhlxoYkgFwzwO+ODop/Lgw64rtQ7xbASqrpDeEEPWSFCGEEEKIGlJqLWN+1loaOwUxyLub1nFumb+jF709O7A5fy9GS+0Yt51syiTI0QvXOjDB553OS+9GN48W/Jx/nGLrtXsI3KqyglRSt7+OTu9MSM8X0btos9x3+nkTu9bl0aWfJ39/pwlt73Zn8w9G3nvuPMeTrv6Ar3N0JaT7dPRu/qTtfAtTXtXmzDhZmsWsiwm8lrqZTHMRfTIjCH03gkc7t8LhFibgdHPV0TbCjT1JRTccSmIrHt564kb6cmJfMb8e+P2+BDgaiPEIY2P+GXIt9u+VIYSoWVKEEEIIIWrI0pyfybbkMzFg0C19QKhNhvnEUK5aWWncoXUUoGI4hgzF0JZqtVCWn1KlD68DvNpRqprZkm+7VRDMxVmkbp8FqkpIj3/i6KbN80FVVVZ+kYmzm457HvDD00fPg083YOJLIegdFRa8ncbCt9PIyTBfsZ+DsychPV5EcXAhdfsbmIsuXfccySYjb6Vu5aWUjZwry2Wcf0fmhA4i92sPwpq70TTC9ZbzR0UauJRh5vx52xaIrqf7AG98gxz5cWE25eW/P3eG+rTGolr5MfdEjeQQQtScuv0OqBY6deoUo0ePJiYmhpiYGAYMGMCJEyfw9PQkNjaWXr16MWDAALKytEx7MgAAIABJREFUsm5+sHrIZDIxceJEYmJiiIuLIz4+vvKxiRMnMmTIkMqf33nnHWJjY/n/7N13fBR1/vjx1+xudjdb0islCQQIvRMSWkINVRBEESmWO9G7k1MU9c47f3J+76x4yHmcHKJib0cRAUFK6L1ITSDAEgKBlN1sskl2N7s7vz8iUSSBlC2BzPPxyEMyO/OZ96yzm5nPvD/vT2pqKkqlsurfH3/8sS9C95pFixYxe/bsqt9XrVrFww8/XPUepKSkkJKSwpkzZ3wYpe/MnDmTzZs3V/2emJjIf//736rfH3jgAebPn8/u3bvJycnhySefBODBBx/k+++/r1rPYDCQlJTkvcAlTd4lewHfFe0mRd/9tpkN42Yi/YIZoO/KxuIDmB3eSd2uicVpJd9RQpzUCeFTRVnryN70DBc3P4f5/EZcN3mCHa+OpI0qkvXmY7jc8MTdYS3i8s6/43KU06z/n1DqmzW4zfo6ttvC+VNWRkwJRaP/ueZLfCcNT7wWw8gHQjl7vIwFT2ezebkRR8XPx++nCaN5/z8juhxc2vl3HNai69q+aDPzVu5Onr+4gUxrPlNCurAwdgyjgxI4ubOMogIHg+8OrlX9h5ok9tEhl8POPd7JclL4CYyeHkpejp19P/xcZ6aZUk+SrgU/mLOwOL3TISKRSLxD6oRwo4KCAkaPHs0f/vAHtm/fzvbt2/noo4+Qy+V07NiR9PR0tm3bxsCBA3nvvfd8Ha5PrF+/HofDwfbt29myZQvz5s0DwGQy4XK5aNeuHceOVY4RnTNnDunp6aSnpxMSElL17+nTp/vyEDzu8ccfJyMjgz179lBUVMRrr73G22+/XfUebN26lUcffZT58+f7OlSfSEtLY+PGjQAUFhbSokWL6zoljh8/zpw5c0hOTqZFixYsWLDAV6FKJFVEUeSD/LWoZUqmhg7zdThuMyF4ABWigzVFu30ah8FW2bEvzYzhW+UFJ5GrgkCQkX/kPQzrHif/6DLsJZerXX9kUBeuVJg5VnaxQft12i1c3vUKjnIj0cnPoQpq1aD2GsJmdbHuk0KatVLRZ0jADa8rFAKDxgXz5PwY2vfUsPErI2/PzebMjz8XYFQGtKBZv+dwWs1c3vUKTnspl+0lLLyym2cvfs+xsitMCu7Ev2LHMiGkI2qZH06nyNZVJpq3VtG2m6ZBxxCgl9O1s4ZdeywenyXjmg69tLTu5M/Gb4yUWX6esnNCcEfKRQfrzU3zwYtEcqdS+DoAT8k/uwxbqcGtbaq0cYTHz6zx9cWLFzNt2jRSUlKqlkVERFBW9vMfFlEUycnJYeTIkW6NrT6WncnHYLG5tc04nYqZbWt+EtWpUyeef/550tPTSU1NJTo6GoAvv/ySMWPGEBMTw7Jly3jzzTfdGld9bVmWT77Bve9ReJyKwTNrfo8EQWDJkiVMmTKFdu3a8eqrr6LX669bJzs7mw4dOrg1rvr4clk+F938/rSMU3HfTd6f4cOHs3DhQgA2btzIxIkT+eyzz3C5XJw6dYrOnTvz0EMPMWXKFNq3b8+UKVPYs2ePW2OUSOpqt+UEx8vP83D4aAIVWl+H4zbNlGEk6zqzwbyfccH90MsbdvNTXwZpZgyfE0URqykLbVQvInrOwmo8jfnchsqfs+vwj+hKUOsRaKJ6Ivw0FClJ14aPC3byvfko3bT1yw5yOazk7n4Ne3EOzZKfxT80wZ2HVWfpK0yYjQ6m/DHyptOJBoX5MfWpaE7/WMrqDwr44JXLdErUMmZGGEFhfqhD2hLddw7HD7zDVxmfcFAThFKQc1dQB8YGJ6CXq65r79huC4VXKpj2dFSDsiCu6Zes59/vXuVMlpWEdvUf2lFbgiAwdmYY/3ruIpu+MTLuwcrPcqwqiF7aZqwrOs3ooHb4y/w8HotEIvE8KRPCjXJycujcuTMAJ0+eJDU1le7du/Ppp59W/d6pUycyMzMZNGiQj6P1jfj4eFavXs1XX31FUlJSVXr8N998w6hRo0hMTGT37t04nc5btHRni42NJTExkYsXL1adK0ajseqc+vLLL5k4caKPo/SN8PBwRFHEZDKxceNGhg0bRs+ePdm/fz+bNm1ixIgRvg5RIrlOucvGxwUbaKWKZlhAL1+H43Z3Bw/EKtpZV7TXZzEYbAWEKHQEyD1/sySpnqMsD5e9BHVIGwRBwD80gag+TxA38t+EdLgXe3EOuXve5MKG2ZhOr8JpK0YhyBkW0IkjZRe4Uo/pXkVnBbl752M1ZhHVZzaayG4eOLLaK7xiZ8caEz0G6olNqN252K6blj++EcPw+yqLMy54Optt35q4ai3lU8HO2wnDOKLWM6ismLdjRnF/WNcbOiBcLpH0lSYiWypp38s9nZy9e2pRKgV27rK4pb3aiIpR0WdoAHs3mLma8/Pwi7uDO2Jx2dloPuu1WCQSiWfdsZkQN8tY8JT4+HiysrIAqoZfvPTSS4SGhlb9DrBp0ybuvfdefvjhB6/H+Es3y1jwpPj4eBYtWkReXh6DBw+mVatWZGRk8MADDwCVKfbr169n9OjRPonvl26WseBJ586d4/Tp00RHR7N+/XrS0tKqhmNAZSfXqFGjOH78uE/iu+ZmGQueNGzYMDZv3szly5eJiopi6NChbNiwgYMHD7Jo0SK2bNlywzb+/v7XZSWVlZWh0fjmqa2kafnGuJUiZwlzou9FdpsXo6xOS1UEidoOfG/ey9igZDRytddjOG/Lp5VSGorhS1Zj5fWPOrjNdcsV6iBC2k8kuN14SnMPYD63nsITn2M89Q26FskMiEthJTI2FB1jRviAWu9PdDm5sn8h5XnHiOj5GLrmfd16PPXx3bICFH4CaVND67Sdwk9g8N0hdO+v55svLvGJ+TAlFwqQyWBoUBuGFudTcfZbbBUViD0fq8okuebkgVLycuzcN/vm2Rd14e8vo2cPLXv2WZgxLQyFwj3t3sqwe0M5usvC2o8LePD5aARBoI06lC7+kXxXlElaYBuUsjv29kUiaTLuvKshH5o+fTpLly7l8OHDVcus1huLMjVv3hyTyeTN0BqNQ4cOYTZXPu2IiIggNDSU559/noULF7Jy5UpWrlzJ//73P5YtW+bjSH3H5XIxa9YsFi5cyIIFC3juueeq3rNrIiMjsVgsXpk+qzFKS0vjnXfeISGhMu22X79+bN26lYKCApo1q74YWa9evfj222+r3rNVq1bRs2dPr8UsaZou2vJYV7SHwQE9aatu4etwPObukIGUuWx8b97n9X3bXBVcriiSilL6mNWUhSBXoQxoWe3rgkyOrnlfmg98kZZD30Afm4rl0l5Kt71M57JStpiPUVZRuwKnougi79BiSnP3E9Z1JgGxqW48kvrJOFhK5uEyhkwKISC47jfJxU4ra2Qn2D7mACVJBYSeCqPZ/E5oPm9OcMgwQjpMpiR7G4XHP73ub78oiqQvNxEa5UeXJJ07D4kByTqKS5wcP1l265XdRBcgZ8ikEM78WEbm4Z/3OyG4I2anlS3F570Wi0Qi8RypK9GNIiMjWb58OXPnzuXKlSsEBQWh0+mYOXMmzz77LKmpqQiCgMvl4t133/V1uD7hcDgYM2YMgiDgdDoZNWoUX3zxxXU1Mjp16kRGRgZFRUUEBflmfm9fev3110lLS6Nt27ZAZYHO2bNnVw3HEAQBu93O4sWL3TLu83aUnJzMwYMHmTt3LgAqlQq5XE5iYmKN2zz00ENkZmbSq1cvFAoFMTExLF261FshS5ogURR5P38tGpmaKaFDfR2OR7VSRdNT0461RXsYFdQXf5nq1hu5Sba9EBGRVlJRSp+yGrNQBbVCkMlvua4qoCUR3R8hrNP9FGdvo9+lbfyo8WfV3pcZHtyNwFbDapxeUxRFCo5+RMnFbYR0mExQ/Ch3H0qdVdhdfPdRAeHN/EgeWbfrFovTxndFmawrOoNddDJQH8vEkE6ExmrYWmFi6yoTmYdLGXrPENrGlVCUtQa5MoDghPEAnD5SxmWDjUmPRbgtC+Kabl21aDUydu220L2r92rZJKUFsm+jmbUfF9CmqwaFQqCjfzgJ6jBWF2UwNLA1CuHW55lEImm8hNv1SWrv3r3FAwcOXLfs1KlTjaJYn0QiubNI3y2S+thecpR/X13Bb8PHMjTwzqsF8WtZ1kv8Jec9poYO467g/l7b7wbzMd7P38Y7sTMI89PfegOJ24kuB+dWP0Rg6zTCukyr8/Yul4vnDR9jtxfz+1O7EABtdC8CW6fhH975ug73wpNfYspcQVCbMYR2ntYoOuPTVxjZ8KWRh/7cjLZdazfMr8xVwdqiTNYUnabcVUGyriX3hHSmufL6GTUKr9hZ/UEBp38sIypGyYB+WwkQ1xDe/bcExA3h3RdzKDE5eXpBLHIPDJlY/F4eu/eW8N9/t0Kp9F4CdcahUj56PZfR08MYMKayY+dwaS6v5W5jVkQfBge09losEomkfgRBOCiKYu/qXpMyISQSiUQicbMyp5VPCjYQr2rO4ICmMeynjbo5Xf3jWVO0m7TARFReqmJvsBWgl6kJVbg3FV1SezbzBURXBeqQNrdeuRoymYzRYYm8m7eZstS/0OLyUcyGzZTmHsBP14zA1iPQxwyi2LAJU+YKAmIHN5oOiKKCCrasNNEpUVurDgirq4L15ixWmzKwuOz00TZnckhnYlTVZ1CERimZ+Xw0J/aXsmZZAd98kUz7DtH0sH6OcCGIi2cCGf9IuEc6IAD6J+vYsrWYQ0fKSEr03mcsoYeGtt00bP6fke4D9egC5HTXRNFKFcwq0ylS9HF3ZI0diaSpkD69EolEIpG42VfGLRQ7S3kkfDSyRnCj5C0TQwZhdpayqfig1/ZpsOUTpwprFDekTZXVeAYAVXD9OiEA+unaopep2WjNJrTT/cSN/DcRvX6HzE9DwdEPMax7nMLjn6JrnkR4j982mv/f6z4pRHTB6Gk3Hw5kdzlYY8pk9oU1fF54lLbqUP7RYjhPRw+osQPiGkEQ6Jyo46n5MaSMD+LM6TiWr3uK7z6tQB8o0jPFcxlAHTv4ExwkZ+fuEo/tozqCIDB6ehh2q4tNXxdWLZsQ3IErFRb2WHK8Go9EInEvKRNCIpFIJBI3umC7wnrzfoYH9qa1uvpCqXeq9v4xdPSPY7VpJ8MCenu8ir1DdJJtK2RUkG+nZmzqbKYs5OpgFP51mxXil5QyBYMDOrK66DD5FcWE+wUQEDOIgJhBWE1nMZ+rnFEsosdvbpgdwlfOnijj2B4LQ+8JITii+syfCtHJZvM5VppOYnJa6eIfyeSQzrTzr3sNE6VaRtr9YfQYFMC3S69w7qSK5MQtyMQowDMdETKZQFJfHRs3F1Na6kSr9V4thsgWShKHB7J3g5m+wwMrp/DUtqC5XwArTSdJ0rVsUp28EsmdpHF8i0skEolEcgdwiSJL89eil/tzb8gQX4fjExODB2FyWkgvOXzrlRvokt2EAxetpJkxfMpqzEId3KbB2QnDAzsB8IP5xHXL1cHxRPZ6jMhejyE0kukZnU6R7z4sIDhcwaC7qs9ksLsc/OniBj4oOESkn54Xmw/mheap9eqA+KWI5koe+WtLZv1FoH2rdPIOvevR2bL6J+upqBDZf7B2s5e407B7QlBrZKz5qABRFJEJAhNCOpBtN3Oo7LLX45FIJO4hdUJIJBKJROIm20p+5LT1IlNDh6OT+/s6HJ/o5B9HO3VLVpl24BCdHt3XeVs+AHHSzBg+47RbqCi9groBQzGuCfcLoLe2FZuLT2B3OdwQnefs3WDm6kU7Y2aE4VdDwcbvzWfIsRczOzKZ/9d8MB39I9y2f0EQiO0cT3iXByi9chDz2XVua/vX4luriIzwY+cu7w7JANDo5QydHMLZ4+Wc+qkTpJ8uhgiFlhXGk012qnKJ5HYndUJIJBKJROIGFmc5nxX+QDt1Swbpm+7wAEEQuDt4IIWOYrYV/+jRfRls+agEBVF+TW8658bCasoCQFXPopS/NjKwCxaXjZ2W025pzxMsZgcbvzbStqs/HXpXP3WlxWlnlekU3TXR9NPHeKyGRWD8KLRRvSg4/ilW0zmP7EMQBPol6zh+spyiIu93DvUdFkh4cz/WflyIo0JELsi4K7gDZ21GjpVf9ei+XaKLw6W5vH1lF+nF5z26L4mkKbllJ4RQ6T5BEJ4UBCFYEIQYbwQmkUgkEsnt5MvCzZQ4y5tcMcrqdNe0obWqGStNO3CKLo/t57ytgDhVeJN/v33JZswCBNRB7pkysaN/c1oqQ1hfdKzRPuVe/3khdpuLMTPDa+xc+NZ0ijJXBfeHdvFoLIIgENHzMRTqQK7ufxtXRZlH9jMgWY8owu69Fo+0fzNyhcCYGWEYr1aw6/siAFIC4giR+7PCeNIj+zQ5ylluPMHsC2t4LXcbuy0X+bLwGC4Pfp9JJE1JbTIhlgK9gamAA1js0Yhuc1lZWUyePJmBAwcycOBARo4cSWZmJgEBAaSmplb9vPXWWxgMBtRqNQsWLKja/sEHHyQ9Pd13B+BhI0aMIDU1lfbt2xMTE1P1fly4cIE5c+bQr18/Bg0axIABA1i9ejUAJpOJ3/72t0RFRV3XltFoZMKECSQlJdG/f38uXLjgi0PyiJrOo4yMDCZMmEBKSgr9+/dn6tSpWCzevyDwJYPBQEBAAIMHDyY1NZUZM2ZgMpmYOHEiKSkppKam8uKLL163TX5+Ps2aNePDDz/0TdCSO94562U2Fh8gLbAPsaqoW29whxMEgYnBA8lzmNhZcswj+3CJIhdsBdJQDB+zmrJQBrRA5uee4UeCIJAW2AWDvYDT1ituadOdLmZZOZheQv/RQUQ0V1a7jtFRxjrzGfrrYolVBXs8JrlKT2Tv2VSU5pF35D2PdN40b64kNkbJrj3eH5IB0K6bloQeGrYsN1JS5MBPkDM2uD2nrPlklOe7ZR8uUeTH0lzm5+7g94bVfGU8TpSfnj9GJvOHyCRMznKOl+e5ZV/eYHU52WO5ikPqOJE0QrWp7tNKFMWHBUHYIopiiSAIKo9HdZsqKChg9OjRLFmyhJSUFADy8vIoLi6mY8eON3QuGAwGxo0bx9KlS3nkkUfQ6z03xVJjsWHDBgA+/PBDMjIyePXVVxFFkbS0NEaPHs38+fMRBAGbzcaxY5UXrgcPHuTxxx+v6pS4ZurUqfzlL39hwIABiKKIy3VnfMnWdB5duHCB6dOn89lnn9GzZ0+g8r1xOBr3uFlP6NixI1u2bAFg/vz5xMfH88QTTzBv3jwAcnNzr1v/j3/8I5MmTfJ6nJKm4VoxygC5lntDBvs6nEajlzaBGGUkK0zbGaDvgszNMxpcqTBjFSukopQ+JIoiVtNZdNG93druAH07PivczffmoyT4R7u17YZwuURWf5CPPljOkIkhNa73jfEELlHk3tDOXovNP6w9IR0mYzz1FZrwzgTEub8wbv9kPZ99WcjVvAoia5gNxJNGTw/j7bnZ/PCVkYmPRjA0oDUrTSdZYTrJn/xT6t1ukcNKevE5NhefI89Ril6mYkxQAkMCWhOtrLw2t7ucaGV+bCsx0FXT+Duaj5QWsDQ/g3yHlYfD2zMisIWvQ5JIrlObTgg/QRCUwLVu1duiEyIjfxklNoNb29Sr4mgfPrPG1xcvXsy0adOqbhwBIiIiKCurOTVOq9Xy6KOP8uabb1bdQHnLsg35GK7a3NpmXKSKmSPqdkG4a9cuHA4HTz75ZNUylUpF796VFzXDhg27YZvjx4+jUChYvHgxzz33HEOGDOHll19uWPDVuJi/jHI3n0f+qjha1uM8WrJkCTNnzqzqgADo1auXW2Orq2X5mRhs7n0qEqfSMzM8oVbrVlRUcP78eZ588km+/fZbxo8fT8+ePYmO/vmi9euvv6Z169a0aeOe8coSya9tKT7EWdslfh95Nxq52tfhNBqCIDAxZCALrnzDHstJ+unde0NmkIpS+lxF6VVc9hJUbihK+UtqmZJUfQfWm49hdJQSoqi+7oK3HUovIeesjcm/j0TlX32n2mV7MenF5xkR2IYIP51X4wtOmEB5wQnyj36IKqQtqoCWbm2/X5KOz74sZNeeEu6+q+ZOGE8Jb6YkOS2QXevMJA0PpFkrFaMD2/GF8RjnrEZaq2sfk0sUOVF+lY3msxwovYQTkY7+EUwJ7UofXXP8hOunIlXK5CTrYtheYqA8vAJ/mfc7YWqjyGHjo4LT7LJcpZmfhlCFin2WPKkTQtLo1OaxxLvAdiBeEIR1wAeeDen2lZOTQ+fOlRdZJ0+eJDU1le7du/Ppp59W/X7tZ+vWrVXbzZo1ixUrVpCXd/ukeLnTL983qByykZSUxBNPPFHjNhkZGZw4cYI33niDrVu3cujQoRsyJW5XNZ1HH374Ie3bt/dxdI3Dtfdl2LBhRERE8MILL/Dee+/xz3/+k9TUVPbv3w9UZpUsXrz4huEZEom7FDvL+LxwEx3UsQzQeXbs9+0oUduR5n5hrDBtx+XmFPHztnzkyGih9P7NkKSS7aeilGo3FaX8pRFBXXDhYqP5uNvbro/yUifrvygkNkFN9wE1dy58UXgMpSDn7uCOXoyukiDIiOz9B2RyNVf3vY3L4d4HTWFhfiS0U7Nzl++GgQ6ZFIK/TsZ3H+UjiiIjAtugkfmx0nSqVtubHVa+NZ1iTvZa/n55KyfK8xgZ1Ja3YkbxYvPB9NPH3NABcc1AfRw20ck+S447D8ktXKLIZvMlns7ezT5LHpNDWvNaTBID9dGcLDdR7LT7OkSJ5Dq3zIQQRfETQRB2A92Bk6Io1u5T7mM3y1jwlPj4eLKyKv8gXxt+8dJLLxEaGlrjcAwApVLJ3LlzPfIk/2bqmrHgKfHx8Sxbtqzq9w0bNpCens67775b4zZyuZyhQ4dW1YkYO3YsR44cYdy4cW6N7WYZC55S03kkl8s5d84zla/rq7YZC+5W3eepe/fufPzxx2RlZTFixAiOHj3KU089xRtvvIFSWf24XYmkob4o3ESZy8rD4aM9Vv3+diYTBO4OGcg7V1dwoDSDRF0Ht7VtsBUQowpFUcMNg8TzrMYsBLkKpZufuANE+QXSXRPLpuIT3B3Su8YbQ2/Z+LWRshIn4/7crMbPepa1kH2lOUwK7kSgwjdZUQp1MBG9f0/urlcoOLaMiB6PurX9/sl63l+WT/ZFGzEtvZ8c7a+VM/zeUFYtzef43lK6JOkYGdiW5aaT5NjNtFAG3rCNKIqcLM9jY/FZ9lku4cRFe3U494R0IlHbEqWsdudWO3UokX46tpUYSAlo5e5Dq7dL9lKW5J0iw1pEB3UQv43oQDNlZfZQX10EK00GDpTmMySguY8jlUh+VpvZMV4EHgA6AZN/+l1SjenTp7N06VIOHz5ctcxqtdZq2wceeIBdu3aRnZ3tqfAarV69elFSUsInn3xStexW71tycjL79u2jvLwcgPT0dLp27erROL2lpvNIoVCwdOlSTp/+edqyzZs331EFOetr9+7dVedMbGwscrkch8NBZmYmr732GlOmTGHhwoX85z//4ZtvvvFxtJI7xRlrDluKDzEqKImWqghfh9NoJes6E+UXwnLTNrcVzBNFEYMtXxqK4WNW0xlUwa0R3Fzv45qRgV0xO8vZY8nySPu1dSXbxt4NZhKHBdAsrvobb1EU+bzwKAFyFWODfdNBf402shtBbe+i2LCZkpxdbm07KVGHTAY7d/mmQCVA7yEBRLZU8v2nBVTYXYwKaodKUNyQDVHstPGdKYM52et4+XI6R8uuMiKwDW/GjOSlFkMYoI+rdQcEVA4xG6SP42R5HgUVpW4+qrqzu5x8XXiWZ7P3cNFuYVZEB15s3quqAwIgTqknQuHPXkvTzLaWNF61qQlxbQJeOTAauOS5cG5vkZGRLF++nLlz53LlyhWCgoLQ6XTMnDmTZ599ltTU1Kp177rrLiZOnFj1u0wmY968eYwbN67JpY4LgsCqVat4/vnneeONNwgODkYQBObMmVPjNlFRUTzzzDMkJSWh1WoZMGAA48eP92LUnlPTefTaa6+RlpbGY489hsViQa1W0759e+bPn+/rkH3OaDSSkpKCWq2moqKCZ599lqCgIPbt21e1zksvvURcXBz33HOPDyOV3Clcoov389cSJNdzT0j9C6I1BXJBxoTgAbyb9y2Hy87QU9uuwW0WOiyUuKzEKRtHRl9TJDorsJkvEBQ/ymP76KJpSbRfEOuLjjFQ75sbe1GsLEap0sgYfm9ojesdLbvCifI8Zob1aBT1AkI73ou18BR5h5egDo7HTxvplnYDAuR07axh5x4LU+4N9UkGmFxeOWXn+3+/zM61RaROCGFYYDxri05zT3AnTM5yNprPsteSgwMXCeow7g7uSJKuBUpZbW59ajZAH8vXxuPsKLnAhBDvD7m55kSZkffyM8itKGOALorpYe0IVNyY9SkIAn11EawtysbirEAn9/25KZEACHV5KiFUdnWvEEXR53d7vXv3Fg8cOHDdslOnTtGhg/tSPSUSiQSk7xbJjTaY9/N+/lpmR05ye8HFO5FDdPLUhXcIlGt5ucUjDb5xOVB6njdz1/K35pNo59/4K9XfiazGM+Rs/StRiXPQNU/02H7WFf3IsoId/L3FPcSr3XMjXRdHd5XwxcKrjH8knL7Db0z1h8rx+H++uIFSVwVvxY7y+dCRayrK8rm4+Xn8tJG0SPkbQgNvwK/ZtqOYRYvzmPfX5iS0c8/UrPXx8Zu5nD1WxpwFsTj1Fcy+8B0yZNhEBxqZH4P0cQwNaE1LVZBb9/tSzmaKnVbmx4zyeidMidPOpwVnSC/JJULhzyMR7emmqblzDOCM1cxfc/bzu4iODApo5qVIJRIQBOGgKIrVTp9U1/w5NRDT8JAkEolEIrk9mR2lfFm4mc7+rUjWdfJ1OLcFhSBnfHB/smyXOFbe8No2Bls+AhCjuvnFt8RzrB77diSlAAAgAElEQVQsSvlLKQEdUAt+fG8+5tH9VMdmdbHuk0KaxanoMzSgxvV2W7Ix2IuYHNK50XRAAPhpwonoMQtb0TkKT3zutnb79NLh5yewc7fvClQCjJ4WitMhsuGLQoIV/kwM7kRrVTCPRSTyn7i7eDC8p9s7IAAGBcRxuaKEszaj29uuiSiKbC/JZc6F3WwvucL4oDjeiEm6ZQcEQBtVAKEKFXtLpSEZksajNjUhcgVBuCwIQi6QAfzX82FJJBKJRNI4fVa4EavLzkNSMco6SQnoTogigOXGbQ1u67wtn2i/YNSNIO29qbIazyBXh6Dw9+zsJBqZkkEB7dldcgazo+Ypzz0hfYUJs9HBuIfCkMmq/6w7RCdfFh4jRhnIAH3je06na55IYOsRFGWtofTKIbe06e8vo1cPLXv2WnA63TvrTV2ERinpNzqIQ1tLyDlr5e6Qjvy/FkNIDWiFyk1ZH9VJ0rbAT5CzrcTgsX380pWKMv5x+TD/vnqCSD9//tEykfvD2qCqZT0LQRBI1EZwtMxImcvh4Wglktq5ZSeEKIrRoig2++m/MaIo/scbgUkkEolE0thklmezteQIY4OSaa6UiiLWhZ+g4K6gfmRYszlZbmhQWwZbAa2kopQ+ZTVleTwL4pq0wC44cLGp+KRX9gdQeMXOjjUmegzUE5tQ85CDTeZz5DlKmRLaFZmHCnQ2VGjnaSgD47h68D84ygvd0mb/ZB3FJU6On/Bux9CvDb47BG2gnDUfFbit8O2taORK+mibs6skG4fo9Nh+HKKLlcbzzM3eQ5bVzENhCfytRR9iVfo6t9VXF0mF6OJwaYEHIpVI6q7Gb0tBEF4RBOEf1f14M0CJRCKRSBoDp+hiaf5aQhUB3B0yyNfh3JaGBPQkUK5tUDZEsbOcQoeFOJVUlNJXnLZiHKV5qIO90wnRXBlMV/+WrCk6wmV7kVf2+d2yAhR+AmlTa053t7oqWG46QXt1OD000V6Jqz5kciVRfWYjOu1c2f8OoqvhN87du2nRaGQ+H5Kh1sgYcV8IFzKtHPViLAP1cVhcdg6X5nqk/dPlRfzp4l6+MJ6lhyaU+bHJpAW1RFbP7Lt26kCC5EpplgxJo3GzLtsMILOGn1oRBCFBEIRdgiB88Ytlf/9p2W5BEFJ/WuYnCMJ/BUHYLgjCNkEQpCpfEolEImlU1pv3kW2/ysywkahlN1Yhl9yaUubHuKB+HC8/z+nyi/Vqw2CrfJInTc/pO96qB/FLD0ekIBdkvHp5tceHZWQcLCXzcBlDJoUQEFxzWv+aotOYnTamhnZt9EOzlPpmhHd/BGvhKYyZyxvcnp+fQGJvLfsPWLDbXW6IsP56pQYQHafk+08Lsdu8E0tXTSSBcrXbh2SUOR28n5/B/7t0gFKXg2eiuzEnuhshCnWD2pUJAom6CI6UFWB1QyeURNJQNXZCiKK4rKafOrTfF1h47RdBEIYA3UVR7AdMAt4VBEEBTAccoigOBGYj1Z2QSCQSSSNicpTwdeEWumna0Efb3tfh3NaGBfZGL9Ow3FS/bAiDLR+AVlImhM9YjVmAgCqotdf2GeUXyNzo0RQ5y3g9dw02V4VH9lNhd/HdRwWEN/MjeWTNRQ2LnTa+M2XQW9ucdv63R4dYQMwg9C0HYcpYTln+iQa317+fnnKryOEffTskQyYTGDszHHOhg41fGXE6PD8sQy7IGKCP4VBpLiVOW4PbE0WRvZarPJ29ix/MOYwMbMn8mGR6a933PZeojcAuuvixTBqSIfG92hSmfEkQhHxBEK4KgmD9qUBlrYii+BFw5ReLhgJf//TaZeACkPDT8q9+Wn4ECBUEQVv7w5BIJBKJxHM+LfiBCtHJg2EjG/0Tz8ZOLVMyJiiJI2VZnLVervP25235hCn06OQNezIoqT+rKQtlYAyyBj6drau26iieiBzOOVse/7r6Ay7R/U+9d64pwni1grEPhqNQ1PxZX2k8iVV0MiW0i9tj8KTw7g/jp4vm6oF3cNjMDWqrUwd/ggLl7NxV4qbo6q9VB3+6D9CzY00Rb8w2kL7SSFmJZ5/4D9LH4cTFbkt2g9opqLDyZu6P/PPKMQLlSv6vRSIzwxPwd3NxzQ7+QehlftKQDEmjUJsKOmOAROBvQDfgmwbsLxz4ZfdbwU/Lalp+HUEQHhUE4YAgCAfy8/MbEIbn2Gw2HnnkEQYOHMjgwYN59NFHSU9PR61Ws3Llyqr1UlNTMRgMGAwGAgICSE1Nrfp56623qm3nTmEwGFCr1SxYsKBq2YMPPkh6ejpGo5EJEyaQlJRE//79uXDhQtU6oigyfPhwHnzwQR9E7V3XzovBgweTmprKjBkzMJlMTJw4kZSUFFJTU3nxxRcB+PDDD4mJiWHw4MEMHDiQefPmea04ky8sWrSI2bNnV/2+atUqHn74Yc6fP8/o0aNJTEykR48evPjiizgcUhVoScOdKDOww3KMu4L7E62UpoR0hxFBiWhlalbUIxtCKkrpW6LowmY667V6EL/WR9eamWEDOVB6nmUFO9z6966ooIItK010StTStqumxvXyK0rZYM4iRR9HC2Wg2/bvDTKFmqjEP+KyW8g7uAixAR05MplAcpKOwz+WUVbm+xT/e34XwcznoolormTDF0Ze+72BFUvyuJpj98j+YlXBxCgD2VpsqHcbVpeTP+fs5Xi5kQdC2/L3lonEq2ueDrYh5IKMProIDpUWYJeGZEh8rDadEMWAAYgVRTET6N6A/ZUCv/y2DgRMN1l+HVEU/yuKYm9RFHuHhzfONMz169fjcDjYvn07W7ZsYd68eQBMmzaNl19+Gafzxg99x44dSU9Pr/qZM2dOje3cKcaNG8fSpUspKbm+93zq1Kk888wz7Nmzhx07dtCiRYuq1xYtWkTnzk2nXEjHjh3ZsmUL6enpdOvWjfj4eLp06cLWrVtJT0/n8ccfr1p36tSpbNmyhW3btnHw4EF++OEHH0buWY8//jgZGRns2bOHoqIiXnvtNd5++23GjRvHyy+/zL59+zh06BAVFRX89a9/9XW4ktucQ3TyQcFawhVBjA8e4Otw7hgamYpRQX05UJrJBdvVWm9X7rJzpaJIKkrpQxWWK7gqSn3WCQEwMqgrY4K6s958jDVFR9zW7rpPChFdMHrazTu5vjYeRxDgnpDb85pEFRhLWJfplF39kaIzaxrUVr8kPRUVIvsOlLopuvqTyQQSemh5+IXmzH6jJd0H6Dm8rYS3n8nmg1cuc/pIKS6Xex/SDNLHcdZm5JK9uF7b/1hWQLGzgjlR3RgXHIvcwzOs9NVGYBWdHC03enQ/Esmt1CbPJxNoD0QJgvA813cW1NUmKus/fCoIQhiVQzEyf1p+F7BTEIQEKutDNChHbNnOfAyFDR+j9UtxoSpm9r/5hU+nTp14/vnnSU9PJzU1lejoaDIzM2nRogWBgYF89NFHPPTQQ7fcV3XtuNu2/GXk2wxubTNcFceg8Jm3XE+r1fLoo4/y5ptvVnWwHD9+HIVCweLFi3nuuecYMmQIL7/8MlCZGbB27Vreeecdr3bILMvPwWArd2ubcSp/Zoa3uPWKP6moqOD8+fM8+eSTfPvtt4wfP56ePXtWe06YzWby8vIIDfXO09r9y/IxGtz7OQuJU9FnZs2fM0EQWLJkCVOmTKFdu3a8+uqrrFu3jpSUFHr16lW1zrx582jbti2vvPIKDz74IFqtltOnT3PlyhX+9Kc/MXXqVA4ePMjcuXMB8PPz4/3336d58+ZuPR7J7W1d0V5y7PnMjZ6CSubn63DuKCMD+7LGtJsVpm08GTW5VttcsBUggtQJ4UPXilKqvFiUsjoPhPaj0FHCJ4W7CPPTk6RrWDxnT5RxbI+FofeEEBxR82f9oq2I7SUGRgclEOZXc7ZEYxfQajhl+ccpPPkF/mHtUYe0rVc7beJVREQo2Lm7hNRBnnmCXx9RLVXc/WgEw6eEsn+TmT0bzHz4ai7hzfzoNyqIHoP0KFUNv+EfoI/l08KjbC8xMCW0a52332fJRy/zo7MmuMGx1EYnTTBamYJ9ljy31puQSOqqNp++FCo7Dv4MWIH7G7C/NcBVQRB2Ad8BfxRF0QosBVoKgrD9p3//tgH78Kn4+HhWr17NV199RVJSEt9//33Va3/+85+rhlr80smTJ68bjrF169abtnOnmDVrFitWrCAvr3JsWlRUFCdOnOCNN95g69atHDp0iNWrVyOKIrNnz2bhwoVNaiz2tfNi2LBhRERE8MILL/Dee+/xz3/+k9TUVPbv31+17meffUZqaiqTJ09mzpw5VTfjd6rY2FgSExO5ePEigwYNwmAw0KbN9RegSqWSoKAgCgoqR3qVlZWxYcMG1q5dyyuvvALAjBkzeO+999i8eTNPPPEEf/vb37x+LJLGq9BRzDfGdHpp2tFLm+DrcO44Ork/aUGJ7LWc5JK9dkMsr82MIRWl9B2bMQtB4Y9S79sOW5kg8LuIYSSoo/n31Y1klNe9vsg1TqfIdx8WEByuYNBdNRejBPii8BhqmR8TgjvUe3+NgSAIRPSYhcI/mCv7F+K01y+TQRAE+ifpOX6inCJz4xsCqQuQM/juEOb+K457/xCJUi1j1dJ8XvudgfWfF2AubFjMQQp/ummi2F5yAVcdhwZViC4OleXTWxfu8QyIaxSCjF7acA6U5uPwQE0ViaS2apMJ0Q24G3gPKAEO12UHoiimA+k//VukcvaLX69TDkytS7u3cquMBU+Kj49n0aJF5OXlMXjwYJ5++mkAQkNDuffee3nnnXeuW//acIxbtdOuXTtat3ZfJeraZCx4klKpZO7cuVXZDnK5nKFDhxIVFQXA2LFjOXLkCDk5OaSlpREfH4/BYPBqjHXJWHC36s6L7t278/HHH5OVlcWIESM4evQoUDkc49VXX/V6jDfLWPCkc+fOcfr0aaKjo1m/fj2xsbHs2LHjunUcDgdFRUVVWSGTJk1CEARatmxJQUEBBQUFXLx4kYcffrhq/WbNmnn9WCSN1ycFG3AhMjN8pK9DuWONDkpmXdFeVhi384eoibdc32DLJ1DuT7D89n0CfbuzmrJQB7dG8NJN080oZQqeiR7Nizn/483ctfytxSSaKev+RHnvBjNXL9qZ9nQUfsqajyujPJ+DZZe5L6QLermqIaE3CnKllqg+fyRn20vkHV5MVOJT9XrY07+fnhXfmtiz18LIETfvxPEVhUKg+wA93frruJBpZefaIrZ9W8T21UV0TtLRf1QQLdvWr9DqIH0cC6/u5lR5Hp00kbXe7niZkXKXk0RtRL32W199dRFsK8nleJmR7lqpvo7EN275F0QURYcoil8Dk4FsfprdQlK9Q4cOYTZXjiSJiIggNDQUi8VS9fpTTz3F0qVLKS29eY/zrdq5UzzwwAPs2rWL7OxsbDYb+/bto7y8cvhDeno6Xbt2Zf/+/Wzbto0pU6bw2GOPsXXr1ib5xHr37t1YrVagMhNALpc3ycKLLpeLWbNmsXDhQhYsWMBzzz3HyJEj2bJlC0eO/Dw2eN68eUyZMqXqgkqh+LnPVRRFQkNDiYuLY/ny5aSnp7N161befPNNrx+PpHHKtRey23KCsUHJRPh5J022KQqQaxge2JudluPk2gtvuf55Wz5xqvAmlRXXmLicdmzmCz6tB/Frerma55uNRSbIePXydxQ56jZdZGmxk43fGGnb1Z8OvWuemE0URT4vPEqQXM2ooHYNDbvRUIe0JbTjfZRe3kfx+frVk2rRXElMSyU7dzf+61RBEIhr788Dc6J55u1Y+o0KIvNwGf/5aw7/+etFju4qwemsW0ZDb20z/GV+bCsx1Gm7vZY8/GVyOmtC6rRdQ3XVhOIvyNlbKs2SIfGdW2ZCCILQB5hFZf2G94EYTwd1O3M4HIwZMwZBEHA6nYwaNYquXbtWPdHW6XT87ne/44knnqja5lra/TV33XUXAwYMqLadO41MJmPevHmMGzeOF198kWeeeYakpCS0Wi0DBgxg/PjxjB8/vmr99PR0Pvzww6qZIZoSo9FISkoKarWaiooKnn32WYKCGucTB096/fXXSUtLo23byvGrc+bMYfbs2axatYonnniCwsJCHA4Ho0aN4v/+7/9qbEcQBP7zn/8wceLEqs/ZCy+8QEyM9BUngR/MB5AjY0RgH1+HcscbG9SP9eb9rDLt4LHI8TWuVyE6ybGb6K6N9WJ0kl+yFZ0H0YkquH71Azwl0i+QZ6PH8LdLK3kjdw1/bT4BdS1ruGz8xoi93MXoGTfv3DpUdplMawGPhPdC7eapE30tqO1YyvNPUHDsY9ShCagC6/4Z699Pz+dfFpKXV0HETWpqNCbBEX6Mnh7G0HtCOLi1mF3rzHyx8CqBoYUkpwXSe0gAGp38lu0oZQqSdC3YXXKRh2p5fjhFFwdL8+mpCcfPy1lFfoKMntpwDljy+U24y2tDQSSSXxJuNbWRIAhfAv8SRXHHTVf0st69e4sHDhy4btmpU6fo0OH2HqMnkUgaH+m7pWmxuuz8zvAW3TVtmR01ydfhNAkf5q/jB/MB3ol7kmCFvtp1zlvz+VPOVzwZldbgIoSS+inKWkPBsY+JG/UuCnXj6wQ/UHqe+bnr6KmJZU70qFveXF25aONfz16k74hA7nqo5uGFLtHFsxfX4xBdvBkzCsUdeNPmsJm5uOk5ZH4aWg7+BzJF3YYm5BdU8MRTF5gyOYQJd3n3yb67uFwimYfL2Lm2iHMnyvFTCfQcpCd5ZBARzZU33fZUeR7zLm3hD5F9GaCPu+W+jpcZ+b/Lh5gT1ZVEnXeHYwDss+Tx1pWjvNCsJ128nIkhaToEQTgoimLv6l6rzXCM+xpbB4REIpFIJJ6yo+QYZS6blAXhRSMD++LCxUbzgRrXOW+rLF4Zp5TGMPuK1ZiFwj+sUXZAAPTWtuLBsIEcLDPwYf52bvagTRRF1n5UgEojY9g9N78J215ygRx7MfeFdLkjOyAAFKpAInv/ngpLLvk/vl/n7cPD/Ehop74thmTURCYT6NBLy2/+2pwnXmtJ12QdB7YUs+DpbD589TJXsmueDSxBHU64QsvWYkOt9rWvNA+lIKObxjuzmf1aN00oKkHGXkvtp0iWSNzpzvwmlUgkEomkHkRRZIN5P7HKSBLULX0dTpMRpQyhh6YdG4sPUiFWX+vGYM/HX6Ykwq8hM4VLGsJqykLt46k5byUtqAvjgnrwQ/FxviuquZZ65uEyso6VM3RSCBp9zSn3dpeTr43Haa0Kpq/uzv5O0ER0IThhAiXZ2yjO3lbn7fsn67mYYyf7onun7vaF6FgVkx6L5Nl34hg6OYSLWVa+/NfVGju2ZILAQH0sx8uvYrxFXRKXKLLfkkd3TSgq2a2He3iCSianuyaM/aX5dZ7VQyJxB6kTQiKRSCSSn2RYs8m2XyUtMFEqfuhlI4MSMTtL2V1yotrXz9sKiFOGIZP+v/iEw2bGUZaPqhEVpazJ/aHJJOva8GnhbnaVnLnhdadDZO3HBYQ18yNpxM07tX4ozqLAUcb9oV2bxLkX0v4e1KHtyT+yFEe5sU7bJiXqkMm4rbMhfk0fpGDopBDGzAjj6kU7p4/U3MEwUB+HCOwouXDTNrOsZkxOO4m62s+k4Ql9dRGYnXYyrUU+jUPSNEmdEBKJRCKR/GS9eT9amZr++i6+DqXJ6eLfmuZ+YXxv3nvD00aX6CLbVkCcShqK4Ss2YxZAo5oZoyYyQeDxiKG0V0ez6OpGTpVfvu71PRvMFORWMHpaGHJFzR0LZU47K40n6eIfSRdNlKfDbhQEmZyIno8hOm0UGzbXaduAADldOmvYtbvkpkNhbkdd++kJDFGwbXXNN+zRSj3t1KFsKzHc9Pj3luYhR6CnxrffZz20YfgJMvZapFkyJN4ndUJIJBKJRAIYHSXst5wiNaA7qlpW1pe4jyAIjAzqyzlbLqetOde9lltRhE100EpVc/FAiWdZTVkgyFAFtfJ1KLWilCl4Jno0EX6BvJm7lkv2yqf6ZSVONv2vckrOhB6am7axuiiTEped+0PvvNnJbkapi0IT0Q2zYTOiy1mnbfsn68gvcHAmy+qh6HxDoRDoPyaQ8yfLyTlb87EN0seRYy/GYDNV+7ooiuyz5NFVE4JG7ttZVvxlCrppQtlnyZOGZEi8TuqEkEgkEokE2GQ+iAsXwwOkgpS+MlDfFa1MzTrz3uuWVxWllDohfMZqzEIVEINMofJ1KLWmk6t5vtlYFIKMVy9/R5GjlI3fGLGVuRg9PeymQ66KHOWsLcokSdeS1uqmN3tAQKthOK1GSq/UXFejOr176fDzE+6oIRnX9BkSiFoju2k2RJIuBgUytpUYqn3dYC8h32Gljw9mxKhOX10ERqeNs7ZiX4ciaWKkTgiJRCKRNHkO0cmm4oN007QhStn0bjgaC7VMyeCAHuyznKTQ8fNF8XlbAX6CnGbKxjkrw51OFF3YTFmoGnlRyupE+AXwbPRYip3lvH5kE3t/MJM4PJDIljfvTFluOolDdHFfSNMcmqWN6olcHUyx4Yc6bafxl9Gzu4Y9ey04nXfW03WVv4y+wwM4sddC4RV7tevo5Ep6aZux05KNQ3Td8Po+Sx4C0FvbODpUe2rCkCOwR5olQ+JlUieEm2VlZTF58mQGDhzIwIEDGTlyJJmZmTUub4oMBgMBAQEMHjyY1NRUZsyYQVFREXv27CEtLY2UlBSSk5OZNWsWAKmpqSQmJpKamkpqaipPP/00ixYtYvbs2VVtrlq1iocffthXh+RWNR3bb37zG5KSkujXrx/PPvts1esXLlxg6NCh9OvXjwEDBmC1VqYJvvDCC/Tr14/k5GTS09O9fRgSyW1ln+UURU4LaYGJvg6lyRsRmIgIbDDvr1pmsOUTowxFIfimknxTV1GSi8tRflvUg6hOvDqC2VFplK2KQFQ5GTzp5p1ZV+wlbDKfZXBAa6KVei9F2bgIMjkBcUMou3qUitK63aD276fHXOzk+MlyD0XnO8kjg5DJYceamrMhBgXEUey08WPZlRte22fJp6N/MAFypSfDrDWt3I+umhD2WfLuuDoeksbNt4OR7jAFBQWMHj2aJUuWkJKSAkBeXh7Z2dlMnTr1huXFxU039aljx45s2bIFgPnz5/Pwww9z+vRpVq1aRXx8PAAbN26sWv+jjz6iffv2Vb+LokhaWhp79uyhffv2vPbaa6xfv967B+Ehjz/++A3Htm7dOk6ePElycjIAgwcP5sCBA/To0YP77ruPDz74gA4dOuB0OpHL5WzevJkjR46wa9cuLl++zJAhQzh+/DgKhfSRl0iqs968nwhFMN00t+dN1p0kwi+I3toENpsPMil4EH6CAoOtgCRdvK9Da7KspsoZJtTBbX0cSf3pToejOeOgYHQGX9lyeURMqXE4xlfG4ygEGZNCOnk5ysYlMG4IpozlmA2bCet0f623695Vg7+/jF27S+jW5eZ1N243AcEKegwK4GB6CUPvCUEXeON1VTdNNHqZim3F5+mlbVa1/JK9lEsVpYwIbOHNkG8pURfB4bxTnLeV0Fod4OtwJE3EHXtHcjB/GSabwa1tBqvi6BU+s8bXFy9ezLRp06o6GgAiIiJYsmRJtcsjInw7HmxZ/v8w2HJuvWIdxKlaMDN8Uq3Xr6io4Pz586xevZqPPvqoqgMCYNiwYTVuJwgCS5YsYcqUKbRr145XX30Vvd79Tyu+W5ZPrsG9811Hx6kYO7PmNLzqji0wMLCqA6K4uJiioiKioqJYt24dCQkJvPDCC1y9epX777+fP/zhD2zatInJkycD0KxZM2JjY8nMzKRTp6Z9QSWRVMdgu0KmNZvpoSOaxBR8t4ORgX3ZX5rBTstxOvnHU+qySfUgfMhqykLmp8FPH+3rUOrF6RBZ83EBYdF+dBoRyuriQ4T76Rkf3OuGdc9bjeyyZDMhuAPBCn8fRNt4KPxD0Ub3osSwhdAOkxFktbttUCpl9O2jZe/+Uh550IVSeWclXg8cG8TBLcXs2WBm2OTQG15XCDL662PYaD6LxWlH91PWw76fZqFoLPUgrumtDWcJGey15EmdEBKvubO+FXwsJyeHzp07A3Dy5ElSU1Pp3r077733XrXLP/30U1+G61PX3odhw4YRERFBamrqdZkOvzZjxoyq4RhvvfUWALGxsSQmJnLx4kUGDRrkrdC9oqZjW7hwIa1bt2b8+PG0aNGCjIwMTp06xbJly9iwYQMffPABR48eJT8/n7Cwn6d+CgsLIz8/3xeHIpE0ehvM+1AKClICuvs6FMlPOvrHEqOMZF3RXgzWyu8uaWYM37EZs1AFxSMIt+dl494fzBRcrpyS8/7IJPrp2vJ54R52lJy+Yd3PC4+hkym5K6jma5KmJKDVMJz2YiyX99Vpu/7JesrLXRz5scxDkflOeDMlHXpr2b3ejN16Y90HqJwlw4GLPZbsqmV7S/Noqw4kpJEVd9XLlXTyD2Zv6VVpSIbEa+7YTIibZSx4Snx8PFlZlfNod+zYkfT0dF566SUUCkW1y0tKSrwe4y/VJWPB3a69D9f8/ve/59y5c/To0aPa9X89HAPg3LlznD59mujoaNavX09aWprb47xZxoIn1XRss2fP5rHHHmPGjBl89dVXyOVy7rrrrqoskGHDhvHjjz+i1Woxm81V7ZnNZoKDg31yLBJJY2ZxlrOj5BgD9F3QyZv2U8/GpHK6zkT+m7ea/WVZyBCIUd74xFFSdw5HESXmnQQGD0Mmu/XNkMthw1acTXC78V6Izv3KSpxs+sZImy7+JPTUIAgCj0cOxeQo5d2rmwhRaOno3xyA42VXOVp+hWmh3dA0kjH7vqaJ6IpCE4H5/A/oW/Sr9XadOvoTGChnx+4SEvvoPBihbwwcG8TJ/aUcSC+m38gba4y0UgXTQhnAthIDwwLbkFdRjsFWwrTQxjmkqa8ugvfyM8i2W8B8En8AACAASURBVIhVNc06KBLvuj27tBup6dOns3TpUg4f/nk6I6vVitPprHa55GezZs3iH//4B7m5uVXLvvzyS8rKqu9Bd7lczJo1i4ULF7JgwQKee+656266b2fVHduFCxe4cOECAEqlktDQUEwmEwMGDCA9PR2n04nD4WDnzp106dKFoUOH8u233wKVtUoyMzNJSEjw5WFJJI3S1uIj2EUHI6SClI3OAF0XdDJ/jpZl00wZjLKWqeCSmjkcRVy68DKFeR9TVPhdrbaxFZ0H0XXbFqXc9D8j1jIXo2f8PCWnnyDn6ehRRPoFMj93HTl2I6Io8nnhUUIVGkYENs4bRV8QBBmBrYZiLTiFvfhSrbeTyQSS++o4fKSMsjKnByP0jdgEf2IT1Oz4rqjaWUAEQWCQPo7T1kKu2EuqhmIkNrKhGNf01oYj8POQEYnE06ROCDeKjIxk+fLlvPDCC/Ts2ZMhQ4Zw8uRJ7r333mqX/7JGRFPXtWtXXn/9dSZNmkRycjIDBw78/+ydd5gV5fm/7zm9l9092yssSC9KF5CqKGCPKcZIbGnGGDXWxJpYor/EmMQkGnvXrxosSEek96bSFraw/fTez/z+WDoLW9hld3Hu69oLODPvO88czs6Z9zPP83zYtGkTKlXzTyL+/Oc/c9FFF9GnTx9sNht33HHHMY4SPZnmzu2Xv/wl999/P1OnTmX8+PEEg0HmzJnDyJEjmT59OiNGjGD8+PFcffXVDBs2jJkzZ5KVlcW4ceOYNWsWf/vb39BoNF19ahIS3YqUKLLQt4FzNAUUq7O7OhyJ41DJlEw1nYs3GSFHae7qcHo8iYSH2so/kog7UGt643Z+QiJx8g7/hzjUlLIn2nM21sRYt9DLqGkmso+z5DTINdybOwulIOfJ2k9Z6itjX9TF99IGopJJLixHYyyaBIIcb8XiFvc9mvPHGonHRTZsCnZOYF3MxNlWPI4EX68NNLt9vLEIAVjhr2RdsJFitZFMZffMuLMo1PTTWFgXlEQIiTOD0FNrf0aMGCFu3LjxmNd27txJ//79uygiCQmJsxXp2nJ2siW4l6fq3ua2rKsYZxzU1eFINMP+SD33V3/IAI2NB/Ov6epweiyJhJfayseIx+3kFNyNQplG1b67MFkmk5lz0ynH1q37K1HPfoov+vsZirbjePXJWqr2RLjj2SIMpuaFhf2RRh6u/pgkZmxKI38pvBhZD+190ZnUb3iOUMM2imc8j6yVPQ1EUeQ3d1aSna3k/rvzOjnCM08qJfK3u6pQqmT86on8Zt1W/lTzJTWxAK6khmvSenFlWq8uiLR1zPdU8apjD/+vcCx5Kn1XhyNxFiAIwiZRFEc0t026ykpISEhIfCdZ6N2ARW5glEESmLorvmSTO9H+aCWRVKyLo+mZHBEgGskpuBudfiAqVQ5m63R8nqXEoqdOsY+6y3pkKcbuLUH2bA0x5SrrSQUIgF6aTC60jCCJgD/p5EDMdQaj7DmYS6aRigcJ1Kxp9RhBEBg31sjX34TxeBOdGF3XIJMJTJhlpbYiyr6vw83uM9FUjCvZdO6jDVlnMrw2c6hUZF2goYsjkfguIIkQEhISEhLfOerjLraG9jLVdC4KQUq97q5URB0ARMQwK/3buziaI6RSUTyuBVTuu4PGupcQU/GuDqlZEgkvtVWHBIh70OmP2DSnZVyJTKbG0fj2ycdH3CTCTjQ9rBQjmRCZ96aD9GwlYy46sWng0STEJKsDNRSpzKgEkYdrPubrUMfal58NaNL7ozTk4i1va0mGgVQK1q5vvmShpzNsghGjRc5Xn7ib3T5Sn4+ABp1M1u2zC9IUGvpqzFJfCIkzgiRCSEhISEh851jk3YgMGVPNzWYJSnQTyqN2MhUmStTZzPeu73L7uGQygMvxEZVlv8bR8AoCMnyeRdRUPUoi3r2eoCcTPmqr/kg8diQD4mjkChPW9MsJBTYRDn7b7BwRV5Ozl7qHZUKsX+zFXhPnkusyUChOTJE/mpX+KlyJMD9IH8ofC64iQ2HgidpPWe3fe4ai7RkIgoC5ZBpRd1lTs9JWUpCvprBAxeo1Z6cIoVAKjLvYQtmOMLXl0RO2x8QUIgpiqRCxVPfPBhmtz6QiFqA+fvZZq0p0L846EaKrb1AkJCTOLqRrytlHNBXnS98WRhr6k6aQrMi6MxUxOyVqGzPMo6iO2fk63PrFT0eSiLtwNLxBRdmtuOzvo9b2Jq/oIQp6PU123u1EI1UcKL+fcGhPl8R3PMmEj5qqx4jH6skp+B06ffM9T8xpF6NQpONofBNRTJ2wPeIuA0GO2lLS2SF3GKFAksUHLTn7nas75b4pUeQT904KVWaG6bJJVxh4OO9K+mqyea5hIZ+7t56hqHsGxsKJCDIl3vIlbRp3/lgje/ZGaLR3z4yh02XUNBNqrcCKz07MhtgUtAOQIMLGYO2ZDq3NHCrJkLIhJDqbs0qE0Gg0OJ1OadEgISHRIYiiiNPplJxFzjJW+XcQTEW4yDyyq0OROAWhZJSGuI9idQbjjIMwy/XM96w7ozHEojU01P6birJf43F9gd4wgoKSp8gtuAetrj+CIGAwjSG/+I/IZGpqKh/B625bunpH0yRA/PGgAHE3Ov3gk+4rk6lIs32faGQ/Ad/qE7ZHXWWozUXI5M07VXVHln7oIhJMccl1Gc02CjyazcFaauN+LrP2P7yvXq7mvtzZjDH05g3nKl63ryQl3VcCIFcZMOSPw1+9klS8+R4IzTF2jAGANSdxkejpaPVyRk4xs2NNAHfjsULL+kAjNoWGNLmar/wVXRNgG7AptfRSm1gniRASncxZZbqdn59PdXU1dru9q0ORkJA4S9BoNOTn53d1GBIdhCiKLPRuoFCVST9NYVeHI3EKKmJN/SCK1TaUgoKppvP42P0V9XEX2cq0Tj12JLwXt/MTgv6NCIISs3UalrSZKFWZze6v1hSQX/InGmr+jr3+v0Qj5diy5iDIlJ0a5/EcESDqWhQgDmE0j8fjmofT/i564yhksibBQRRTRDz7MBVM7OywO4zGmhhrF3oZOdVEduGpHRxEUeR/7m/JVOgZYyg4ZptKpuC2rIuwylcyz7sNVzLIr7KmoZT6x2AumYa/ajn+6pWYS6a3akymTUnfPhpWrfFz2WxrJ0fYNZx/iYXV8z2snOdh9hwbAKFkgh0hFxdZClAIJj5x78KTCGNRdE+bzkOMNmTyjrMMezyMrZtaikr0fM4qEUKpVFJS0nNSBiUkJCQkzix7IgeoiNVzk21Wi09JJbqWQ00pS9RNN/TTzSOY617JAs96rrfN6PDjiaJIKLgdj3Mu4dC3yGR6rBlXYLHOQK4wtTheLjeQU3APTvt7eJxziUWryM67A4XyzCy62iNAAAiCjIysa6mt+hNe9wKs6bMBiPlrEBMR1D2oKeUXbzpQqmRMuya9xX13RuyURV3cYDsXeTOWnDJB4CcZ40lTGHjLuRpfMsyd2Rejl7fOnvJsRW0tRWUuxrt/Eabiaa2+jp4/1sArrzs4cCBKQcHZ9x6a0xUMO9/IxmU+pl6Vhs4oZ3PIQQKRUfpMDHIZc907WeWvYqb1nK4O95SM1jeJEOuDjcy0FHV1OBJnKWdVOYaEhISEhMSpWODdgE6mZryxdQs0ia6jPGrHKtdhUTTV9VsVRsYYBvKlfyvh1IkN4NqLKCbxe1dzoPw+6g48QSxWT3rmdRSX/oN02zWtEiAOIQgyMjJ/eKRPRMWZ6RORTPipqfpTkwCR/7tWCxCH0OkHo9MPxe34H8lkU8p81NXUmLGn2HPu2Rpk95aWLTkP8Yl7Fya5mknGkz+8EgSB2dbh3Jo1jd3hOh6p+RhX4uwsKWgthxpUxnxVRFytb945ZpQBmQxWnaUlGQDjZ1uIR0XWLvQCTaUYVrmKPhozeSoTvdVpPaIkI1ulo0hlkEoyJDoVSYSQkJDotkT8+wl7mu/aLiHRVtwJP+sC33KBcRgaWc+pcf+uUhG1U3wwC+IQMyyjCKeiLPdtO+35U6kYXvdCKvf9loba5xDFGJk5P6e49Dms6TORydufhtzUJ+IxBEF5sE/E0tOO92Q0CRB/JB6rJSf/LnSGIc3uJ4oiFdtCfPRkLX+/fh+r3nOSTBzpdZCeeS2pVAiX4yOgqSmlTKlHacjutNg7imRS5PM3miw5x844tSUnQGXUzdZQHReb+6KStZwUPN54DvfmzsIe9/GH6g85EHV2RNg9FmP++QgKLb422HWazQoGD9Sxeo3/rO3dll2g5pzhOtYs8BKIxNkWcjDSkInsYLbIRGMxlTEPldHm7Ty7E6MMmeyJeHElIl0disRZiiRCSEhIdEtEUaRh99+p2/kXUslYV4cjcRaw1LeZJCkulBpSdntiqQQ1MfcJIkQfTT6l6jwWeNe3u1lgMhnE5fiYyrJfY69/GbncRHb+nRT2egaTZRKC0DGVqmpNIQUlj6PVD8Re/wKNdf9FFDvWou9IBsQhAWLoCfvEIym2LfLy2l1VfPRELY3lUfL6a1n3sZu3HziAvTJ6OF6j+QK8rgXEYw1EXGWorb0RmilV6G4csuS8+MfpLVpyAsx170IjKJhubn2Wx2BdAQ/lX0FSTPFwzcfsDHd/p4POQqbUYiwYT6BmDclY6zMbxo010GhPULav4zKZuhsTZlsJ+pL8b1M1UTHFKP2RPjJjjYXIkfWIbIgxhiwA1gekPnsSnUP3/2aRkJD4ThLx7SYeriOVCBBwrO3qcCR6OAkxyWLvRobqSslRtVwvLtG1VMWcpBApUWecsG2GZTR1cSfbQmVtmrPJZvPNgzab76HWFJNX+CD5xY9hMI7slMW2XG4gt+BeLOmX4vMspqbyURLxjnkKekSAqCG7GQHC54jz1VsOXvhVBUtesqNUy5jxy0xu+kcxV96by6V3ZRP0JHnr/gOs/chFMiGSbrsGQZDjaHiLmO8AmrQ+HRJrZxIOJFn8gYveg7T0P0/f4v4N8QBrAgeYZu6NoY2uH8VqG4/mX4VZruXx2k9YF9jX3rB7POaSaYipOP6q5a0eM3KEAavGz9blOzsxsq6lpL+G/N5qVrsbMciU9NceycwxydWcq89hpb+KZDOWuN2JPJWePKWe9UGpJEOic5BECAkJiW6Jr+FLBLkGpSYLX92irg5HooezIbALdzIgZUH0ECqiTU/fjs+EABhjGIBVbmC+d32r5orH7TTWvUDFvtvwuD5HbxhOQcmT5Bbeh1Y/oNMblDb1ifgRWXm3EY1UcqDifiLh1tfSN0cyGaD2sABxJ/qDAoQoitTsDvPZs/W8dFslmz7zUDhIy/cfyeNHf8pnwEQTCmXT+ZaOMHD9M4X0GW1g9fsu3n2wGk+9HkvaTIKB9aARe0Q/iLZYcgJ87tmNHIFLLO1rDpipNPFI/lUUq208Wz+f+Z7t7Zqnp6M2F6FJ64O3fHGryyt0WhmX913L8ManqH73ScIHzj4xQhAExl1qxl0coHfIckLT0wnGYrzJCNtDDV0UYesZbchkZ9iNNyFlo0p0PJIIISEh0e1IJcIE7Gsw2sZhzr2QiH8v0UBlV4cl0YNZ6N1ApsLCcF33X1RJNDlj6GVqbArjCdsUgpxp5hFsC5VRe9DG82SIokhd1VP4vSswW6ZQ1PtZsvNuQ60p7qTIT47RNI784kcRBCXVlY/g87SvT0QyGaC28o9EY9UHBYhhJBMi367w8/YD1bz3UA2VO0KcN9PCjc8VMfu3OeSdo212ga41ypl5Wzazbs/GZ4/z1n0H2Ld6MqS0kAlqS6/TPe1OxV4bY81BS86copYdFzyJCMt85Uw0FZN2GjaJRrmG3+deyrn6Yl51rOAdx5qzts/BqTCVTCceqCPsaH3vpqIZ32Nx41T8lWXUvPkI1W88RLBs81n1/qUGRhE1IokVqhPOa7g+B4NMxYoeUJIx2pCJCGyQsiEkOgFJhJCQkOh2BBxrEFNRTFmTMWZegCAo8da3vgGWhMTRVEYb2BmpZLp5JLIeUN8u0eSMUaw++ZPtqabzUCBvMRsiEt5FLFaNLftGbNk3oFRldUa4rUatKWrqE6HrT2PdCzTWvdSmPhGHMiCisWpy8u9ESA5izYcu/ntrBfP/2UA8kmLqjTZu+WcxE6/NwGRTtmrevmOasiJKhutZ+a6PlS/dRCCcTiR+ehkbnc1hS87vpbVq//nePSTEJLMs/U772GqZkjuyL2aaaSBzPZt5vnEJCTF52vP2JAx5Y5Ap9fjKW5+t2G9wBmL/S3lq1x0oRv6YhM9J3Qd/5sBL9+D/ZiVique/hxtCdlQpOaGVCsp3HtvYUSnIGWcsZEOwhlA373dVqDKQrdRKLhkSnYJ0NyYhIdHt8NUvQ6nNQ20sRa40YLCNxd+4glQi3NWhSfRAFnrXoxQUTDYN7+pQJFpBUkxRFXNS3Ew/iENYFAbGGQex3LeVUPLk3du97iXIZDoMprGdEWq7ONwnIm02Ps8iaiofI5HwtDjusAARPYAy9TtWvpHLi7+qYM0HLmzFaq68L4frnylk6HQzSk3bb+90ZgWz78jm4luz8DtMfPnvW1n78dekkvH2nGans3dbiF2bQ0y50orB3HIz0VAqzkJvGSP1+eSqTsywaQ9yQcaNtgu4Jm00K/y7+XPt54RT3Xth2ZHI5CqMhRcQqN1AItLyZ/gQ1/4gA7law2trh1H4s7+SOfMXiKkkDZ/8g8r//Bbv5oWkemgJQFJMsTFg5zxDBga9ghWfntgDZoKxmLiYZG2wugsibD2CIDBan8U3YTf+bi6YSPQ8JBFCQkKiWxEL1RDx78WUPfnwU1BzznTEZAS/fVUXRyfR0wgmI6z07+B8wyAMp2G5+F0nlgqz3vUhc2ufJJBwdeqxamNu4mKSkmb6QRzNDPMoomKcZf4tzW5PJgME/eswmicgk7Wcqn8mEQQ5GVnXkpV7G9FIOQfKT90nIpkMUFPxBBVb9Wx4+/d8+Kie3WsDDJpiZs7/K+TKe3MpHqpHkJ1efwtBEOhzXpzJM54ju5eX7fPG885Du/DUdy8h4pAlZ1pW6yw5AZZ49xFKxbnMevpZEEcjCAJXpo3g55lT+DpczSM1H+NJBDv0GN0Zc8k0EJP4Kpe1eozJJOfaH6Szc3eEFWvCmIZcQOHNT5N91Z3ItUbsC16m8vlf414zl2Qk1InRdzy7wh78qThjTJmMnWFm95YQ9VXHuoGUqtPIVRpZ4avolBji4RR1X4fYMdfNqn83EHK135VnlCGTFCKbgqcufZOQaCsd40MlISEh0UH4Gr4EQY4xc8Lh19TGUlT6Inx1izFlT+30RnISZw/L/VuJinEuMo/q6lB6JIlUjO3ehWx0zyWS8iNDwUc1j3Fl3h8wKFqXAt9Wyk/RlPJoemlyOUdTwALPBi42jz6h1Mbv/QpRjGOyTOmUODsCo3kcKnUeddXPUF35CJnZN2KyTD5mn5DPz5r/fcLe1ZcT8lgxZSiYeK2ZQZNNaAzyDo8p4ipDo/Vz6W1pbPpyNVs+PY837qliwrUZDJ1mOm2hoyPYsMRHY3WMH9+ZfbjR5qmIi0nmeXYzSJtFb03nuONMMvXHLNfxbP18/lD9IfflXkquqnUCSU9GZcxFmzEQX8USrH0va7XLzKSJJpYt9/PmOw7OHabHaJRj6DsSfZ8RhKu+xb36fzi/fAf3mv9hPvdCzCMvRqHv/u/n+mAjKkHGUF0GqQth+Vw3Kz7z8L1fHikFEwSBCcZi3nPtoDEeIFNpaPfxUkkRz4EYjrLIwZ8onpoYHGpFIUAqITLh1ux2zd9LbSRDoWFdoJFJptx2xykhcTxSJoSEhES3QUwl8Dd8hT7tXBQq8+HXBUHAnDONaLCCqL9ttnwS311SoshC7wb6agoo0eR0dTg9iqSYYLt3Ia9V/oaVzjfJVJfw/fw/cWXeHwgm3HxU81inZUSURx2oBAW5ypYXHBdbRtOYcLMldGwWgSiK+NxLUWtKUWuKOiXOjkKtKaKg+FCfiP9gr38ZUUzgqo2x+KVaXry1mm3zRmOyGZl9RzY3/K2IEbOtnSJAAETce0GmQGstYeTMcUz+xXPYSjwsfdnOh4/X4rOf+awIdyLOu846nm+oZGWDi0XvO+k1UEv/ES1bcgKs8FXgTka4tIOzII5nuL6IB/MuJyomeKj6Q/ZG6jv1eN0FU8k0EiEHoYZtrR4jkwnc9FMbwWCKd953Hn5dEAR0RQPJ++ED5M95HG3JENxrPqHy+V9jX/AycU/37U+QEkXWB+wM1aWjkcnRGeSMmGxi2yo/Xuex2QgTjE3XpRX+1jfdFkWRgCNOxdoAG990MP/hat69YT+f3XuAtf+1c2BTEH2GgqFXpTH13hyuebGEQZdaKV8ZwFkebfkAzSAIAqMNmWwPOQkl259RISFxPFImhISERLch6N5KMu7FlDXphG1G23gc5W/hrV+MxtT9veslup4doX3Ux11cnTapq0PpMaTEJLv8K1jv+hBfwk6u5hxmZN9Gnrb/4X0uy72PubVPdFpGREXUTpEqvVVNREfo+5GmMPGFZx3n6Y9YLkbCe4jFqsnM+VmHxtZZyBVGMrPvYeeaL/h6gQv7vm347WZk8iS5g75h1OzeFA86Mz1NIu4y1OYiBLkSjbYUW8EARnz/bwSqnmTFO2Fev7uKC67LYNBkU6dnpdXGInzmaeQrn5skIjqZnK8/C2IOKvFeEmND0MswnQmV7OSflZSY4hPPLkrUVgZrO78xaW9NFo/mXckTdZ/yWM1cfpN9IefpSzr9uF2JIXckDrUZb/li9Nmt/5wWFaq5+CILn3/h4YIJRs7pe2zJnCanFzlX/JaYsxbPuk/xbl2Cd8tijAPGYRl7GWpbQUefymlRFvHiTkYZbcg8/Nr4SyysW+hl1TwPl1x3pM9NhlLPQG0mX/kruNLavFVwLJTCuS+CY19ThoOjLELY09S4U6aAtBI1pZNNZJRqsJVqMGQpTphn0KUW9izxsuVdJ9Pua18mw2h9Jp97qtgUsjPBKAn6Eh2DJEJISJyChBjHE7fjjNfjjjfgijfgS7jobxjFEMP5UllAB+OrX4ZcZUWXNuyEbTKFFqNtPP7G5WSUXIf8NNIXJb4bLPBuwCzXM8YwoKtD6faIYoq9gbWsc/0f7ngtmepeTLbdRKFuyAnXuVztOZ0mRKREkYqYg/GGvq3aXyHIucg8knecSzgQbaRA3XTz7/MsQZBpu1VDyubwNsYp3xqiYmuQqm/CJKL9kStE0or2U3juSvIGfUtJv1vQG8+MACGKKaLu/ZiKjpSEpNt+QMC3npzBn/CT4Tey4N+NLHrBzt51QabfkokxveNvJfdGgnzibmRj0ItCEJhsSmOmJRPBAc+tO4B+rIxd1gAb6r1oBBnn6k2MMViaFSQ2BGuojwe4PXvcGfvOzlZZeDTvKp6q+5xn6r7gl1lTmWA8p+WBPRRBpsBUNBn3nrnEQw6UupM3lT2e712Zxpp1AV561c7jjxagUJz4f6RKzyXzkp+RNv5qPBvm4d2yGP83K9GVnod17GVo81t3vehs1gftyBEYftT5WzOVDB5rYP0SL5OvtKLVH8lgmmAs5t+N69kTcdJHlY67KoZzXwT7wbIK71FlFaYcJTmDdWT0VpPRR4O1SI28mffqeFR6OUOusLLxDSd1O0LkDNa1+bxKNWascjXrA42SCCHRYUgihMR3nkgqdFhgOP7Hl3AicsTjWSWo0cj0fBtcz67gRmbbbkInlxbDHUEi5ibk2oIlfzaC0HyasTlnKr76xfgbv8KSd8kZjlCiJ9EQd7MltIcrrBNRnOTzJNGU3lse2sxa5/s4YpWkqfKZmX0HvfQjT7lg6ywhojHhI5yKtdiU8mgmm87l/1zLme9dx82Zs0kmAwR8azCaL0Am05x2TKfCE9xELG5HLtMhl+tRyHTIZfrD/5YJmmPex0QsRfXO8EHhIYS7rqm0wZypYOAFJkqG6SgYoCWFEkfDeixpt6A3ntep53A0Md8BxGQUTVrp4deUqizMaRfhdX2BpeQSvvf7ArYu9LLibSev/66KyXMy6D/BeNoL/JQosiXk41N3I7siQfQyOVdYs7jInIFZ0WQ1+vpbtahUArddX4jWJOfbcIC1AQ/rAx5WBzwnCBJKQWCueyfZSgOj9HmnFV9bMSt0PJh3GU/XzeNfDUswyDQM13fv0qDTwVQ8BfeeufgqlpI+4JpWj9NoZMy5LoO//K2e+Qs9zLrEetJ9FaZ0MqZeh3Xs5Xg3LcCzcT41bzyIpqA/1rGXoes1tMseDomiyPpAI4N1aejlx1rjTphtZduqAOsX+7jgsiPnN9qQz6u1m1nz10Y27vKSjDXdb6qNMjJKNZSMNZBeqiajtwb1aZRfnTPdzM4vvGx+x8klA7Vt7usiO1iSscRXQySVQCOTlo8Sp0+XfIoEQfAAW496aRYwB7gWEIC/iqL4XheEJnEWIooigaQXV7zhOLGhHle8gVDKf8z+erkJqyKLIk0/0pRZx/zo5WZERFZ6PmWZ832qwru5IuvnlOqGdtHZnT34G74CUpiyLjjpPmpDCWpjKd66xZhzL5YyUSROyiLvBgQEppnP3AKup3EgtIPVzvdoiJZhVmZzUdat9DGMa1UZBHSOEFFxuCll65+kmuQ6xhsHs8K/nR+mTyPhXYkoxjFbp55WLC3R6JlHteP1FvYSkKEnFdcQDWgIe1TEQxqSOi3F0wwMTTeRlmPGaDUdFDH0JAQ9crmR7ILfIe9kEeV4Iq6mnjtqa+kxr6dlXInfsxxn41vkFt7H8BkWiofpWPCvRuY/38jedUGm3WxDb2n7bWVCTLHK7+FTTyPVsQgZCiU/ychjiikNjezIwmvv9hC7NoWYcW36YUvOwTojg3VGbrDlNytI9FKL7I+6+WnGea3+XHckGpmKO3Mu4dGaj5saVuZdTqmm80tCugKlPhNd1jB8lctIx70rugAAIABJREFU63clQhsWqiPP0zN8mI4PPnIxZrSBjHTlKfeX64ykTbgay+hZ+LYuxbP+M+refxJVVjHG/mMRlGoEhRJBrkSQKw7+KBEUB/885u+KY/dVKEGQtfn+ojIWoDER5nJr8QnbcovV9BmiZfUXHs6/xHK4mapWpuT8ZX2RbVdRMt1ATj8dGaUaDJknllWcDnKVjGHXpLHq+UYq1wUoHtt2i9pRhkzmew+wJehkrPHs/AxLnFm6SsraKoripEP/EAShN3ADMAZQA+sFQVgoiuKJ5roSEq1gu38V3wTWHhYeYuKRhjwCAiZFOmnKLPobRh4jMliVWWhkp05VExCYaL2MProh/F/DP3m99glGmy9ievqPUHUzG7iegiiK+Bq+RGPqh0p36ppFc850Gvf8i4h3J1qLlGYvcSLRVJxlvi2M1PcnTWHq6nC6HXXh3axxvU91+BsMinSm2G6hv2kicqHttwQdLUSUR+3IkVGgbpuDwQzzaJb5trDMu4mhnqWoNb1QazqvDt/hW0q143Us+lEU2G4kmQqTTAVJpkLEYgEc1R6cdV68Dh/JZBCFJoLGEsWQFkNV6EGmqieVCpISo7ji4Gq2155AtvVyctKuOWOCa9RdhkxlRKk/dpEhlxuwZlyOs/EtQsEd6PSDsWaruOahPDbP87DqPRev3VXFlBtsnDPW0Kp4w6kkS7xO5nnsuJJxClUafpVVyFiDFcVx45NJkc9fd5CWqWBcM5acckFoVpD40rcNkPOWI8DuSMVJSzY6E51Mxb05s3mw+kOeqv2MR/KvOmtdM8wl06hb+zTBus0Y8lrvSCQIAj+9zsZd91Xx+psO7vhN61L+ZSoNllGXYD7vQvzfrMS95hOcX77T3vCPjqhZwUKZnou+9Fz0vYejMB17jVoXaEQARhiaz+KaMNvKy3+qZesKPyOmNH0v1X8TQr1cS8XoRnpdo6SkExf3JeONfPOZhy3vuigcaUDWilKOo+mnsWCWq1gXbJBECIkOoatEiIGCIHx18O+v0eTS8YkoijEgdnDbOODzowcJgnALcAtAYWHhGQxXoidRG9nPhw3/wKRIJ0tVQIl2AGnK7MNCg0VpQyGcWmVvDTnqEn6e/ziLne+wxvsF+0I7uDrrVnI1vTrgLL5bRHy7iYfrsBZc1uK+hoyxOPa/jrd+sSRCSDTL6sDXBFMRLrKM7OpQuhWN0XLWOt+nIrQFndzMxIzrGWSaikKmOq15O1KIqIg6yFdZUbaxhKZIncUAbTHbPMvoH63Cln1zu47fGlz+1VQ1vohJN5Ti7NuQCQoCdVrKt2qo2KrlwLc6knEbcqVAwUAtJcN0FA/TYc0+8X0WxQTJVIhEMnRYxEimgiSTIfzhr6l3f0ws4aIo82aEdohEbSXiLkNj7d2siGC2XoTXvQBHw1sUlDyOIMiQyQRGzLLSa7ie+c83MO+5BvZtDHLxrVnITpLy7UnE+cJrZ5HXQSiVYqDWwC2WAobqTl7SsW6Rt8mS866WLTkPCRJ6WZwlviBTjOcgCOmHMyTUB0s2xp5BQcKi0HF/7mwerPmIJ2o/4dH8q7AqWufs0ZPQZQ9HoU3HW7GoTSIEQGamkisvs/LuBy42bw1y7rDWvz+CXIFpyCSMgy9AjIURkwnERBwxGT/q74mDP/Gj/h1ved9DryViROr2ESrbjB1QZRWj7z0cfem5qHN6syHYyACtFZO8+etp70FacovVfPWZm3MnGUlEUqz6VyPGbCWB2X5ed2xhgNZGmqLtPRtag0wmcN4P01nyVB17lnjpd1HbhDCZIDBSb2OFv55oKolaJpU5SpweXSVCZImimBIEIZ0moeFTwHHUdgdwgpQoiuILwAsAI0aMEI/fLiGRFJPMtb+IXm7mlwVPoZV37pe8UqbiYtv19NWfy8cN/+KF6j8wKe0qJlgvQy7VobcaX8OXCHINhowxLe4rk6swZk7EW7eQRMx7jJWnhIQoiizwrqdAlUn/bm7NeKZwxqpZ5/yAsuA61DI949J/yFDzRSg7MNW/I4QIURSpiNoZpmvf/9vF5tHsr16NKKgwmsa1a46W8AQ3UdHwTwyafpRk/pa1/+dl58oA3oam3g6WbCVDppooHqYjf4AWperUC1xBUKCQm1DIT8zYSTdNRqPKpc71fySSXkqyb+/U8oxUPEzMV40hd3Sz22UyFem2H9BQ+w/83pWYLBMPb0vLU/GDR/NZ+5GLtR+6ye2rYfhxGQtNThd2vvK5SCIySm/mUmsWvTWnXnQFfUkWf+CidLCW/ue1/jv9E88udDIlP7YNRCdTnlCyseYoQWKMwcLwThYkslUW7smZxaM1H/Nk7ac8lHcFOvnZlT0pCDJMxVNw7fyAWKAelSG7TeNnXWJlxSo/r7xmZ2B/LWp12/4/BEFAUHfOIh6arlFxZw3Bsi0EyzbjXjMX9+qPcdryqJ50MROTcZKREPJmPtOCIDDhUgvvPdfArs1B3BuChJwJZjyaz6hCK/cfWMTf6tfwh7zJKDqpdCh3mI6sAVq2f+Sm90QTSm3bjjPakMliXw3bQk5GHeUAIiHRHs58gRwgimLq4J9O4EOaxJCjVxJmQCrFkGgz670LqIuWc0nG9Z0uQBxNb91gflX4ZwYaRrPU9T4v1zyMK/7d8Ac/XVKJMAH7Goy2ccjkrbvBNudMAzGJv+HLzg1OosexN1JNRbSeC82nbqz4XcAbb2Bhwz95u+p3VIa2Mcp6FXOK/s4I62UdKkAc4pAQEUy4+ajmMQIJV5vGu5MhvMlwm/pBHM1wTT5DRD9likxkcm3LA9qIL7SD8vpn0amL6ZVzF0tf9rH2QzeWbCVTfprBDc8WccOzRUyeY6NkmL5FAaIlBEEgJ+1qCm034wttY2/No8QT3g46mxOJePYDIuq00pPuYzCNQ63phcv+HqlU7JhtMrnA2KvTKBqiZdV7TvyuBNDkdPGXunLurNrFCr+LSaY0/lrYn9/mlLQoQAAs/sBJLJxi5vW2Vv9O18X8rAscYLqpFJ2sKfPxUIbEzZkF/LtkEA/k9ma80crXIT9/ra/gtspv+cJjJ5ZKteoY7aG3JpM7ci6mOubmmfoviKUSnXasrsJUNBkEGb7yxW0eq1AI3DgnE7sjwUdzu98yQBAEVBn5WMfMJv/HD1HymxfIuvTX7BkwAoD8ea9S/rebqXn7MTzrPyfmrD1m/KDRBqw2BavedrJvuZ9Bl1ux9dGQpzLxs8yR7I44eMe5vVPjP+9H6US8Sb793NPm8f21VowyJesDzdaPSUi0iTMuQgiCUCQIguXg37XAbGApcIkgCPKDr00C1p3p2CR6Nt64gyXO9+mjG8ZAQ8tP1DsardzA97Jv4+qsX2OP1fJ81T1s9C5BFKWknVMRcKxBTEUxZU1ueeeDqHR5aM0D8NYt5qCmKSEBNNlyamVqJhiHdHUoXYY/4WRp4395o/IO9gbWMtwykznFzzEm/Xuo5Z33lBBOT4g41JSyLc4YRxP0r0ZJikUpBRXRjhWBA+E97K97BrUym9459/DVGyF2LPUx+gorV92Xy7CLLFiyT7/MrzkyzFPplXMX4Vg1e2oeJNpJAnfEtRcAjfXkIoQgyEjPvJZEwonX9UUz2wWm3pBJIiHy5rxqHqneyx+q9/JNOMDl1iz+XjSAmzILyFa1LgOgrjLK+sU+Rl9oJiu/9WVDn3l2oRBkXGzp0+z24wWJ+3J7kavS8Jqjhtsrd7LQ6yDeSd8tQ3WF/CJrCt+Ga/hnw2JSZ9l3mEKbhj5nBL6q5aSSsZYHHMeA/lomjjfy2Tw31TVtH38mkWsNGAeez7cFveijNtH/6ruxjJpJMujFseQNql64g8p/34598euEKr5GRpLRU0zIa+MYcpQMuepIttg4YyEXmkv53LObDYHqTos5o1RD0Wg933zmJuxpmwimEGScp7exKWTvtN8Pie8OXZEJYQI+Ptj3YSnwmiiKK4DPgNXAMuAvoihKj5El2sQ8x2uIpJhlu6FLn4AOMZ7PrwqeIk9Tyif2F3m77hkCibYrzj2FfaEdLHV+0G6xxVe/DKU2D7Xx5De+zWHKmUYiaifk7rynBhI9C08iwNrAN0wyDkNzmn0OehLhpJ/9wU2scrzNB9UP8VrFbXzrW8Yg81TmFD3H+Iwfo20m3b+zOF6ICCZa90SzPGpHAIrakQkhiiJe9xIU6kKcMiPzPR33HCMUrWBf3ZMoFVZKc+5nzXsxts73ct5MC+OuOX1b0tZg0Z9H37w/kEiG2F39IMHIvg4/RtRdhlKfjVx1attpnX4gOsO5uJ3/I5nwHbMtKYps1/nZe0+U5WM81Iai/CQjl38UD+D76TlYFK0XakRR5LNX7WgNMqZd3fr32Z0Is9xXwQXGEiyKljNi5ILAUJ2JB/NK+UNub2xKFS/bq/lt5U6Wep0kOuFBwnjjOVyXfj7rgvt4zbHyrHtYYS6ZRirmJ1i7vl3jf/zDDDQaGS+92tjt35vGeJjyqJ9Rhiy0Bf3ImPwjCm9+hqJfPEfGhT9Fac3Ct3kRte/8kX1/vZnAim9QkCJijSI/rjnkdRnD6KW28q/G9TTEA50W8/Dvp5OMiWz/uO3ZJqMNmYRTSXaE2pbpJiFxPGdchBBFcYcoipNFUZwoiuJYURRfOvj6E6IojhZFcYwoii+f6bgkejY7AxvYGdzApLSrsSq7vk7NrMzg+twHmJHxE/aFt/PPA3ezK7ixq8PqcMpC23iz9im+dH/IRt+SNo+PhWqI+Pdiyp7cZuHIkD4KudKMr77tKZ8SZydLfZtJkmK6+extSCmKIp54PTt9X7Gk8QXeqLyTF8tv5rO6p9ni+RxRTDHccgk/Kfork2w3oFdYW560EzhaiPiw5tFWCREVUQdZSjPadghI0ch+YtFKrNbpTDANZVVgB75ksD2hH0MkVkNZ7ePIZFr65P6ejf9LsfFTD0MvNDPxx+lnVPDWa/pwTv4jyAQ1e2sexRvc2vKgViKKIhFXGZpTlGIcTUbmj0ilIrgcHx3z+huOGp5vrEJrlDNkqZ5z/65nmiYDbTua2H29Lkj5zgjTr0lHa2j9+HmePSQRmWXt1+ZjDtQZeTivlPtye2GWK3nBfoA7Kney3Oci2cGL4ZnWYcy0DGOBdwf/c2/q0Lm7Gq1tEEp9Nt7yRe0abzLJ+dH309m5K8KKVf6WB3QhGw6WJow6zhVDacnEct5F5H7/Pkpuf5Gcq+/Cp74CR20OxbnzGal4iPIXH8C16iOiDRWIoohSkHN79jgE4K/1q4ilkp0SsylXRZ8pJvYs9uKvj7dp7GBdGjqZgnWBhk6JTeK7Q5f0hJCQ6EiiqTCfO14hS1XIOMslXR3OYWSCjHGWS/h5/uMY5Wm8XfcMcxtfIJoKd3VoHcL+0Ne8XfcMNlUexZr+LHS8hSfuaHngUfjql4Egx5g5oc3HF2QKTNmTCDo3kYg62zxe4uwiISZZ7N3IEG1vclVts3fsziTFBA2RfWzxzOPzur/wUsUveL3ydhY1Ps/ewFrMykzGpn2fq/Ie4ue9XuGagsc4P+NaTN1AjG0SIu5ttRBREbW3uxTD51mCIKgxms5nhmU0cTHJEu/mds11iGi8kb01fwIE+uT+nq3z5Kz90M3ASUamzMnokow7jSqXc/IfRa3MYV/d0zh9yztk3kTYSTLqQX2KUoyjUanzMVmm4HUvIharA2BnOMB8r4MLzRk8XXgOcy7IJ2hPsuaDtj8xjcdSfPGmg5wiFSOntj6LJ5iMsdhbxhhDPtnKU2d0nAzhYGbEH/P7cHdOCXq5nH81VnFX1S5W+t2kOlCMuDZ9HOMNfXnPtY5lvm87bN6uRhBkmEqmEnHuJuo70K45Jl9gok+phjfedhAIdM5ivCNYF2ykWGUgS3nyUjeZSoNoHsruzQPJ6q9h0C8uYat9Cn53AtdX73Pg5Xupffdx4l47mUoDv8waTUXUw+uOLZ0W95Cr0pArBLa817b7p6aSjAw2Bu0kpJIMidNAEiEkejxLne/jT7iZbbupXT73nU2muoBbCv7IBMtlbPYt4/mqe6gK7+7qsE6LivBO3qp7mjRlNtfnPcAVWb9AJMXcxhdanTopphL4G1egTzu33Q4XpuypAHjrl7ZrvMTZw8bgblxJf4+35YymQlSGtrHW+QEf1TzGf/bfyHvVD7DC8Tr2aDkF2kFMtt3ItQVP87OS/3Jp7j2MTLuCPG3/07ba7Axytf1aJUQEkhHsCT/F7RAhUskwfu8qDKaxyOQ68lU2Bmt7sci7gYTYvsVLLOFib80fSYkx+uQ+wLeLtax8x0m/8w1MvyUT4ST2k2cCpcJK3/wHMWoHUNn4L+pdH592ynrUXQaAJq35HgrNkWb7HoKgwNn4DtFUiv80VpGpUPGj9BwEQSD3HC1DppnYPM9DQ3mkTfF89akHjyPBrDm2k1p9Nsdi3z7CYoJLrf3bdLzmEASBc/VmHs/vy53ZxSgFgX80VHL3gd2sDXg6RIyQCQI/z5rCEG0BLzZ+yaZgxWnP2V0wFV4AMkW7GlRCk6XkTXNsBIMp3nm/ez5ocCei7Il4GdmCU4SYEln1rwZEEc7/RRZpfUpRDbqMD7bfTPpP/kH61OuI1Oyh6r93492ymHN1uVxq6cdi3z5W+Cs6JXadVcGAmRYq1gRw7Gvb7+dofSbBVIJvwt2veahEz0ESISR6NLWRctZ65zPCNI1Cbd+uDuekKAQF0zN+yA15DyEi8lLNwyx2vkdS7HmdsavCe3iz9inMinTm5D6AXm7CqsxkevqP2Bfezhb/l62aJ+jaQjLuxZQ1qd2xKDWZ6KxD8dUvRWznYkOiiXhSpNYTI5nq3vW3J2OhdwMZCjPDda1fRHUH/Akne/yr+dL+Cm9X3csL+29kbu0TbHB/RDQVYqBpMjOyfsMNxc8zp/jvXJR9K4PN00lXFyB0ko1bR9MaIaIi2pRF1R5nDL9vFaIYxWydevi1GZbRuJJ+1gd2tnm+eNJHWc2fSCT9lObex94VZr583UHpKD0zfpnVpkVxZyGX6eidew9Ww/nUut7jgOOV02rSG3HtRZApUZtbb4+qUFiwps8m6F/POw3fUh+PcXNmAZqjSi/G/zAdrUnO4hftpFp5bfE44nw1183gMQZK+rfe5SSWSjDPs4ehumxK1B1XhiQIAiMNFp4sOIfbs4sRRZFn6yu498BuNgQ8py0AKQQ5d+TMoFht42/1C9gTPjtaosnVJgx5Y/BXfUUq0bZF7iGKitRcfJGFJct87Nnb/bJINwSbSjFGtyBC7PzCS8POCCOvt2HIbOqLMn6mhVQS1n8F1lEzKbzpaTQ5vbDP/y+17z7OlYps+mts/LdxIweineOKM2CWFbVRxua3nW36HA/RpaMR5KyTXDIkToOecQcjIdEMKTHFJ/YX0cvNTEv/QVeH0yqKtP34ZeFTDDdewFfuj3mx+kHssZquDqvV1ET28UbdExgUFubk/R6D4ogP/EjzdIo1/ZnveANfKzri+xq+RK6yoksbdloxmXOmkYy5CTpPL/X6u4jDH2fxt16enl/HTa/u5473qvjpK/v5w/+qeWWlneW7fRxwRVu9eOgqDkQb+TZcwYXmkci68cL8UGnFNs98FtT/nVcqbuWVil8xv+E5dvq+RCs3MNJ6JZfnPsDPer3MDwue4ALbHPoax2JQnJkGiJ1FS0LE6Thj+DxLUakLUWuOlBIM1/UhS2llvrdtjfESySBltY8TTTTSO/duKtfbWPySnZLhOmbelo1M3vUCxCFkgoLirF+RaZmNw7uQ8vpnT7DNbC0RdxkqczGCrG3ZhJb0WdTI+7IgGGeqKY3BOuMx2zV6OZOvz6Bhf5StC1q3kPriLSeiCDOubVtZ1XJ/Bd5khEstp58F0RwyQWCMwcLThf24NauQmCjy/+oruL96D5uD3tMSIzQyFffkzCRNoefPdZ9REzs7mv6Zi6c12XBXr273HFdfkUaaVc5Lr9pJJrvXd9H6gJ1cpY78UzRz9VTH2Pyuk/zz9JROOvL7kZ6tYuBoA+sW+YiEUigtmeT+8PfYZtxEpHYvNS/dwy31ETSCnGfrVxNJta13Q2tQ6WQMuTKN+m/C1G1vvcijkskZrs9gY7CRpFSSIdFO5A8//HBXx9AuXnjhhYdvueWWrg5DogtZ553PZv+XXJ75M/I0vbo6nFajEJT0M4wgS1XINv8K1nnno5bpyFX36lJXj5aoi5bzau2f0MkM3JD3B8zKY28QBUGgUNOP9d4FNMYOMNhw/knPJxFzYy97CXPOheitp2elqNRm4a//knjUgSmr7b0lvkskkiI768Ms+sbL66sdvLvBxeaqEPGkyNheRqYOMGMzKvGGE2w9EGLt/iCLvvXx2XYPWw+EqHJG8UWSKGQCBrWs23xeP3At40DMzq1ZV6CWdY5NYnvwJ5xUhbbzrW8Z610fsdzxKjt8i6gMbSWSDJCt7csg01TGpn2fibbrGWCaRL5uIGZlFnKh+5zHIZKJIPFwQ7vLp4zKDPK0/djhXUxZcD2lhtGoZE1Puhf6viaQinJl2og2zRkJ78ft+D+sGVei1R0RIQRBQERkqW8zw3V9SVMYTzFLE8lUhH11TxKOVtAr5y7qthYz/5+NFA7SctmdOSiU3U/gEgQBk24IcpmORu8X+MPfYtGPRNaG0hwxlcCx/TX0OSPQZ7VNFE4g4+9+E0IqyK9MYfSa/BP2Sc9XUV8W5ZvlPgZMMKHWnfx9LN8Z5os3nUy6wsrAka3v6ZAUUzxXv4ZspZHvpw/u1GuTIAgUqrVMN2eQqVSxPeRnoc/JtpCfdKWSLIWqXcfXyJQM1xex3L+LVYG9jDWUNtukNSGK2BMxKqJhdoWDuBJxkoioBAFFNxNhFdp0gjXriHorMZdMbXlAMyiVArYMJfMXetHr5PTto+ngKNuHPxnjFftuppjzGKRrXiROJkSWPlVHMpZi2r25KLXHNli12hSsWeBFZ5RR1FeLIAhocnphHDCOaEM5oc2LGOONscKs5IAQY5Q+v8M/22nFaspX+WnYHabvFFOr51cKMpb5ajHLVZRq2vedIHH288gjj9Q9/PDDLzS3rfsV0EtItAJvwsli53v00Q1joGFMV4fTLgYYRlGg6cvcxv8wz/Equ4ObuSLr55i64RPPhmgVr9U8jlqmZU7e7zErm0+ZTldlMzX9B8x3vM42/wqGmSY2u5+/4SsghSl70mnHJghyTNlTcVV9QDxcj1Kbfdpznk24gk2CwtaqIDtqwoRjKeQy6J+jZdI56Qwv1JNrUZ5w45FKidR54+y3R9lvj7DfEWXpLh/Rr5ueRGmUAiUZakoy1PSyaehlU5NtViI7w8JEKBlhhX875xsGYZSfvDFYZ5NIxWiM7qc+spe6yF7qI2UEk01PM+WCkkx1L4aYLyRb04dsTR+Mip7TPDMeseOp/aKp7CkZwZg1CVvvnyKTq9s816GMiLm1T/JhzaNclfcgeoWVn2dOwZVou5uFz7MUQVBhNI8/Ydsk4zDedy5jvncdv9Jcccp5UqkY++ueIRjZS0n27dh3ljLvH/XknqNpEiBU3WtxdzyZlktQyq1UNPyTPdUPUZp7H6qTXKePJ+Y7gJiMoWllU8qj+cjVQF1SwQ3CRkKOKkTzeQjH9WYSBIGpN9p47a4qlr5q57I7c5qdK5US+ew1O+Z0BRMvbVs5xbpANY2JID/OGHbGxFG5IDDJlM54YxrLfS4+ctfzRO1+ztHouSYtm4G6loWv48lSmrk7ZxaPVs/joeolzLKMwZ8SaYxHscdj2BMxnIk4J8sHMMrkZChVZChU2BQqMpQqbArlwT9V6GXyMyoeC4KAqWQaju2vEnHvQ2Pt3a55Ro7QM3yojg8+cjJmtIH0tK5fvmwKOkghMlp/8lKMHR+5cJVHmXRHNlrLiTHn99bQa6CWVfM8jJ1hQXHQslNpyST3Bw/g27oEx9K3uH1hBZ8PrmfxmHSmWzq29FiuFBh2TTor/9FA+eoAvca37nN7ri6Dwdo03nWWMdKQSZqi7d8HEt9tuv63WKJDEEWx2zyVPBPMs7+KSIpZtht69HkbFRauzbmbjb4lzHe8wT+rfscs240MNo7r6tAOY4/V8Grtn5ALCn6a9/sWLVDHmGfwTWANXzheo7duMMbjLAJFUcTX8CUaUz9U2uZvRtuKKXsyrqoP8dYvIaPk2g6Zs6eSTInsbYgcFh4qnE3p2Wl6BWN7GRheqGNQng5tC4sqmUwgz6oiz6piQt+mm5JUSqTGEzsoTDSJE4u+9RFPNqVZa1WyJlEiQ00vW9NPlulEgaMjWe7fRlSMc2En2HKG3NtQarJOELZEUcQbb6A+upf6g4KDI1pJiqa+JCZFJvna/ocFhwx1UbdsmtsSkUA5nupPCdjXAmCwjUOhMuOpmUfUX0Z2v9tR6U988t0SJxMiMpWtd0EASKUi+H0rMZjGIJfrT9iuk2uYZBrGIu9Grk2fjkXR/JN1UUxQ3vA3/OGvKcr8JZ6yQXz+bB1ZvdRccU8uSk33FiAOYTWORSE3sa/+GXZXP0hp7r1o1YUtjoscbkrZNhGiPBpirruBiUYr5+smUVf9Z7zuxVjSZpywrzlTydir01jxtpOyDQFKm8ly2LjUR11FjB/8JguVuvXvuSiKfOLeSa7SyAh9XpvOoSNQCAJTzelMNFlZ5nPxsauBx2r3MVBr4Jq0bM7RHnuuKVHEk0xgj0exJ2I0HhQXGuMx7PEYzkSMJMOwJ+AVRx0CYJUrsSlV9NMayFSosClVZCpUWBVK/MkkjkTTWEeiaa7aWIRtIR+x40pEtILsiEihVJGhUB4lVqgwyxUdfr02Fk7E+c07+MoXt1uEEASBn/7Exp33VvHam3buuK1j7h1Oh3WBRmwKDcXq5hft9r0RdvzPTe+JRgpHnTyrZ8IsC689VceaLzxMmH3kfkkQBMzDp6HrNYzGef/QGM3VAAAgAElEQVTh0i3bKK+upWz2rynN6lghomScgW8+c7P1PSdFow3IlS1/BgRB4EZbP353YC2vO3Zze/bpZbVKfPfoeXdFEifgWTQf10fvocorQDdoCNpBQ9CU9EaQt92XuyewM7CRncENTE//UYsL4p6AIAiMNE+jl3YgHzY8zwcNz7EzuJ6ZthvQy9t2U97ROGK1vFLzGAICP837A2nKlrMMZIKMyzN/zr8O3Mtn9pf5wf9n77zD2yrPN3wf7T1tydvOdJw4ywkJGYQEElbZFMoslNIChba/FtoCbaGlBUqhtIxCF6u0UMouEDuTQEL2IHvHWx6SLR3tec7vD2eQxEnsxE6ckPu6dEWxpKNP65zzPd/zPm/Oj/c7qYkHt5KKNWEvvLzHxqnSOjA6xxBsXoCz+BqEPmTJPx6IsTRr66OsqYuyrj5KJCmhEKA0R8d1452MLjRQ6Dg6i/CXUSgECh1aCh1azi7t+FtGkmnwJ/c5JrwJqjYESO8uEzVqFPTL1lLk0JBlVpNtUpFlUuE0qTHrjq2koyXl5932TxmsK6S/Lu+YXtuBRP1r8Wz4HUqNHffIX+CT2nYLDh2iQ1zq6F2vFnS4dQOosF/SITpoB2JQnbzWVFmWifq/INDwETFxI4JShy3/Qqx5F6LWdaysG+wjadn6HPVf/Jzsgd86qnDZQwkR3SEcXIwsxbHYDm3zPs86jipxObPFFVzjnHbQ7bIsUdPyPGJkFYXZtxKpG8v//tCEs0DLlffnodGfHALEHsyGYZTm/5odnsfY2vgQA3LuxWwYdtjHxNt3oNCYURm6fjxNyzJ/aanDolTxzax8DIoi9IZhtPvewWydgrITV1LFRTY2Lwox/2UfReWG/d7bWDjD7DfbKCnTMfzM7rXWXBdtpiYZ4A7XGcfdifVl1IKC86xZTDU7mBts4wN/Cw817mC43oxbrdkrNvjSSVIHiAM2pYpslYaBOgMT1DZcKi3elJf3A59TYcjjntzzD5t3U8rBIpwsy4SkzF5xwrf7+b27r2+LR4hI+wc6qwUB524XRb5Gy2V2N3bVsR1PlWoD5oKJhBoWYx12LSuS62lKNjHVMpVsddczYFwuNVdebufNt9pZ80WE0aMOfs3Hi6iUZn20jfNthZ0ew9IJic+fb0FvV3HGLYd3JA0eZWDIGAOV/25DoRSYdJFtv9vV1izyrn2A1jWzyZv3Gsl/PkzL1Otxjb2gx8KJBYXAmOuymPuYh21zRMoOGMOhyNEYuNLejzfbd7Im4mO0sfvBwqf56iIca6rviWLs2LHyypUrT/QwTjiBWR/je+M1dIOHIKfTJKp3giyj0BvQDy3HUD4CQ/kI1Nkn/2QdICHFeLbuHvQKE3cUPnpSri4ejoyc4XP/h3zS/hZ6pYlLXd9liHHMCRlLe6qZlxoeJkOab+U/iEvTvRXPhf7/Maftda52/2A/Z0fLthcI+5bTb/wLKJQ9V9sZ9a/Ds+FR3KXfx+ya1GPb7YtIksxOb4Iv6iKsqY+yy5sAwGZQMqrQwKgiI8Pz9Ri1J0aITGdk6v3JvaJEtTdBvT9J6oBQMY1KIGu3KJFlUuPce11FllmN06hCdYggwJiU4MGGl2hPB/ltwW3kanquvCGdaKd29U/ZYMnQrogTUsmwexgOTQE52oF7XQ4OTUGfDsPsKrKUIuT9nEDDRySjDSg1Dmz5F2LJOQel6uCT/XTST8uWZ4mJmzC7ppA98Naj+j17Ylv4wPM7jCp7t4WI+uqfI8sJCvs9cVgx66mm/7IqspX7826k3NBv799lWabO+3fagvPJc15HpvU83nnUg9Wl5ppf5qO3nLxCfjLlY4fnMRKpFkrcd2E3TzjkfWvn3oPa4CJv4s+6vP1325v5b3sz9+SUcIapY8ISj+2ioeYBbM7LyHJd1+njPNti/OehRkZfYGXazfsmoB+/6mVxlchdjxWSV9I9W/fDjZ/QnAzxTMnXUAl95zNLSBKzRR8fBVqRZLnDvaDWkr3bhZCt0uDa/a9G0fk+pDKwlld9i5huGca3s8/ucZdCNJPZK4zsdVKkkvjSKeqSMXSCgttdRYw1HZuw6m1bxwebH2VFjgGRjgBEJUommSdymf0y8jVdc7Ck0zI/+3kdqZTME48Voe2GY6Yn+TzUzLMtG/h1/lhK9QdP2Je97GXrLJEZv8gjt/zIZYLptMybzzSzcXmEGd9wMO2Kzstyt7duY8dHf2ZQSwu6wjLcX7sDtd19zK9nD3MeaaS9JsEVTxejMXTtt5SWJX5Wt4yEnOHJogn7dcc5zWkEQVgly3KnYU+nRYiTGH/lR7S9+S+MY8eRc8cPEFQqMuEwsc0biK5fR3TjOtJtHW3P1O4cDMM6XBKGsqEo9CeudvpYqPT+kyXiTG7Lf7hPt+Q8VpoTtbzb8jzNyVpGm6dyYdY30R3HevdAysuLjb8mKcX5Vv4vydF2vW3bHjJyhn80PIg/1crdRU9iUlmR0jGql92B2TUJ16CeDZaVZYm6lT9CqXFQMPKhHt12X6E1lOLtle2sqYsQiksIAgxy6Rhd1CE8FDs1J3Ql8HDIskwoLuELp/CF0x2XUMf1tt3/F2P7r8oJdAgrzi+JFNlmFU6jkkrFh2xO7eC+3OsZaex+Lfuhx5mhcd1vSISrWVWYi0oCvb+GPMMwSgf8CN0hLP0nK5l0hGDTXAKeKjJJPxpDEbaCizFnTzxipwRZlmivewd/3buo9bnklP0fWuOR7f8HskeIMKmcXFPwG7Rd2Ncl4jXUV99HlvtmbI4LD3vfaCbOg40v4U+HeLjg2+RrspBlmUbfa7SKM8mxX4EicBlv/7YRo03FNQ/lY+ykfvtkI50Js7PpCSLxbRRk3YTLdtFB98mkolR/9G0cZV/HMeSqLm23PhHjvvptjDNZ+WFOyX63NTc+RyS0jPziB9HpO2+XO+/FVtbNDXLdbwvIGaCjtTHJMz+tY+w0C5ff1r0Fk+3xNn7ZMJebnKP4mr20W489WXjDt4QPAqu52jGOqxw9X3Z2KBqTcZ5tqaUmEeMci4NvZuV3e4JZn6inUqxkYWgRKTlFaVTLFQP+jwJNITMDM5kXnEdSTnKG8Qwus1/KAN2RyzU2bo7ym0c9XH6pnWuvPjHZOk81rWNbPMDzJWcddMz1rIsy91EPZRdaOePmrjs9MhmZd15o5YtFIaZebmfGNxydik4z/VvZsPJ9Llu3CZUMzqnXYR1zXo+4Itp2xfn4gQaGX2Fn9De6/t5ujvn5deMqLrEVc0PWydUm+zS9y+FEiNPdMU5S/DP/R9t//43pjDPJueP7CKqOEyaFRoMmvwDj6DFYz7sQ85mTUOfkIkWjRNasILx4If7KDzsEivZ2BLUapc1+UuQqeOLVfOD9K2dYpjPONuNED6dXMalsjLZMQ0ZmuTiLdeHPcWsKcah7TvE+FGK6jZcbHyYuRbkl7xfk6kqOajsKQUGRbjBLxSr86VbKTWcSbF1IpG052QNuRaXt2ZMHQRCQ5TShlvmYss5EqTmxpSw9iSzLfLYtxJNVTTQGkowpNnH5aDvfOcvF+eU2ynL12A09X8vbkwiCgFatwG5UkW/XMMitY2ShkQkDzJxbZuWSkXYuHWXj7FIzY0uMDM3VU5KlxaJXksp0hGSub4yxujbKEmkJXutm2DaGFUuz2elNUJqjx9AD4YFtNW8S9n6Oe/CdVOTdSpltOs6UgoxnAWqVCb311JjopOJe2mvfpmXbn4n6v0BnHoRr4Ldx9rsRnamkSye0giBgsA1DZx1CuPVzxKYqlBobWmNJt76LZnUWObpBrBUr8SXrGGyacMTH+33vkkzU4c773hE7QagVKkYZBvFp6AuWhjcyyTycdv8HtAT+R7b1AjThr/P2Ix70JiVXP1iAqQ+E3vUECoUGh2kSsWQDXrGSjBTHrC/fvzyubQuh+s+wD74MtenI5XYZWeaJpmqSssTP8gagPWAFX28YQii4hJD4GSbzOJTKg0W7/CE6Nn4aomFznGFTzbz9fAuRkMQN9+R2KwsC4BXvasRMgrtyxqPuQy6InqRcX4A3HaJSXItNaaS/7vg4Wy1KFVMtDtKyzCzRx9JwgIE6Aw7V4X9vkizxRfQLXvK+zL/a/k1j0sPZ5il8Mz2G0ZvX0S9vOlZzESONIznXeg5qQc2S8BKqxFlsjW3DqXKSrco65D7Ala2m1Zti7nyRM88wYTnOjqWElOEf3s1MNOUwxrS/yJAIZ5j3mAeDXcWUH3Wvpa9CIVA21kjIn2FxpUg8KjFopOGg92GgzskKg8BHORbOjCmIrZ5LrHYTuoIhKPXHJpIb7CpET5Jdn4UYMNWCuovlaNlqPb5UnHnBRs4wurAe4Ttymq8Oh+uOcVqEOAnxf/QBbW+9gWncBNxfEiAORBAElGYzugEDMU+YhP3CSzAMLUdltZFqbiK8dDHBT+cjzq0iXr0LKRpFaTKjNJy4OrtDIckSrzc/iYzEdbn3ou5G+7GTFYWgoL+hnIGGkWyLrGGJOJNoJkSJvqzXylBCaT8vNz5MJBPk5vwHyO/CqsThMKqsCAgsE2fh0hQi1M1GUOpxllzbKxNmjS6XgKcSBDA6utdqrq8SjGV4/pMWPvgiwECXjgcuzmfaEAuFDi0a1clfBvBllAoBk06Jy6KmJEvL0Dw9Y0tMTBls4YJyG1eMtuPs72GV7lOGMYwL9GeTbVazvDrMnM1BrHolJc6jz76ItK/Bt/NFLDnn4Cja101BZxlCKupB9FShNfVDY+jZ/InjSTy0C1/1a3i3/4NEeBfmrPG4B38Pe+GlqPU5R/XeqXUuzK7JJMLViJ5KUrFmDLYR3cpmsapd6JRmvhBnIiNRaCg/5H0lKU6r53lM5jM67YrRGUaljjJ9MVXicpKhBRiji3Cap2JI3Mjbv/Wg0ii45sF8LNmnVp6MICixm84kLYXwipUkUi1YjRV7RaZQw2Ji3o1kjfgWCuWRj6sfB7x8GmrnDlcRA3UHnysoFFoMxpEEA/OIhFditk46SCRSqRVYstSsqRLx+9OsXRbh/OucDOyCbf3LNCaDvOxbzSW2UkYZT3xQYW8hCAKjjcVUJ7xUiuso1jjJ13QvP+VoUQgCww1mynRGlkVEKgNeBGCwzniQAyAuxZkfnM+fW56nSpxFWk5zueMy7nbfxQTzBBzm/oi7ZiFl4pjyxgGgVWgZZhjGDOt0TAoTKyIrmR2czbroOqwqC7nq3E73SYMH6Zi3IMiumgRTJpuPqwC/OuJjUbiZ65wDcav1+9225G+t+LYnOOdneZiOYl8iCAJDKgzEoxKLK0VC/gylo/cXIgRBYKQxl08TzSzKz+a8wvHENy5CXDULhUaHNm/AMb0fjmItm6sCpGMSBRVdnw+U6q3MD3rYFheZasnr04sipzl+nBYhTiHa//ce7e/8B9OZE3F/9+5uhU8KCgXqrGwMQ8uxTj0X67nnoS3ph6BUEdu6mfDSzxFnVxJa+jmppiaQJFQ2O4L6xJ+ULROrWB1awGWu2495YnyyYVU5qbBMIyXFWSpWsSG8lDxtf6zqnnUShNMirzT+hmC6nW/m3U9hD5W7FOoGsS26mhr/Iorbm7EXXtZrq8kKpZZktJGIbxnWvPOPaCfv66ypi/DYTA+1bQmuH+fkO1NcmHSn5mpfV6hNtvCn1jfpr8vj58XXMiTHyOiiDjfFztY4VRtEdrQmKMvVYdB0731KJXx4NvwOtT6HnLIfI3zJdiwIAgbHaKL+tYjN8zE6xqDSnDzhk7IsEfV/gXf7P2iv/Q+phA9b3vm4h3wfi3sqKk3XQsgOh0Kpw+yajCAoET2zCLctQ28p69a2Xdr+RDJ+vhArsavzcWoLO71fSFxEOLSU7Jxvoe5GsJ1DZaEwXUtObCmtqgJKhB/xzm+bERQC1zyYjy3n1BS3BUHAYhiFQlDjFWcSiW/HZhqLQlDj3/4RIGAffMkRt+NJxnm6pYYxRivXOA4tWClVZnSGwQT8VSRi2zBbJiIc4FJw5Ktp2hFn1dIIzhw1X7/TjULRvUnL6761eFIhfpAzAe1Jvq8/EgpBwVhjPzZEG5gdXM9QfR5Z6u63AD1aXGotZ5sdeNNJqkQfG2NhhulNGJUqfCkf7/nf488tz7M8shy32s2NWTfwHddtDNUPRavoyPgQFCrScT+h+oVY+01H8aWWjmpBTam+lPOt52FXOVgXXcec4FxWRJajVxjI1+Tvl72j0ykwGhTMmiPidqkpLjp+7SHf81fTnk5wa3bpfkJMzdIwa//bzsirHF1uc9kZgiAwaKQBSYLFlSLtLSmGjDHu9/tQC0rK9C6qgjuotZq46MwbSPkaEVdVEavdeEyuCK1JSTyYYfu8ICUTTOjMXTuWahVKbEoNs4IN2FVa+utOHTfqaY6e0yLEKUL7B+/Q/t5/MU2YjPs73zvm7hcKrRZtQSGmirHYzr8I87gJqN05SNEIkdUrCC1eiL/qI+K7dmIYPgKF5sT0ABbTbfyn6Sn6GYYxw3ndV1JdVQpKBhlHUaIrY3NkOUvEmaSlFMX6ISh6wIIayQR51fMI/nQrN+XdT7F+SA+MugOFoKBQN4hQYyVZKQF36V09Gkh5IEq1hWDzXNQ6N1pTvyM/oA8ST0m8stjLa0vacFnU3H9RHuP6m76S3/09BDMRftP4T9SCkl/m34zxS98hk07JlMFmzDolC7YEmbs5iKUbrghZStO06fekk37yy3+OSnvwxFlQqDA6RhFq+ZRw2zLMrskolH27L7ospQi1LKR1258RPZXIcgZH0ZW4S+/G5ByDUtWzOTOCIKC3lqG3DiXkXYzoqUKpNqM19e/S5yAIAsWGkTTENrIhOJcS42iMqoM/C2/ziwgKHU7XDd36TbSHFhFsf524uoRXvVm0Pp2DMtNRguHIPzUFiD0IgoBJPwSNKptWsRIxspJoopZgcAXYraQ1SeLJOuKpJhJpL6m0n3QmhCTFkeQUkizxx5YGIpLEz/L6oz/C+YdanY1a7SLQ/jHptA+j6YyDVnPr65JUb4tTmKtm1LmWbn2Wbekof21dwbnW/pxp6n4OycmISlAy1tSPFeFdzA9upsJQjLWHf8OHQ6NQMN5kI0etYUGondmil5WRT3i97Rm2x7dTYazgu9nf4WrH1ynSFnUa2KsyZBHcNQul1oLeefBihFJQMkA3gPOsM8jV5LIlvoW5wXksCi1CLWgo1Bai3H3OU1KsZd2GKEuWRpg21YKmB8rxjkRalvhb62bOMGYzzrSvPDbqTzP/9x5shRom3elG6KagdiCCIDCg3IBSCZ9XirQ2JBl6hmk/IcKm0mFX6agUtyNo9YwfewVqq4vQ+s86XBFqLdrco3NFOPtr2TpHJOJNUzKh64JKkcbElniARaFmzjbnojvFxcHTHJnTIsQpQPv7b9P+/tuYJ03BfdudPd5+UxAElBYLuoGDME+YjP2Ci9GXDUNpthBeupjImpUYx5yBQqc/8sZ6mPdaXqA91cxNefeh76S+9KuEXe2iwjKNSCbIUrGKzZGVFOoGYe5ma7svE82EebXxEdpSHm7I/Sn9j9DO7WgwKkwINR9Tr0mTdg4hS9N7dnaVNouIbxmJSB3W3EO37uurbG+J89hMD+sbYlw8wsYPznXjNJ14N9KJJC1n+L3nDZpSbTyQdxN5nXTCEASBgS4dEwea2dEaZ9YGkR0tCcryjuyKaKt5g7B3Ce7B38NgG3rI+ylUBvSWUkTPLOKh7ZizJ/VYi7SeJJMKE/DMpGXLs4S9i1BqbDj73YB70HfRW8tQ9HILW7UuG4trColITUd5RrQRg71r5RkKQUGJYTRbQgvZHl5CqXkyasU+sScRr6Pd+yYO5+XoDV13awXCK6hueRaTfigluvto+pObVFRi0D1xRg7sWjL/qYBBW4JBO4BQbB2x+C5SmhhJjUgotg4xuppAZDn+8GLaQ5/RFpyPV5xFa+BjKgONrEgXMUOuxBB6Ha84h7bgAtpDiwiElxIIryQYXUsotoF4qhGDpgSdvh8ICsT2yo7nNu47tgT9ad56vgVXjppwTZLsYi3ObghB77RvYHu8jR/kTMTYhTKSUwWtQs1oYwkLQ1tYFN7OeOMADMdRDE3LaRqTX1CfnEN7Roc/M4A8dTm/yLuR823n4lQ7DzvpVWmtRL3riXnXY8wdi1LTud1fISgo1hYz3TKdEm0J1Ylq5gXnsSD4CQBF2iLUCjUD+umonB0gEpGoGN37pcTrom18EvJwjXMguZoOAUiWZRY+00LQk2L6/XnoezDUtqRMj86g4POZIp7qBMPGGVF+KWein9aONxVhlridgTonxYXlmMvPIumtR1w1i1jtBnQFpSgN3XNmqHUKpDRsmxMkb6QBo7Nrr0kQBAbprFQF6vGl44w39X6O2Wn6NqdFiJMYWZZpf+8t/B+8g3ny2bi+fQfCIVo59SSCUok624WhfAS6gYMRP5lDZMVSjKPGoDQev8yIzeGVfOJ/m3Od11B6glpV9jVUgpohxjHkawewIbyEJYGOE7xCXWm3WwXGM1Fe9TxCa7Ke63PvZaBxZG8MmUjbKqKtC9nlyGZ5YhUVlqm9lushCAIyEqGWTzA4KlBpOxdoNjfF0KoUaNV9YxKZzsi8s6qdFxa0olUpuOf8HKYPtaI8xhWVU4GXvDNZHtnM99yXM+oInTBM2g5XhEWn5JOtR3ZFRNpW4dv5Mpac6TiKLjviWFRaJyptFqJnJlI6jNEx+qhfV28Q8i6mcf1viPm/QGcZvDts8oYuh032FAqlFlN2Rx6A6JlN2LcEnXUIqi7UsmsUOvL1Q1grzqI5vp1S86S9+za/7z0SiRrceXehUHRt8hWMrmNX01MYtf3JM97Lu79tIx1SkLh9E/MsCxmsK8StPj419n0BnSaHbOt5GCJZpL9YRv+y35KfcyPZtvPJspyDw3w2DtMkbKbxWI1jSGpH8e/YUAapo1xpltCp3aiU1t1ZDxIZKUoq3U485SGa2IUYWYk/vAyjrj8W8yTSKR+ivxKVOhvt7qDj/73spbk2wbd/WUDT1hjbl4cpn2ZFpT7y/i6cSfBcyzLONBcyzdK/d9+sPohRqWW4oZC5wY2silQzwTwQbS8Li6FMiMpAJc+1/JlPQ59iUCj5umMIA7UlrIxkWBmNU6zR41If+TepMrgI1n6KuGs2SrURra3fIYULQRDI1+RzjmUaQ/RDaEx5mBecx1xxHgkpyXBXP9IxFbPnBhk53ICzl0Nl/xeooTkZ5TZXGcrdY94+P8jmj0XG3pTVrQyFrlI0SIfZpmRxpUjttjjDxptQqfa9XyMMOayKePgsVMNEUzEmvQXT0EmobW5CGxYirpqFypKF1t29LmfOflp2LAjir0kw4Oyu526YlRoysszsYAODdFZy1CdnN77T9AynRYiTFFmWaX/3v/g/fA/zWVNx3Xr7cREgDkSd7cJQVk7w0/mElizCOGIUSnPv13olpDj/bnocqyqLK913dnuCfarj1OQy2jKVQNrLMnEWO6JrKdYPwajs2meTkGK81vQYzYkars39MYONFb02Vl/160iZOP1Kf8RSsYpQxk+Zqfdajan1eYieKpDTGJ0Hi1cZSeaX7zfwwRd+msUUdqMKh/HE2QY9gSS/r2ri851hJg8y89MLcsm3H3wyl060017/HumEF4XK3ON2+r7IbHEF7/g/41LbJL5mn9Clx3TmitjeEqcsV49Bu88VkYp78Wx8DI0+n5yh/3dQ3fqh0JqKkaQEoqcSpcaKznzic2pkWcZf9w6+nS+jMw8gd+hPsRdeglrvPmFlPB3lGUPQ24YR9i4h4KlCoTKgNR3ZImxSObCos/kiMJOEFKHEOBpJStDqeQGjeQwW25QujUGWJaqb/4RKaabAch/vPuIn2JbmqvvymDpiEKui25gfXM0YYykWZd8LZe5NgjWfkBRryB55CwqlFqVCj0ppQaNyoFW70Gny0GkK+YtfQsxk+EXBSHLNo7EaK7CbxuEwT8JpOZss67lk287HbfsaOfbLMOoGEYgspzUwE1lO4Mq6lkRsJ6J/FjpDKc21Fj58xceUS2yMmGjGVaJldaVIKiHRb9SRP4MPA1tZF2vmbveZWFW9V9rXl7GpDAzW5TBLXM/S8A5GGIqwKHveqdqQbODNtv/yQutfWBtbx0DdQL6VfQvfzPomg/QDGWqwMMpgYXUkSKXoJS5lKNOb9k7QO0NtdGEunExCrEHcNYu4bwv6rLJDuiKgY1/iVrs42zKFkYaR+NI+5gXnMVucTfEAAd+qAjZtinPOVEu3s0W6iiTL/LV1MyONTiaaOzrJhFpSLHiyCVeZnvHfyu61fW1+fx0Ot5ollQF2bYxRPt6IavcCikpQMEzvZq64g80xL1MsxSgFBVp3Mebys0g07UJcMRMpnURfPKzLY1SqBZRaBdvmBMkaqMOS2/WFo0E6K0vDrayK+DjXko/y9Pn7V5bTIsRJiCzLtL39HwIfvY/l7HNw3fKdEyJA7EHlcGIYMYrQos8ILVyAYVg5KlvvrhzNbXuDHdG1XJdzL/ZuhI99lVArNAwzjSdbU8C60CKWiVWoBC0FuoGHPdAkpTj/8jxOQ3wH1+T8X68KAumkH++OF7HmnkdO9tmk5RTLxFnkawfg1PROorlCoSYdbyXkXYw17/yD7OcKQWBUoYGMJLNkZ5jZG4OsrougFATybOrj5j6QZZk5m4I8NaeZeErie9PcXDnGgbqTrhfx4HYaNzxCzL+WSPsqRM9MQt7FpGJNIGdQaR0nfRDngWyM1vBcy7uMMgzkdtcl3T7B+7IrYsHWEHM3iVh0SkqytCBn8Gx8nEwqSN7wX3Q7aFJvKycR3oXomYXOMgT1cWqb1xlSJknrtucRm2Zhdk0ht+xHqLSOEzaeA1HrsjC7zyIZrUP0VJGM1GOwjzhia80sbTEpKc4XYiVGpQN9oolwaDFZ7ltQa6I0YA0AACAASURBVLr2fguCgM04FqNiEu/9Loi/KcUVP82lcKgBtUJFhWEwn4bWsiS8kYmmcnRfgc5Le/BveQeVzoG136HL1uYH26kSfdySnU95Fy3dWnUOWZZppDMhvOIsApEVZGddSyq2E7F9Ph+/OgpQct0Pc1GpBcxOFdFghrWzRfqNNhy2RWpCSvNM81KG6V18zX5qtMs9WrLVFoYbCvgstJV5wU3012bjVh97YK6YFlkaXsbrvjd4re1fNCQbOMs8me+5vsfF9ovJ1ezfscKhUjPV4iCcyVAl+lgTCTJEb8KiPPTnqFQbMBeehUpnJ1jXNVfEHpwqJ5PMExlvHE8oE2JBdB5Js5fAkiFIuijlg3snNHhTzM+cYCNXOfpToDEhSTILnmwiHpKYcX8eGmPvhkbnFmtxFWhYUhVg+7oY5eNMqHe3tDUrteRozMwUtxGT0nu7xSi0esxDJ5GJBhFXVpJoqcE4sAJB1TXnjKNYS/XiMC2bYwzqRm6LUlBQqDFSKdYDUG7oO8ej0xxfTosQJxmyLNP239cJzPwflqnTyb752ydUgNiDymrDOHoM4aWfE1wwD13pENTOrF55rqZENe+3/oUzLNMZZ5vRK89xKuHSFDDKPAVvqpFlYhXVsU300w9F38nKXkpK8u+m31Mb38LX3d+n3Hxmr45N9MwmFliPa/AdKNVmivSlbIqsYFN4GRWWaah6yUaq1NgJNs1GrXV2ulJt1auoKDZy3jAbDqOS7S0J5m8JMnuTSDCWwW1R9WonivZImqfntFC1QaQ8z8D9X8tjkLvzVb1gy6c0bX4KpdpE/oiHsOaeh0afg5SOEGlbTqh1If6GD4n6N5BO+hEUGpQa20kdZNma8vOo5zUcKiv3592A5ii/J192Rez0Jqja7Ypwp6uQxMXklN6N3tr9IFZBEDA6Kgj7VhBqWYApazxK9fHPrEknA3g2PkbMvw5nyXU4+924X2ePvkJHecZEFEodYtMcwt7F6CyDjyiWFOjLaY5vZ504i/x4MyqlnizXTd36bqfjGt7/XRu+uiSX3ZtLyYh9+0WDUkeZvoRZ4nI2xGqYbB6OqgfCfvs6spTGt+4VTHlnYHB3XobnSyX5Q1M1pXojt2Tld+s9VwhqbMYxe10RvuBsDJZxbF3mZMOSQVx8i5GiQftEjfxSHZs+C1G/McbwaZZDBvvNFXeyPNLAHa5xZKm/Ws6VznCqTIw3DWB1tIaqwDrsSiP9dN1btJFlmbpkHZ8EP+Hfvtd5re01VkZWkiLFpbZLuDvnbiaaJ2JVHXpyrxIUVBit9NPqWRT2UyV6MSiUDNAaDltqobP3x1w4iURgtyuibQt65+FdEXuwqqyMM43jLPNkkk4PNbtSbFmqo7r0A4rMrsOO92iYGaijNhnmu66hqAQFGz8MsGNBiAnfycZddnxcia4CDfn9tSyZJbJ5VYRh44xodR3zgwKNlXAmSZW4nUKNlYLdwrqgUGAYMBql3oy4qorIjtUY+o9E2UmL3QMRFAJ6q5Kts4OYXWocJV3PH3Gp9bSmYswVGxlvcmH5CmW3nGYfp0WIkwhZlml7818Eqj7Ccs4Msm+6tU8IEHtQmswYx44nsnIZ4rw56PoNQO3q2eAZSZZ4velJZCSuy72317IDTjU0Ch3lponY1S7WhBawXJyNQWkmV7tvZSElJXm96UmqYxu50v09Rpgn9+qYZFmmdftf0RgKsBd0tIBTCErytf1ZIs4kKoUY0ktZHyqtg0j7auKh7VhyZxzyREit7JikzhhqYViegXBc4rNtQSrXi2xvjWNQK8ixqHt0Qr90V5jHKz20hFLcPDGbmydmdRqeKMsZfLteo73mDfTWMvKH/xy1zoVKY0VnGYzZNRl7wcXobcNQqq2kYh7C3kUEm+cjemaRCO8ik4miVJlQqk6eE/a4lOQRz2tEpQS/zP8mDvWxl3+ZtErOGmzGqlfxyeYAC+udZDlKGF429ag/W0GhxmAfSbB5HtH21R0tKnu5NvvLJMK1eNb/hnTcR86QH2LNPadPC0+CIKC3lKK3DSfiW0rAU4lCqUdrPrRzSxAESoyjaQh9Tk6iCYN9BmZjeZefMxbK8N7jTbTsSnDJj3IYMOZgocihMpOvyaZSXEpj0sd409A+/T72BIlADcHqOVgHXITWcnArVFmWebalFm86xX15/TEdZlX7cGjVOWSZp5GWQjR7F/LZ69dhy27ljOlvYLZNRhA6tqtSK7Bkq/miSkRjUJA3+ODSgrQs8UzLEgo1Vq52dv07cKpjVGqZbBpMddLLTHEtCSlNub7gCG7IJOui6/g4MJMXfS/yYeBDNsY2YlfZOdd6Ljdl3cgNzuspM5TtbbHZFfI0Os4y26lPxqkSfexIRBmuN6M7jDCqVBv3d0VUz0GpMaK1da2rjklpYoypghGDbXw6P0lTtZLZ1r9Tq9yCW+3GoTr2VXhZlvm7dzND9XamWHLx1yZY+GwzhWONjP5GRxhnJiMTi0qExAz+9jTe5hSehiR1NUl2bYuzdVOMzeujrF0VYfXyMMs/D/H5giCfzRWZXyWybVOMcCjT0X7UpDjka8/K1VA0WMeyOSIbl0coG2tEZ+h4f8sNLtZGm/kkVM14YwHm3aGlgiCgyxuILm8QwbWfEFq3AF3BYNSWIy8kWvM1NK6JUr86SukMCwpl1/eNpXob84MetseDnG3OPeX3q6c5mMOJEIIsy8d7PD3C2LFj5ZUrV57oYfQosizje+OfiLMrsZ57Plk33tJnf7BpMYDnyUdJNnnIufMHmMaM67FtLw1UMdP3Cle7f8Bw88Qe2+5XiUDKx/utf2FXbAMDDSO53HU7BqWF/zT9gW3RNVzuup0Ky7ReH0dM3ELjul/hGnwnFvfZ+902y/dvPg98yDfzHmCgYUSvPL/YPB/v9r+RP+LX6K1dt+62R9LM3xxk3mYRfzRDtlnF9KFWppVasOiPfpU0msjw8uc+Fm4PMSBby13nuMmzdS6yZVJhmrc8TSywHmvehWT1v7FLmQWZZJBoYH3Hxb+OTLIdALU+F4NtBAb7CPTWoShUx7/TTVeQZJk/Nb/FisgW7su7gZGGns1bSMVbWbv0Md7zXMnOUC4jCvR8d4qLLPPRiwfRwAY86x/F4BhN7tB7jksAZKRtJc1bnkWhMpI37CcnXTvaTCpM67YXiLSvwugci2vQHYd1ktR7/kxMXMg6YzGXF/wGVRfEabE1xbu/8xD0prno+24GjTu8U+Vj/xJea5vNJbaJ3JB1ajvwxF2z8a59ieLzn0VtOHjl/LNgO8+31nFzVj4X2nqmHPKDVzexrFLDOXf8hZzcBhz6MeQW7vu9yLLMB080Ubcxxi1PFmHJ3v83uShUw3Mty/hJ7mTGGL86HU26SkaWeNW3kNniBs4w9uMu9wx0XxJF29PtrImsYXVkNetjG0jKSbSClhGG4VQYKxhtGI2tk5a4R4Msy8wJtvGarxGdoOB2dxFjjUd2JqSiXlpX/5WYdwP67HJcFbd3+v08FAs+C/LSq62k0jLKijWkp8xhpLs/l9uvoKybrcfTaZl2X4rW5hTelhTV/jCheBpViwbdphiKtEyNU0UkIROLSaSSXZtPabQCOr0CnU6B3qBAp1egVgs01CYI+DMAWO1KSsv0DB6qp3SoHlfuwQshtVtjvPK7JvRGBbf9Mh+Hu+Oz9qYi3F8/G4dKz28LpqM5oEwz2eah6a3fkxK9uC78DpYRU4845qYNUeb81sOYG50Mu7h7pdjzg438rXUz33WVcY7l9O/2q4YgCKtkWR7b6W2nRYi+gSzL+F5/FXFOFdYZF5J1/Tf7rACxh0wkjOepx0lU78T17TuwTOpaUNjhENNtPFd7L4X6wdyUe1+ffw/6MpIssUKcw+y211EKKtyaQmrjW7gk+zbOsE4/LmNo2fYCYd9y+o1/AYVy/1KDlJTk+fqfkZZT3F30BFpFz0+KpUycmmV3YnSOwV16d7cfn87IrKyNMGejyEZPDJUCJgwwc94wKwNd2m59Pzd6orzwSSvtkTRXVNi5YrQD1SFWFBKRepo3PUkq0YZr4G1YcqZ2e+zQsV9JRRuJBtYR9a8nJm5ClhIgKNGZB2Gwj8BgG47WPKDPtJp8u30Bb7d/yk1Z5/E1W9eCKLuKLKVoWPsQqVgz+aMf49NdOv691IdCgBsnZHHOkK7XvB5IwDML386XsRdehrPkuh4d95eRZZlA40e0Vb+O1tSP3KH39qn8h+4gyzKiZya+6tdRaey4D1EaI0lJarbfiaQrYGZqK6XmyZznuuuwn1VLdZz3ftdEJi1z2b25FJQdef8iyzIveWcyJ7iS72RfzLnWU7cjU8vK54m2rqXkwr8c9D760ynurdtCgUbHQ/kDUfTAcdjXlOTpe+sYMUnPuK9/TFtwPgoZsowTKMj74d77BX0pXr2njoKhei7/6f4rp882L6E2GeD3hRf0yJhORWRZpkpcxz99n1OscXKNs5yd8c2sjq6mOlENQJYqizHGCioMFZTpy9D0otu0MRnn2ZZaahIxzrU4uSkr77CuiD2vIVgzF9+Gf3eMt/xGLCXndnnfHAikefcDP/M+EUEpoTxzGckJ8xhi68cVjisYoR++d1vJpISvJUVrS4fQsEdwaG1O0e5LI0n7tqvRClisSnITElZRItJfgzpHg87QISjo9Psuer0CnV7Ye12751+dYr8Wmwe+7tbmFNs2xdi6+yIeQZRo3BXnpUc9qNUCt/4iH9fuNrdrIk083vQZ0yz9uN118CJhJham+f0/EavZgG38xTinXn9E1/Xcxzz4dsS58pnibuVfSLLMw42raEhGeKp4wumyjK8Yp0WIPo4sy/j+9TLivNlYz7+IrGu7V+96IpHicZqefoLY5o1k3fgtbNPPP6bt/afpKbZHv+Duoiexq09c0NupRFuyiXdbX6A+vo2Lsm7hTNsFx+V5pXSM6mV3YHZNwjWo89KputhWXmz8FWMt07nE9e1eGYd3x8sEm+dTMv7PKI/B1t/gTzJ7o8jCbUFiKZl+WVpmDLMyaYDpsG0+k2mJN1e0M3NdALdVzV3T3IfMfoDdK9xbn0Oh0JIz9B70lsFHPeYDkaUUseA2YrtFiUS4GpBRqIzobeW7nRLDT1jI4rLwJv7Y/BZTzCO503VZj+8HvTtfQfRUkVP2Y0xZHSdmrcEUf/20lY2eGMML9Nx+lK4IWZbx7niRYPNc3KV3Y3b1fKmTLKVp3fGP3RkUZ+IafCcKZdet0n2VeGgHzZufJp3worMMwZZ3AcasM/Y6f0LiIlo8z5FX9HM2JLaxtP0tJjtvosL+tU63V7M2wod/bEZnUnLl/Xk487t+0puRJX7f9Abrozu5L+8GRvSwE6evUDvnx2hMueRO+Ml+f5dlmaeaa/giGuTxwlLyND3TfeKfT3jYtTHGPX8qxmxTEYyspbr5j2SkOFZ9Of3yfro3qHTVx34+fa2Ni3+Uw+Dx+9wrsiwjZhLYvqIdMbpCXIqzIbqBWeJK1seSQBrYTKkunwrjaCoMFRRoDl+q0dOkZYk325r5KNCKW63l++5iBuiOnKGQirTSuuavxLwb0buG4xp9O2pD13PImltS/PedNhYvDqPVZVAO3kra3oQ1WIhD7EfMpyPQntnvMQajAleOmmy3GpdbTfae6zlqLFYl3m1xZv2qkQFTLUy8vXePk10VJRx2JR/8tRUQuPXneeQWdxwT/tO2jvf9m7nTNY6zLQc75eRMGt/cfyKuno1hYAU5l96NQnvoz6W9JsFH99dTfqmNiuu6lwfXkAzzs7plTDLn8D33sG499jQnN6dFiD6MLEl4//UywflzsF1wMc5v3HDSCBB7kJJJWl54msiaVTi+fi2Oiy8/qu1siazk9aYnmeG8jrPsl/XwKL/aSLJEIO3Foe7Z/I7DsacUomDkb9BZBh3yfpXeV1kiVnJL3i/pb+j5g1MiUk/96p/g7Hcj9oKLj3l7saTEwu0hZm8UafAnMWoUnF1qZsYwK7nW/Sc7tW0JnpvfQn17khlDLdxwZha6QwgWsizjr3+f9tr/7l7hvgeV1nnM4z0cHaUbG4gG1hHzryO9t3QjB4NtBHr7CAzWoSiOQyvQ2kQLDza8SKHGxYP5txxkIT1Wwt6lNG/5E9a8C8kecPN+t0myzNxNwWN2RchSmsYNj5AI7SB/xK96tHVnJhWkadMfiQc3Yy+6CkfRVX3GvdITSOkoYvMniJ4q0gkvKq0Ta+55WHLOocnzFJlUO0UD/gjAzOY/sSuygsvy7qfogFKujQuCzP5bK1mFGq74Wd5hOy0ciqiU4FcNL+FNizycfyuF2lNHEJdliUxCpKbyThxDv4Gj9Ir9bl8S8vN0Sy3XO3O51N4zx4ttayO88lgTF1zvZMql+6zc6XSY7XX3EZN8aJRO+uX+CKNuIFJG5t8/rycqZrjlD0VoDad+UOix4E15WR1Zw+roajbFNpGSU+gVegZqR7IroScty3w/5zzGGk9sydbGaIg/t9YhplNcbndzoS37iFkjsiwRrN7tihAUu10RnWffRDMSry1spXFnEk1AINMuI7amCYek/bepTZBxN6PPjjOsIJ8xhf1x52rIdqsxmg79XUvFJT76WT2yJHPx40VoDMd3/yvLMq1NKbZuirFtU4wtm2IEAx2ihMWiRIpLqIHr73IxYpwJCZlHPJ+yI97GD9wTGGvqvBRCXDUb75xX0DjzyL36p6hth97fLXquhdplYa54uhhDN/etb7bt4D1/Db/IqzjdLeMrxGkRoo8iSxLef75IcME8bBddgvPq6086AWIPcjpNyz9eILz0c2wXXYrz6uu69VoSUpzn6u5BqzBwZ+FjKIVTq9XgV5GGL36JlIlRWPHEEQKyEjxf/1NkWeauot+jUfT8KlfD2ofIpESKxjzVYxM3WZbZ0hRn9iaR5dVhMhKMKNBz3jAbowoNzFwf4M0VbZh1Sm4/28XookMHQ0qZOK3b/kLYtxRT9mRcg76L4jhbFmVZJhXzEPWv6xAlArtLN1CgswzamyehNffvUjZFdwhmIjxQ/3cyssSjhd/BrupaK8Cukoo1U7/mftSGPApG/PqQrUwPdEV8d4qL7G66IjKpIPVrfo4spykc9UiPlEoko40d7UQTflyDb+8Vl0VfQZYlIu2rERsriYkbQaUCWxqr7UKyczvEo6QU562GBwmn2/hGwSPYNDnIssyyd/0sfqudouF6LvlRLtpjmCT4UiK/bPgHSkHJbwtuw6bqvc4nsiwjSynkTBI5k0DKJHdfTyJlEsjpBLKUQkonkKUkUrrjfntvz6R2P+7L1w/Yxp7/S6m9z5s3+RcYsvcFPAYzae6t20K2SsPDBYNQ9sD5SCYt88xP65Ak+OETRajU+29TkuJU19xHMNOMLAi4bZeS67iK1mqJN37RwIgZVs699XSL7j1EpSi1iTpqEjXUJGrYmdhJQ7IBgBx1DhWGCiqMoxmiH4JKUOFPR3iiaSbViVZudE7iItvIE3qeGc6kecnbwOJwALUgMMlk5zxrFv2P4IxIRVo7siJ8G9G7RuAa/d29roikJDGnXeR9r5/0WxKqTSBbQHKAwgEOl4rCXC02lZINi2LU7khhz0khnDOP9oGfk6PJ4VL7pUwxn4XqMOeeS//RyrZ5Qc5/MB93F8q7eps9osSWPaLEhhihYIcoYTIrGDrCQOEQFbOda2m0+BhvLOCW7ArsneRBRavX0/z+n0BQkHvVj9EXlnX6nOHWFO//uJb+UyxM/G73xNmklOEn9UtRIPB44Xg0fbCL02l6ntMiRB9EliS8r/yD4GfzsV98GY6rrj1pBYg9dIgqLxFcMLejs8eN3+pyZ48q32ssDnzMbfkPU6TvOfv5aU4MyWgjdavu6bL7oDq2iZcbH+ZM6wVclH1Lj48n1LqIlq3PkVf+cwz24QTT7WyNrMaotFBqrDhm0csfSTN/S0eQZXskg1YlkEjLjOtn5LazXIcNs0zFvTRt+gPJSC3Oftdjy7+4T+wL9pVudARc7le6YR3WkSdhH3HMpRtpOcMjja+xI9HAr/K/xQBdzwZXSVKSxrUPkYq3Ujj6d6iP0L7uQFfEdeOzmF5mQXGIloGdkYjU0bD2QTT6fPJHPHRMglLUv5bmzU8jKNQ9Xp7T10lE6mmpf5akVAftoLcMxZp3IUbnGIJpH2/WP4BBZePruQ+z8OUw6+cHKTvLzHm3u1Cqju03JMsyu+INPOx5jXyVgwecF6OW5N2CQLJDENhv8p/80sS/47aOvyeQdt9v330OvH8SOJpzMQFBpUWh1CIo1QjKA69rEHZfOv6+77pSa8FcNGU/UfaZ5hqWhUV+VziYQm3PTLIWfRxg5ms+vvmTXIaM6VyITacD1NU8QFQOkxSS6DQFFLvuZPl/LKyZJXLdwwXkDvrqlWAE0gGqd4sNNYkaapO1NKea995uVVop0ZYwXF9OhXEMeZrcTreTkFL8uWUeyyM7OdcylG9lTznhbWhrEzFmiz4WhfwkZIkBWgPnW7M402RDc4jzxgNdEfbym1hjHcM7rX7a02mGG/VcZrIx2KLDL0hsi8bZHo2zLRqnNp7Y+wtzSEriOyWiO2SyhBTKcbNpyVuKU+XkEtslnGOZdlBORiYtM/9xD/ZiLWNv7J3W9MeKLMvs2BLnn39qQgxJKPUKIpEOF0h2uUT9tK2oclPc4BzJNEv/g3JVkm0emt5+glSgFdcFt2EZ2Xl4+YpXvWypErnkiSJsBd07tq2NtvGYZw1X2ftxtfPULHU7zf6cFiH6GLIk0fry3wgtXID9kitwXHlNn5h09ASyLNP21usEZn6IacJk3N++A0F1+AleU6Kav9Q/wFjLuVziuu04jfQ0vYlv178IeCopGfc8Kk3XenV/5H2JFeIcbs1/iOJuplgfCUlKUr3sTmIGJ4sdWhoS2/feZlJaGWU+mzGWc3Bqco7peTKSzKqaCEurw4wqNHDWIPNhf9sxcTPNm/+ILKVxD/kBRseoY3r+3iST6ijdiPnXEw2sI51oA0Cty0FvH95RvmEbhrKbpRsvtn7MnOBK7nZfwWRzz3dJ8e54CbFpNrlDf4LR2fWgwdZQir9/2sr6xhj9s7V8+6xsBmR3fSIUbltJ86Y/YMqeiLv07qPax3eEXb6KxlBA7rCfHFFAOdWQpRTVO76HTjcYvWIIomcW6YQPlTYLs+tsAkY7H3tfQ/PfW4luyWf09CRjL4yClDisG0A6QCTYdz25n1CALLHZbOL14gLKgiGurWukK7J6x2T/yyKAFsVuYaBDBNAccH3/++8nGKi0CApNh9igUCPs/r9CpQVB2WPnDivCAf7QXMPVjhyuchzbfnAPYTHNUz+qo2iQjpvvO3x7vkSinsaah5BUBmKKDKlMgCzTJcx65Ay0ei03PFp4zMJSX0WWZVrSrXvFhj2XQCaw9z4ulYsSbQn9tCWU7L7YVV3vUiDJMm+2LeWDwGqG6wv4v5wLMPaBPJloJsOnoXbmiD48qQRmhZKpFiczrE5c6s7Hlwi3MHdDJZWaUnyabAZolVyf62aY6dDHnnhGYmesQ5DYFusQJ8KZ3WUacdAHJTT27YiGJVjUQS6xz2C6dTr6LwVmy5KMLIHiGL6HGVkmlMkQSmcQ0xmC6QzB3f8v0mkZaTKgUx6bWzMUSPPyox68niQX3pxNIJxh9kcBolEJfUWE1qm7GJJr5TuuseRp9s/J6gisfJpYzXps476Gc9oNBy0mxoMZ3vthDTnDDEy7t3Ph63A807ye5eFWfl90Jnmak6d1+GmOjtMiRB9CliRaX/oroUWfYr/sKhyXf/2UESD2IMsy/o/ep/2dNzGOHov7zh+g0HSulkqyxN8afkEw3cb3i55Crzy9QzrZkaU0NcvvQmcZTO7Qe7r8uIQU5891P0EpKLmz8HE03ehNfih8SQ8bw8vYFFlOnreasggsLChkoHUiQ03jaE+1sCo4n22R1UhIlOiHMtZyDmXGcah7MTEcQGyag3fnK6h1bnKH3ovGkNerz9eT7CvdWL+7dGPjAaUbw9HbR6AzDzhs6cYccSUvej/utZaIIe9iWrY8gy3/YrL639jtx8uyzOKdYV5b4kOMZpgx1Mo3xjkwaru2ithe9x7ttW/iLLkOe2HXc25kOYNv56uITbMxOCrIKf1+n22pCh0rlB2ugAMn+weu+h/ODbBPNNizjbQ6QMbRhqLZBBEJKZMAVQb0gBoSESOfVd5ErDUP99kfMd69/JBjFBTqLzkB9ogA/9/efcfHldUH//+cW+ZO06hXy7Is97Jrr7f3Biwty7KhpZDwhPIQEkihhJAfJOQBAiQBQgkEQigp7C4ku9kNJWwv7OL19nVZN1mWrT4qM5p62/n9cUfSSJa9li1Lsjlvv+Z1+51rHZ3R3O8953vM0g1/+fzMQIDFA1qSH8oubjLaeYu1eVogQGhmMJ3YXzt2KL2lLlPqhlGpG3x6+TqMebr+O785yNMPp/nA59sms/afSC77Ir3dn8WKrsMP1zM8/jCa28KOb93M1uu2cPGvzW1owKXIlS49ds/0gIN9mLyfB0BDozW0bDLQ0G610x5qJ6rPT16eh9J7+NbgQzSZlXyk5XU0mif3kOBMk1KyM5/h3lSSp7IpJLA1muBVlXVsiVagCYGUkuczOW4bGKGrUKRFFLmh7y425A9Qf97bqVhx/UnXPSklfbbDnnSeBw+kOVgsImsBAUgJ2gCG3scF8VreULONVZHKWc/tS0nO80l5pYDCRHBh2rLLuOeTcl0ynn/CNk+mEJwXj3BRRZwLE1EqX+Yh3vHkMh7f/ZteeruKvPX9TXRsjvDT/x7lwZ+l8KTEvWSI4nX93Nq6jl+rXjetZYz0PZL3/Supp39GtGMrjW/4APqM7jIv3DnCc7eP8OpPLqNh3dz+No25RT7Y/QQrrAo+3rLtrPu8VOZGBSGWmKCXDAAAIABJREFUCOn7DP7z1xl//FFqbnkTNbe8abEv6Ywau+9nJP/tu0Q2bqb5Ax9CCx/7FPGXYz/jJ8nv8ubGD3BexRWLcJXKfMskd9C/5+9p3vQRYjXb5nTswdyLfK/301xR9TpeXff2Ob+3lJJB+0gp8LCdwVJf2VZrDeeZ66nffw81K95CTdut045LuyM8m36YZ9IPMuoOEtHibKm4mosSN9BgLZ/zdZzwGn2XoYPfJd1/H9HqC2hc//6Taj3g+TbJ3HOMFfbSELuY6nluLXI6pO9SGN8f5JMYfYFiphOQSN0iFa2l09LpiUTZVH0Vl8UvJaEn2J3v4tM9/8r50VV8uPltaPOcZNHO93Hk2Y9hxZaz7LxPHDcPxMnIFT3ueGqE/92VIhHW+e3L6rhqTfxlvzxJKRnY+xUyQ0/QvPFDJ9USw3Nz9O/5EvmxF6ha9npqV/7mKeUxkVKC785683/iFgInEUAoz03gT3QnOAVCO34LAN2ikOhEajbx4hWT2yYCCKNJh/u+v5JcxqLuljsY2foS12hXsa76NehG+JjznU4uGCkl30n+lJ+ndvDO+tfxyspZv0+dtb4+0M2j4yN8unUtK09i1IKT0XOowD9+7ChXvKaS1/3OybfgSY89xGDfN6iovI5w5aV0D34L2xnj6ONXc+1rfpeqxjOfJHc+FPwCQ84Qg+4Qg84g3XaQx+FI8QguLgCWsGiz2oLWDaEg4NAaaj2jQ2YC7Mr18IX+n6Ih+FDza1kXmfvT7DNp2LW5PzXM/elhUp5LgxFia7iKrpzHvlyRBtPgzY21XFkZx8sNMvDMNygk9xBt3ELDBe/BiMw9oXMm6/GfPxnh57tS+M2Q2ATjVQ5BqkcICYd10RgJIxQEFkpBhnHXwzvOOU3hYmo2usgjRA4pMviM48gxbEaBDIhs8KII/nIsuRXpb8D2o4BkbcTiksoKLqqI0WTN7feikPP53ud66d5X4OIbE1z7hmrQBPf8aIRfPJRGhHxyV/bTeH2e9yy/iDXh6T+31DP3MvTz72DWNNPy5g9jVk+1kHIKPnf98WHijSav/qtlcw4k3Jc6yj8PvcT7GjZyTeLseQCjzJ0KQiwB0vOCxI1PPEbNrW+h5uZbX/6gc0D6sYcZ/PY3CK9aTfOf/Bl6bCq5V8od5quHP8TyyFre3vxRFQ09R/Tu+jzFzCHaL/nqKSUwvHvwWzydfoB3tf41y8PHH1VjgpSS3mInuzNPsju7nWGnH4FgRXg9G+OXsiF+MZVG8Me158VP4+R7WXHxV2a9KfGlz6H8Lp5OP8CezA48XFqtNVxUeQOb45efdtJM107Rv+eLFNIvUdX6Bmrb33rCmyNfugznnqc/8wSDmafxZJ7SoxqqI5tYVX0r1ZGNi153xtwxDhY7OVTspLNwiN7cAWrzKdYUYbUNVaVvad0m7Ixo5Ks2sccVVBkVfKb13UT1U/u5Sik5krXJuj6NEZPqUNA83fdsjj7/cdziMMu3fRbTmp8+vIeGCvzzY0McHCyysSXCO6+qZ1l1aPJaXFwc38GRDo50caWD7eWwd38NWRjCWf9/KFqV2F4ezyuy0mihlvjkzb+dH2Ck5w48Z4x49VWEIx0zggazJS20p3IU+DbStfH9IFBwynkGZgQFZusyMGvOASNU1kIghDBmBhZmHHeCwJBt99F98E+oqX8rNXXTR3DoO1Dgrs/1IoGb/7SScOxhfpr9T9K6x9XjNbQ1vZ6Kxuvm3DXoRDzp83d9t/F87gAfaf5NtsZWz9u5F9Nz2TSf7evklupG3lY7PzejUkq++Vc9JPsc/vSLbURic/s7MDx0B6PJ/6Km/q1UVt/EoZ7vkrYfwU43snnD+4hH1s3LdZ4ORzoknSSD7hBDziCDzhCD7iBDzhBD7hBpLz1t/wotPr11g9VOs9k878HXk9Vrj/H5vv8h6Yzz3sYbuKpi8X+mM7nS58cjw9w9NEbWFYDP6rjJ2xsbWBeZajUrpU+q8+cM7/oBQmjUbHwLFW3Xoptzr/8jIy4/unOEhx5JY4bggtcJBja9yCE3CBIYWCCy+GTwRRrIlgUSMiByIDJADkNoxPQYMa300sun0WnrwlqYXruPA8UD7M8fYMAG/A3gbQAZ1Mtq02FbRZjrq5pYFQmf1N99u+Dzs/8YZscDKZCw7boE191STcGW3HXbMM/uyELcpXBdL9ffWMVvNJ5HWJtKxpzr2kn/nV8MElbe+idE2jZObtt3X4pffnuI131mObUr59Zy1ZeSv+x5in47xxdWXE7FAifiVhaOCkIsAYWuTo5+6hNBC4hTHMLybJXZsZ3+b3yZUEsrLR/+GEYiaP53W98X2J97jj9s+zuqzXNnCLRfZW5xhK4n/4Dq5TdT2/4bp3SOgp/ja90fJiTCvHf538zaLcKXPkcL+9mV2c6e7JOMuUk0NFZGNgWBh9hFxI2qY47LJJ+kf88XTio/QNZL8/z4ozydeoAhpwdLRDiv4kouTFxPi9Ux5xv/YqaLvt1/h+ekaFjzXioarpx1P1+6jOR2BYGH7A5cP4uhxWiMXUxjxeVUWmvoHX+QQ6P3YHtjVIXXsarm16mJnLcgwYggWdohOouddBYP0VnoZNQbBUAgWBZqYaXVQUfp1RZajl4cJTO8g5GBh7AL/fxTbTsjusl6+yg1NVu4rPJazotuPmFm8gmeL3kpleepZJanhrMMFdzJbZYmaIqYVHtHqSzupmPZpbTXr6YpYpIwj99/fqo7QXCTn7QH2FXYwx77AClvHEc6uKXAgi09Mj0byR68FumF0NseR7Y/hG8cvzVAhSf5/SS4Ar5RB7myJJetOcmmFGzJQGLiO/M44Ew/x1R3gpcJBJTnEjipAML0cyyV7gTJwX9nbPjHtK/+GoY51Qy/8+ks//MP/cSqdG79aAvVLcHnw7g9xG1HPorwbK4YdLCERaLxWipbXj1vXZ3yfpG/OvodBp1RPtn6e7RZCzfk8VxIKbGlTdbPkvfzZL0sOT83+cr6OVzpssxcyfeTJhFN57Nt6zDn6Yb4+cfHuf3LA7zxPfVcfMPcm/tLKRno/RqZ9GM0tryfisoreeahX1Co+B7hyjTxyEYaql5HZfSCMzZMrSc9RtwRBp0hhtzB0jRo1TDkDDHqjSLLgnw6OvVmPfVGPfVmPQ1GPQ1mA/VmA/VGHZX67M35F9O4V+ALfT9lT6GXX6++mDfVXLxkrrG/aHPH4AhPpDJENY1rquMUtAKPZ8YmE1m+srKWK+LVk4ksnUw/g89+k3xyN0IPEV92GYkV1xOuXT/n/1dvn83tPxxm+44siQqdG16vk956LykxWhZUiBLT4rMGFuJaHFOc+mdp2ktzsHCQA4UD7Mr20pm3sL0O8NsBDVPkWB7JcGEixvVV7dQYJ65nY0mHh+8e46kZwYjRMY8f/scQB/cU8auLmDclefeNq9lWMZUg2h7pp+9Hn8cZHaD+pt+jcuuNAPieJN1rU7X81LrOdhcz/PmR7Vxd0cx7Gze+/AHKWUkFIZYIZ7Afs2F+Ej6dbbIvPk//V/4eo6aWlg//BWZtHd35vQw7/VyQuHaxL0+ZJ6NH/pvhrh/QdtEXCZ1GE8/92ef5176/4erqN/DK2iCY4UmPw/mX2J3dzp7MDsa9UXQMVkXPZ1P8EtbFLiKqn3gYPem7dO14P1a8nZZNf3ZS1yKlpLuwj6fT97Mr80scadMUaueiyhs4P34V4ZPoqzs+9ASD+76ObsRp2vghwhUdM97DZyS/m4HMEwxknsTxx9FFhIb4RTTFL6c2ej7ajBt0z7fpST/AodG7KXojVFpr6Ki5lbro1nn7Ipn20nQWOuksdnKoeIiDxU5G3BEgCDg0m810WCvpCAcBh3arnfAJWov4UvKFnu/zdKGLt6eHWZsdxAVeCsP+WJS62iu4MnENa0otYCaGLczbRZ4fzfP0SJHn0z5ZT2AIycaIw5ZojmqtwIAtGLB1BmyXQddglBr8sjSCYWzqSFPrj1EnR6jxhql1B6l1B/BJcygGB+PQGYdhK/j5xVxJtQ26BMMHQwYvXYIsxujruYnk6Das0BjrWu+lpaoLQxiYmJiagSFCmFqIkAgR9W3qxvfimpXYNZeCbvGSGOAZ2UVtdoCbU5AxdHpbLmdL4mparGXTgwOL9MR0MUjp0rX/fYQj62hePpVX5oX7Utz/7SEaVlrc8pFmYlXT60R/YT8/OvpJmkMruKKwjOzg4yBdotVbglE15iHx67Cb5v878s9oQvCp1ned0nCyUkokEg8PT3r4+PjSx8efXPakjy898n5+MnAQBBFKAQUvX5rPl4INpX28YL/jNxIv9ypgCy3mA1wQa2RDZAPrw+uJv8zn6InYBZ8v/mk3sYTO+z7TOqdRZcpJ36HnyGco5PezrO0vsKz13PbJA5j1v2DFtb/EiI5hGS00VL+W2oqr0U4xh5AvfY7YR9iV38UR++hkkGHYHZ72MxQIao3aqSCDWU+DMRFkqKfGqF60Vg2nw5Ue3xp8iIfHX+KK+Bre23ADodPouna6RhyX/xoc4cHRNIYQvLq2il+rryKuB61pcr7HI+kgkWWPUySu6VyXqOGVlXU0mhZSSoqjB0kffoDxo48j3QJmvJnEiuupaLsGI3zsw4kTOXCwwA9uH2bXnjz1dQY3XJ9g1cowHSst4vGFG2HElz59Th8vZjt5Mp2iKx8m57YAISCPZRxmRSTPRRUJNkRX0W6twBTHDi+dGnZ5+L9H2fFACinhwmsTXPuGKnp6HW77jwGGjvh4zTk6brb5g6s2UWUG+R68QpaBu75M7tDzVF70Gupu/G3EPAyx+e/J/dwzdpi/XHYhGyJnf84X5VgqCKEsCfl9L9H3xc+hRWO0fPgvCDUtrX6IyumRUtL99J+gm9W0bvnL0z7fnQPf4PnxR3h9/e/RU+xkT2YHOX8cU4RYE93KxvglrI1tI6zNrcnlcNcdjB65kxUXf3nOow3kvSwvZn7B0+kH6Ct2YYoQm+KXcWHiBtrC6465+ZfSZ+TwDxk9cifhxDqaNvwJRqhqcttYYS/9mScYyGzH9lJowqIhdmEp8LAF/ST6BvvSoSf9MIdG76LgJklYHXRU30p97MI5BSPGvfHJlg0TLR2SbnJye7PZzEprJR2hdlaarbTpzYSldvycAmXdA1w/R94b4SFh8xMrzRtyYa7NCDwvhS2TOCKNgaQgYFcYOg2IZmJEsuvpERs4aK7CFSYRP8c6Zy8bnD2sdg5gMaP1gQ5UAZ5A5hKkzHqGtTqG9TqSooqkqCRJglEZRVL2sxE5MIfRjFHqDJuOkMl54So2R2pJWNaxrQwmkxDq7OnN8+3Hhjg6anPhihi/e2UdDRXHfvmDqaFiE02voGHNu5DSZ7jrB4wdvYdMrIl7amLscjsBWB5azqXxS7g0dimtodYl84RyIWTSv6S/50s0L/8zYvELggShd4yw/c5R2rdGef0fNxEKz37Dtyf9MPcOfp2tla/hispbSPc/QKrv51ixdlo2n1zgcTZFv0jSTTLoDLEnf4gfj71IWNNoMAo4FIKgQVkQwZf+cQMMPv4pX8eEsAgT1aNES09fo1qE6MRUj5XWB9snXjE9RkSLENWi7M5n+XzfEdZYoxjiEQ4UD+JIB4GgLdTGhsgGNkY2sD6ynoSeePkLKrn/RyPc/6MR3vNXy2hff3rJVD0vw9GuT+B5aVpX/DVuoYFnf5Zi96OjRFqep+2ax4k39aARp6H6VdRXvgpzlhZwMw06g+zM7WRnfic787smu05U6pWlwELQiqHBqA+CDGY9dUbtSbXUOhtJKbl77Bl+MPxL1oab+GDTa6icx65MJ2Pc9bg7OcrPhlP4SF5RXckb66upMmf/mUsp2Z3P8PNUkh1liSxfWVnL1mgCTQh8t0Cm55ekux6kMLIXhEas6UISK64j2rj1pG+ipZS8sDPPHT8a5mBncXJ9Q4NBR3sQkOhYabGy3SI2x65HpyPt5rl/rJsd6XG681FcGQIc0DrRtL20RfJsiLayOryaNeG11Bt1k39HUsMuD989yo77g2DEtmsTXHNzFXv35bn99gEKwxqyI8Nr3pbgjeetRAgRJKy8/99IPfVToiu30HjLHx2TsHKuCr7Hh7ufICR0Ptd2KcZZGMhTTkwFIZQlo9B1iN6//wxCaLR8+C+wlrct9iUp8ySf2kPPC5+kYe3vk2g8/dYteS/LV7s/xLg3iiUirI1dwMb4payJbjmt3AxOIcnhHe+nevkt1La/9ZTP01vo5Kn0A7w4/guKMk+9uYxtiRvYmriamJ7Ad3P07/0auZGnSTTdQP2q/wPCIFU8QP/44wxktlP0RtCESV30ApoqrqA+egH6KTzRk9LHc3P0pR/hUPonFLwkMb2Z5eGrqdVWBV0NSnkCfN8m42bolgN0+UN0i1G6tRQjWmHyfHWuSWsxxLKiTkte0JL3CTlBqwTkyTxhBdeEXEXwysfhsKzgPr2Vbek8b0kW0IypbgBoIaSW56jnsctt5iW5niO0AhohbYy26DA3xENcGI9iGLPnF5BA3+7P4Nop2rZ9DsOqmbwWRzrsy+9nV34XO/M7OZDvwncr0b0G6lhH3G9DujWkigbDxen/P12ApWmEdEFIE1i6RkibPm9qgoExh0ODRaSEjU0Rzm+JEja00n6CUOkc+YH7KA4+QEPrq7Fye3BHt5NofiX1Hb+L0AySzjBPZp9ke2Y7+wr7kEhazJYgIBG/lBWhFed8QKKn+9M4xT5WrP4yvie495uD7H5knE3XVfCKdzW87FCNjwx9j+dSP+UVDe9lY+I6pO/iueMYoeM/abN9myF3aLJP/5CTnGx+n3SHSM3o46+RwKeZhKaxPlyBrunoaGhCQ0NHE9q0ZV3oaGjoQkNDQzvBsl46XkMnooWD4IIeKQUbokS0CPop5NuZUPA9PtK9F03A55avx9I0bN/mQPEAe/J72J3fw/7CfmwZBPlaQ61sjGxgQ3gDGyIbqDrBjf74mMvup7Jc+or5GXXBsQc42vVxNC1Ca/v/QzcS+L6k6/kcOx9MMZzcxbLLf0Ht+r0IdKpiV9Fc+zoiZQmF016anbmg7u/M7WTQHQSgWq9iU3Qz50U2symymTpz7gkNzyW/zBzgawP3UaVH+bOW19Maqnn5g05TwfP5yfAY9yTHKPg+V1dV8KaGGhpCswdyZzNSSmT5QHqYUc8lrum0W5GyV5S6QpJM98OMdz+CV0yhh6tJtF1LYsV1mPGTb6GcyXoc6irSeahIZ2eBzkNFhpJTXQKbmswgKNFu0bEyzMp2i0jkzN9Ye1KyL1fg0bEkT43nSLs6IBHaEaS2B0QfCcNmbaSRtZE1rAmvZZXVQX5U4+G7R3nqgTS+L9l2bYKrXlfFo88Oc++dafysTvT8HO/67TY2twX1PvXc/Qz9779gVjfS/KaPEDrNIX2fzSb5XN9zvLVmFW+sWTkPPw1lKVFBCGVJsXt76Pn8p5COTdPvf4DIhs0IfeGix8qZMbDv62SST7Ly0q+jnWKiwZmG7B5GnUFWRjbN65CZvbv+luL4Adov+dppjZoAYPsFdmZ+ydPp+zlS2I+OztbQeazv70IvpqhYfitm1SoG8jsYzD9H0R9FoFOtr6RWW02VXIYmCUYamByBoFiWo6A4LV/BbAkKpT+VQEACmSoYawDHAqMATgp6feiJBK9Ra+omrsYWLCsatNohlrsRWt3gaerM0Qhmn58KBKAZZBhi1D3IsPMSWbcPgIjRgBfexL9kh2gLNfGJZe+YbO7rS8mBdCHI75DM0psP/h9tYZd12l7WFB+iWfYxYsCLEchUreb8mhu4JH7JMU3GB/Z9g/GBh2ne/FEiVedxqHiInfld7MztZG9hL7a0EQg6rA42RzezObKZdeG1x2Sitz2fgbxDX96hP++QdT2KnsT2JbbnU/RnzHsS2/exfUnB9Sl6EjmHGEFM86iPRqgPm9RZBnVhk/qwQa1lYJpZ9hSf5snsdnbn9yCRNJqNXBK7hMvil9JxCrlJFpL0XaTrlEbUsKeG8XSnL0vXxvccNCOEXpWgd+gz1NS9mXj8jdzzxT4Ov5Dn8jfVcNmvV5/U/9eXHnf1fobe/F7e1PqXNIXXYPs2STdZFmSYHmwY88amnWNmH//yaYNZT6Veyf+mdvC95M+oN6pYaTWzwmqk3WpiRaiJWiOxZMtme2aML/V38Yllq9kQmb3rhStdDhYOsie/hz2FPezN76Mgg0Bli9nChsiGydYSNcaZvVkt5PfTc/ivscLttLR9HK2szmbHXPY8Os7eZw6SWP0ITdueRTcdXK+DIxV1bHf66XaOABDVomyMbGRzZDPnRTfTYrYs2TJaLAcKA/xt34+xpccfN93EluiZeVDk+JL7RlPcNThKyvO4uCLGWxprWB4+9aG5XSl5KpvihVyarmKe7mIBt5S3IyQEbaEIK0IWLYUhagaeoqr3F5jSIVK3iUT79cRaLgn+ls1RenwiMBEEJToPFRkeDgITQkBzs0lHqQtHR7tF+wqL8HFacs0HKSXdRZun0ll2pDN0FcpbDLogkiCSCDFCXQhWhStZ6y4jc18LOx9ygmDENQkufXWCOx49yu6fe+BqrLhC8vu/0U5tbYjc4V30/9cXAVj2W5/Aaji935Mv9b/A09kkf7v8MppCZ8cIOMrJUUEIZclxhgbp+fyncIcGESGL8KrVhFevJbxmLeFVa6aNoqEsfb6b49D236ei4Uoa1rxnsS/nuKSUID0yyacY2PslKhquQzcqkV4B3y+WggBOMO87Uy/plqYeSBcpPaT0gYmpBIKpBBBga5DVIVMBrhXsEslAfAyiadCP1yJ7xrCFs3cFMGftHlDQ4KiW5rAYpVsmsf2jrCRLNTAGdIo4IWstHeFVdETW0BHuOK3+346XZTj3PEO5Z0hmn8fxxxFoVEXWUx+9gPrYNqJmC98e+jFPZ/fy6eXvIS5i7BwLEks+M5xlzPbQBWyojHBRXYyL6mLUhYOnYJ6bJZvcQXLgAbz0PgTQawQjbMiazVxYcwPbotsoDD7B4P6vM1J/Po9WWuzO7yHrZ4HgKe7myGY2RzexIbyBmB47wf9ofuzoyvC9J4ZIZj0uWhnltVuqsEJaELzwfQp2gaH+x8hH1pAWdSQLLkMFl2TRoeBN/5tsaYLasEG1JfC0YcboYkDuQ+ojVFsalyU2clnFpawJrz7tPulS+vjFHF4xg18cxytksAspCvkR7MIYTjGFV8yB5yA8Fzx3at6dWC5bJ0+h28EKkK2Q27WKJx9+I+PDlbS/uYfY9UUcHGxpY0sH27dL88HLmVwO9vH8PI3OIOCzV4RJy8K0t9HRqTPrpiUSLA82VOlVJ/XzfCD9DM9lD3DY7mfAGZ1cH9PCrLCaWBFqZIXVyAqridZQPeYSadLf7xRpMk/+hs+THoeKhyZbSrxUeIm8nweg0WxkQzgISGyIbKDenFs3t5ORSW+nv+dLhKw2QlYrul4RvIwK0KL0umle3Jehd4fJsvAAyy9+ilBFhvFcJYWKjXQ03URHeM1ptSD5VZF0xvl834/ptoepMypYHW5ktdXAqnAjHVY9lnbyrRRm82Qqw/f7kyQdl02xCG9rrGVNdH4eXJRzpaTXLtBVzHOomKermOOwnSfnB59LAmiSNo2Zbpoy3bQ4KdbWdtC84lqsqvbTeu+xlMuhQ0U6J1pNHCowOhq0shMClrWEgqBEh8WqlWFWtIUIhc5MYGLMcekp2vTZDn1FhyPFHEcKecZcbXq3RLLocpyK/ija3jjmsOD8lVG2XRrhB/cdYfTxCEKDy18V5a23NmPaQ4w8fhcNN70TYZze78SIW+SD3Y+z2qrkYy0XqODgOUQFIZQlyctmyb34PIUD+ygc2EexuwtKfxxCLa1BQGL1WsJr1mE2NqkPpSUs1f8AQ/u/SeuW/0c48fLDas4UjE4wMeRgKRAwmV/gZYYonDY/cdzMc0ztO3ljVAXMvB+Qs0+lBF8DXxP4moavaXi6wNdFaV2w3dPA1ySu5uHoLkgw/Qp8N0La8RjzUxSFiyfA1SBiVlFlNVMTXkZtuI368ArqrTYs/eX7Uuf9PF3FLjoLnaXhMQ/R5/RNbq8z6uiwOlgZaqcFGye7g5x9lIjZSEf1LTRXXI0mDHzpU/Rz5P0snnSpNOoIHadLiJSSnNPLUPYZhrLPMFbYi8TH1Cqoi22lPnoBtdEtmDNu9NO2wyNDw+wblTw/kqPoS8K6YGtNEHTYWhMlbp745sC1RxkffILhwQchGzzZPBSCTsvkmozDURO+UwO1ZkOppcMmNkU2nbDp+JlUdHzuem6Uu58bxTI03npxDa/cWHnCRH1SSrKuHwQkCg5DxWCaLLgkiy7Jgkvamdkdxgc9hWFkaQibrIrVsT7WQEtIUq8V0J1R8sURivlRioVRnEK6FGTIQDGHKBbQ7QKG7WA4Lsf7GuwDBSN42Xrw++tq4GjgzFh2y9Ydb3m2Y6MuvNOE5NE6dt7+u3iFGBeddxuNdfso6NBbAT0V0FchGEqEyMYsQppFSIQICXMyCejEy5QOfu45dD1OY+JGGsxmGswgyFCtz38iwbxfpLs4yGG7n8PFfg4XB+i2B7Bl8FRUR6MlVDcZnGi3mlhhNZJYgMDYfPOlz+HiYXYX9gStJcoCf5V6grhWEeSimMxbESUymZsiWupWUp63IuhyEhbh45ZLeuxBUqP34XkZXC8FfmHW/ZyiRc/u88lkK6jZsIt40wBuPopZXEVLawfhUC2aUTEVyNAr0PT4tBYWv+ryvs0D6d3sL/RzoDBI0h0HQEOwPFTD6nAjq8KNrLYaaQ3NrS49NJrm3pEUb2us5bz4wj71llIy5Np0FfPTXiPeVGvCSjvFMi9DR6SKNXWrWRWrptY4/VGDRkZLgYlDhSA40VkklQ4+zzUNamsM6moNautM6mpL86VpXa14UtwMAAAZX0lEQVQ57906XCkZtB16ikX25AY5kE8xYLuMuxa+LPtM8iWhgkfMcbEfAu1FCz0CN95cxa+9toawNT+Bvf8dO8J3knv5w8bNXFXxq5nE/1ykghDKWcEvFCgcOkhh/z4KB/ZSOLAfPxd8qdEqKoiUAhLh1Wux2jvQQuoLw5k0NWzhzJv98m4DwfxI/38h/SKJqleC78waNCg/R/mxvmeD7778Bc1iatjCma0FZutCUGo9YFgILURWjOCQx9clnubjCQ9POLgUcWUBV+ZxZA7Hz+H6OeD4n5WGFsHQ4oT0CkwthqnHqYpsoCF6MYZRgSMdHOlQ9IsMO/0M2D0M2j0MO/0MO4OMuUlcPCQgEUS0OFG9koheQViPE9IimCKMh0/Oz3G4eJg+p29yiLgavYZ2q41lZgtNZj31ehWagIKXIednKXgZ8l4Gzz5KyD5CSBaw0egVBr3SPiZNXkKvocZspDbUTLVRT1y64PSTKeyj4A4BEA+1UR/bRn30AirDa044esM/vTTIg/1pqkM6F9YGgYdN1VHMU8ycb+f7GR/8BcODD6AVhinqJkNr38qGyotpNJfWsIm9Yzb/8tgQO3vydNRZvPPqelY1nPpTv6Lnl4ISDkMFl758nv3ZIXrzOTK2Tsd4kt/p+VeME4yOUNAFeUOSM6FgCpyQgRMK4YUsZCgMVhQtHMOwKjCsBGakiohVSdSIExbBtcvJ3z45OS+lf8y6yT3l7MeALI0WAeH8QZxnX+DJ238PYehc/seChppRtJE+5HAP3vARnJEjULph0EJRrLqVWHUdWHUdhOtXYlQ0TrtZOJB5kp/0f4Fqs4U6q42E0UDCbCBh1lNpNFJh1qGfwdYJvvTpd0Y4XBwoBScGOFzsZ8Qbn9ynWo+XtZpoYoXVRLNZc1aNtjAxysSe/B667W6yXm5y9I6pUT3yONI54XkEYjLvxbTkmnrQTSzlpdiV2824P44mJSvNJs63VrHWXMZyoxZTOnjeOJ43ju9lSB6BnoMaem031as68WyDQn8jiViaWGJ82nvH4hdPG41FmTLm5jhYHOBAYZCDhQEOFgfJ+kGSRksYdFgNQYuJcCOrrAZqjfhxb9p9GTx/X0oPltKeS1cxT2dujINjRzns2AwZCWTpGmMC2sNxWkyLWiNEnWlSa4SoNUxqDPOUEipKKRkZ9YLcEl1FhoYcksMuyWGXkRF34pncpFhMKwtOzAhU1JlUV+mnPBrNTAP2GE9lDvHC0AhH9sco5mpwqgV2vY+W1LEeBPMg+BWS+O+aLFtu0RgyaAyZNIVMGkMmdSETYw5l7EvJx4/uIOkW+Pu2y4nrp9e6QlkazpoghBDiD4HfImgl9UUp5e3H21cFIc590vex+3pKQYl9FPbvxRnoDzbqOlZ7x7TAhFG1OE88F5KUEnwX37PxnTxeLo2XH8fLZ/DzwdNNv5DHs3P4Tg5pF/DdQtDn2rcRhkDqIHSQmgRNgvCReEhckB5STnVDOCk6UA1kgTwg9GPyBRw7XwoaGCGEFkIrBQaEEZqRi+DYYMJchi30pDcZAHCkgy0dXOng+A6dfZ/Dm9EPHGGBCOFrIaQw8TDxhIErNFx0bKFhAzaCPJICkoLvYwsXx594H7v0Pi62tKeNJX+qBBKBQEfDFAZxYREROmHpo0kHX+ZP+D46BhE9RliLEdGiJPCpcIYw/HEQEULR89D1C8jaUXIySc47gusewvL7SYgipgAPSAE5EUUPLaPKWk6N2USt2USt2UyN2XjcvB1HszYFz6ejwkKbxy+eUkrsXDeaHsEMN8zbeeeblJInDmb4/hNJUjmPV2xM8NZLaonP0xOkCQW/wLP9D5He8xh5LU5eqyIjKhmTlSS9BMN+jLwewRMGAqgLG7REQ7RETJqjIVqiJi3RENUhfVFuEJ78yfd4/D8uJVEX5tY/X0ZV47FfQqXvYo8epTDUSXGok2Kyk+JI92QgU7NiWLUrseo7CJeCE/vkTvZlniDtDjHuDOHPGHoxZtSQMBqoNOtJmI0kjHoqzSBYEdOrzsjwqGkvx+FiP93FAQ7bA3QV++mxh/BKIcGQMFgeauTXa65hW2ztvL//YrF9uxSUyE8NN+rnyXnZY9ZPDDmaLxuiNKyF2RTZNNnF6mTzUbiOZP+zLzGY+jGx5c8iNJ9sz3oqQ9toXR1G6BlMs56KyqvO8E/g3OBLSb+TKgUmgtfhYhK39PtbrUdZVQpITAQmovqp53tYaFJK0qOdvHT0SQ6m+ui1auiPtjJiVZGbEbQUQKWmBUGJiSCFYVJrBkGKWiNElW7M6W+f70tGxzySSYfhUmAimXRJDgeBiuFhl2xuepRC16G62pgMTtSVWlTU1hqs6giTqDj1vzdjI0V+ctdRdj3o4UQg/arDjEdNQjvqaH6bhaNZDNgOdtk9pQbUmUFgotEKAhPlr7B27OdqV3Gcjx15kusTLby7YcMpX6+ydJwVQQghxCrgh8BlgAU8CVwhpRydbX8VhPjV5KXTFA7uI79/b9CFo7MT6QY3y0Z9QykosZbw6nUYNTUgZenGXQbN8CeXy+bLXlL6pX2D/SePJZjK0jmQEun7wTl9ie+5wegDfpB0DVlqQVCeV8C3Z+QXcILEbdIp5RiY2Fa2n3QBD4kHwi8FDU7hBzeRssAD3NL0ZF6+CBI3auZUEMCwEEYYzQyjhSLYdb048aMkRl6FJqNoQgch8JG4msTVfBzNL029qWUhS1MPR/NK8z6O8IKpFkw9S4eG2skgglMKJNhlwQVH2jhyIhBgT2470VB4jUh8oAgUAAdm9I8MGBiYmhk09xYhDGFMzpvCnP6a3M/EEFPzU/samCJESDOPPba0X0iYpfcIoQlBykky5PQwWDzCoH2EEWcAUwsR1uJEtNhUcEGPEdFiwXo9RqQ0DWsxTBGaZfhQyUj+RQ6O/Cdjhb0cHLmah4/cdMz/XxM+pu5j6D6a5iC0IlLL44scUsujaTZCKyI0h5AusUwNS9eJGBphwyBs6IRNHVP3SETdUvZ/A10EIwboGGgT86XlifmJUQVmrj92Hw1RGolAoKEhEKI0RZuaL1+HWPAb7VzR446nRvjfXSkqLJ2VdRamIQjpAlMXmEYwDZa1GculeUObWmeUrZ9cDrYLprfdkVJS8Hz6S0k3+3L2ZPLNvryD7U/tHdYEjRGTpohJUyREc8SkKWxgFQWjox6mIUAKfCknP1qDj03JxMerX5oPluXUx6qUpe1T81LC2M4k/Y/6xJuztL62nVBMw9AFmga6LtC18nmCZT2Y6vh42QHc1BG81FHcsSN46aNo0kHDx7AiRBJVRCxAN/E1cDUfV7jYOBRFkaIokCdPgcK07lXoOpaZIByqImLWEA3VErPqiIcaqAg3Eg5VQSlIISY+PyZ/rcTUwrR1gBBlnzbBnItPr52k2x6guzhEtzPI66suZ3O0Y2pPcYJzIo5Zt5SeNi8Vw/1DHDzwY6h8BCOSI9Pbijb+CuprL0c3gqfJmg6aJhAaaLpAlH4XNb1sW2mqaQTby/aZtm2enk4vdY70OFxMcqDUUuJAYYA+ZyrQ32JWl1pLNLDKamSlVXdWtPbx3SKZ3u2MH34Ye7yHvFMgZUZJmQnGzAQpM0HKrCBlJkiHgnXOjLwZmpRUC58aTVCr69SaFnWhKPVWnLpQmFojREhopRYik7V38hNktpYjubzPcFlQYqIVxXAyWDcy6uKV4q0f+uMmLrrw9HOtpUddHr1nlO33pnGER+TmJB+4/iKqakNIKRlzPfpth4FZXhlv+vexKkM/JjDRGDJ5JHOYe9NH+OSyi1gXmf+Hi1P3vbPc/x5vm5xqwzf7/sc/hsk2fyf3HrNtm3hfTQ+jGWdPMA/OniDEu4FlUsq/Ki3/E3C3lPLHs+2vghAKgHRdil2HyB8odeHYvw8vNfbyB54iX8A//GlpQcyYnorZPnMmMhvOeJPJP0BCm1oWwQ0VmggSGgqt9BdMQwTffoLpzIucDLqUBWfKgi+zLk/dUUwL3iR8j2YfXrTA08E1gpenn/4XL92TGJ6GFamYvDGf/ebdnOwTHtzoT934h0oBAbM8KKCZmJSmE/3JjwkcBMGAs+FL0umQUjKa381/9vyA7eMa0g+BF0L6IaRvlaYhpBcCf8b60n4T6zlORoFreh5m69CzGFay7I3LfitLv/vTfmPK182yXZTVnf4GuOfY+MnLEqWAxImCFpdVXMutdb8195OfwKFkkR89NcJY3sVxgxE2HE/iuBLH87E9iXcKOR1PiwGEZnkZTP3gDwI7z8zbX137ElW25FG3mbH8/H/xXFs7wP/d9tD0UTk8B99zkO7UKB0n6nZ19jvV4MVU4GT66cr+Ps2ybmoy27rSUccESWZ5LyHKt5Su9+WPEzOvZcb1+UKSDFl4y4YJVY0zsn81L3zvHcw/yZYrR7jx/ZeegXMvbRmvQGdxKAhMFAY4UBwg5eXREHyn492nneRyMUgp8Z0cnj2Ob4/jFdN49jhecRzPTuMWxxl38ox4HqMSRtAZ08KTgYpUKEHaqMDT5t4yQciJTpulZWRp3USwomy7JyGjIdOCN3kPc75/iJkJr6ZuAU98Az1zWy4f4/ldl7D/4GZ+/eZvE41kT3BMsJwXIUaMaobNaoaNakbMakZK05SRKNvfh9BRDCn5i5e+T6jsYdK0IMAx96/yxOvPAbWb3071mtct9mXMydkShPgYkJZSfrW0/Glgv5Tyu2X7vAd4D0BbW9uFhw8fXoxLVZYwKSVucigIRmQzpe8qpRvzyRv10heYUlMwISZu4sVx9iW48RfBl5Z/9L4OaGX7a1C6cUHTEOhlAYGy9aJ8vV4KEpRi3BNf1IQoW/+y/9sz9WM8BWLyZn/yhp5SiwGM4IZfmBhCx8QkhIEpjNIWY9orhIEuDEypB7eHmoaeSLz8JSin5UjxEC9mn8YotfbQhYEhDAym5vVSgGdymdI+wkBDR0oD19NxPY2MYzNcGGXYHsV84Ukqj3SzqqJ58nd9IiuAFFMZAqSUSFHKL3Ccf/5E/gH8yalbU0n2qi3B6A7IqSlBwCxY8oOn8xNbZGndMftPzftSsjqynosrrlzw8vD9UmDCKwtSeBLH9WcsT223XX9y/YRp93LH3ASWb2PWba6UZHyPtO8xlHYZS3u8Y0MtlqmXPkbFxMdn8HR44uNTlJ4Cl81PrJ/4+NXK5vPZX2DnO0nUvB3Pl3gewdQPfhZeKTDjeUHriWDb1H7+xNQH15PBMWX711TqXHTeiZ8EToyeEwQlZg4tGrxsZ5xscYicPULeHqXgjFFpNNBgrZw4S9lkZobbyXea5cv/LMfN+H4W5NY4iZuF2Z7azdxv2vsf54ZktidzM69JTh1/7Hsd5/pmHjfbz2LGOnkS10LZOU/41HHmE0opGTfS2AULbawBKQW+L5BSK5svTf3SOlk2X9p3Yj8pBdKfflzb1no23DTr9/BfKVJKku44vfYYW2JnZvjPpUj6Lp6dmQxYuMVxxooZkk6BYddh2PcpDepZViOnQgoTuSnKQxASkEJMa8Epy8MQYmr5CnuAltJoNrMGA2dZf7zgYfmC5+gYpn8Sx8z2nXYq4GmjMYxFkjBJwrykmQzoko+6vYQn6+70QKOY5VwnFdSk/G/h8a/reOeavcXbzGNnbpv4v852TPmGWa5HTL1vuGbtaY/cstDOliDEHwFxKeWnS8tfBe6VUv73bPurlhCKoiiKoiiKoiiKsvScKAixlNoZ3w+8VgihCyEiwHXA9sW9JEVRFEVRFEVRFEVR5suZG5dqjqSUO4UQ/wM8TtDK6AtSyv5FvixFURRFURRFURRFUebJkglCAEgp/wb4m8W+DkVRFEVRFEVRFEVR5t9S6o6hKIqiKIqiKIqiKMo5TAUhFEVRFEVRFEVRFEVZECoIoSiKoiiKoiiKoijKglBBCEVRFEVRFEVRFEVRFoQKQiiKoiiKoiiKoiiKsiCElHKxr+GUCCGGgMOLfR2noA5ILvZFKKdNleO5QZXjuUGV47lBleO5QZXjuUGV47lDleW54WwsxxVSyvrZNpy1QYizlRDiKSnlRYt9HcrpUeV4blDleG5Q5XhuUOV4blDleG5Q5XjuUGV5bjjXylF1x1AURVEURVEURVEUZUGoIISiKIqiKIqiKIqiKAtCBSEW3jcX+wKUeaHK8dygyvHcoMrx3KDK8dygyvHcoMrx3KHK8txwTpWjygmhKIqiKIqiKIqiKMqCUC0hFEVRFEVRFEVRFEVZECoIoSiKoiiKoiiKoijKglBBiHkghFgnhHhcCHFbadkQQnxTCPGYEOJZIcQrSuvXCCEeEEI8JIR4Ughxa2l9QgjxQyHEo0KInwshWhfz//Orah7K8R1CiJdK6x8SQnxqMf8/v6rmUI4JIcTtpfU7hBBbytar+rjI5qEcVX1cAoQQMSHEP5Y+K3cIIT5TWv/pUvk+IYS4rrTOLJXxo0KIR4QQm0vrVZ1cZPNUjqpOLrK5lGNp/U1CiB4hxHvL1qn6uMjmqRxVfVwC5vjZ2iGEuKe07ikhxJtL68/KOmks9gWcIy4FvgzcUlr+PaAopbxKCFEPPFL6Yvwp4OtSyh8KIRqA54QQdwIfAnZIKT8vhHgD8LfAbyz8f+NX3umWI8BnpZTfXegLV6Y52XL8KPCklPLvhRBrgX8HLkbVx6XidMsRVH1cCqqA/5BSvk8IoQF7hBA7ga1SyiuEEC3AA6Ub1bcDrpTyaiHEVoIkXFeg6uRSMB/lCKpOLraTLkcppQusB74/4xyqPi6++ShHUPVxKZjLZ2sj8IdSysNCiGXA/cAPOUvrpGoJMQ+klN8H+stWbSH4xUBKOQT0AptK+9SV9qkGhmWQGfRG4I7S+nuAKxfgspUZ5qEcAT5Yilz+18TTH2VhzaEcy9fvA2qEENWo+rgkzEM5gqqPi05K2SOlfKy0GANs4EKCL05IKXuBw8A6yuqelPI5oFYIEUPVyUU3T+UIqk4uqjmWI1LKfwCKM06j6uMim6dyBFUfF91cylJK+YSU8nBp3xZgf2n+rKyTKghxZuwBbgIoPZnbBujAx4F3CyF2AQ8BE82i6oEkgJTSDw4TqmwW31zL8ftSyvOklFcAXwHuEkKIBb9qZabjleMe4NWl9VcDy0rrVX1cmuZajqo+LiFCCJ3gSdyHgQpKdawkSVDv6l9uvaqTi+s0y1HVySXiJMvxeFR9XCJOsxxVfVxC5lKWQogm4EvA+0qrzso6ueQv8Cz1z4AUQjwKfIDgS3In8E8ETZ82ARcAXxNC1AFZoLLseFn6JVIW15zKsbzMpJQPEkSdq489rbLAjleOnwE2CyEeBl4J7JNSJlH1camaUzmq+rh0CCFM4N+A26SUP+PYOlYJjM5hvaqTi+B0y1HVyaVhDuV4PKo+LgGnW46qPi4dcylLIUQzcBvwbinlkdL2s7JOqiDEmeFKKd8npbwa+ClwWEo5QtAsqrO0z0hp2kzQlPhmACHEK4HnFvh6ldnNqRyFEOdPRJGFENsI+q+PHHNWZaEdrxzTUsrfllJeS9Ds/yel/VV9XJrmVI6qPi4NQogQwRemu6WUt5dWl9exOoLP1L0z1q8jKPMUqk4uuvkoR1UnF98cy/F4VH1cZPNRjqo+Lg1zKUsRJJz8EfAHUsrdZac5K+ukSkx5ZpwvhPgqIICDwLtK6/+I4Kl5AUgAd0opXxRCfBb4rhDiNwAH+L+LcdHKMeZaju8HvlVaXwR+czEuWjnG8crxJiHEnwMh4Angg6X1qj4uTXMtx2tR9XEpeBdwHUFegIm69EFgQAjxOMHDkD+SUhaEEN8Gvl1q7SKAd5f2V3Vy8c1HOao6ufhOuhxPcA5VHxfffJSjqo9Lw1w+W78ANBHcg0wcfyNnaZ0UU/n0FEVRFEVRFEVRFEVRzhzVHUNRFEVRFEVRFEVRlAWhghCKoiiKoiiKoiiKoiwIFYRQFEVRFEVRFEVRFGVBqCCEoiiKoiiKoiiKoigLQgUhFEVRFEVRFEVRFEVZECoIoSiKoiiKoiiKoijKglBBCEVRFEVRzhghxFeEEO8oW94mhPjxIl6SoiiKoiiLSEgpF/saFEVRFEU5RwkhKoBHgVcAI8D9wDuklIcX9cIURVEURVkUKgihKIqiKMoZJYS4BbgFeBpASvkVIcSHgDcCEnhMSvlRIcSVwCcBHYgBb5NSdgohuoD/BrYB75NSvrgI/w1FURRFUeaB6o6hKIqiKMoZJaW8C6ggCER8TQhxHXAdcI2U8ipgtRDicqAPeD3wBuAx4E1lp7lfSnm1CkAoiqIoytnNWOwLUBRFURTlV8I9wHoppS+EuAhYC9wvhACoApYD64Abgd2ldemy4+9b2MtVFEVRFOVMUEEIRVEURVEW2k7gUSnlOwGEEI3AOHAQaAV84DszjvEX9AoVRVEURTkjVBBCURRFUZQFJaX8mRDiYiHELwCboMXD7wC3AS8CPUD/Il6ioiiKoihniEpMqSiKoiiKoiiKoijKglCJKRVFURRFURRFURRFWRAqCKEoiqIoiqIoiqIoyoJQQQhFURRFURRFURRFURaECkIoiqIoiqIoiqIoirIgVBBCURRFURRFURRFUZQFoYIQiqIoiqIoiqIoiqIsCBWEUBRFURRFURRFURRlQagghKIoiqIoiqIoiqIoC+L/B5Oue9AnUhzzAAAAAElFTkSuQmCC"/>
          <p:cNvSpPr>
            <a:spLocks noChangeAspect="1" noChangeArrowheads="1"/>
          </p:cNvSpPr>
          <p:nvPr/>
        </p:nvSpPr>
        <p:spPr bwMode="auto">
          <a:xfrm>
            <a:off x="1013991" y="49313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data:image/png;base64,iVBORw0KGgoAAAANSUhEUgAABw8AAALWCAYAAACwQ9wHAAAABHNCSVQICAgIfAhkiAAAAAlwSFlzAAALEgAACxIB0t1+/AAAADh0RVh0U29mdHdhcmUAbWF0cGxvdGxpYiB2ZXJzaW9uMy4yLjIsIGh0dHA6Ly9tYXRwbG90bGliLm9yZy+WH4yJAAAgAElEQVR4nOzdd5RkVbWA8W/PkEEEiaJIKQYwg5gVQVCBNmDWZwAxIKAIilgoPvAJ2ibEJ+YAiBjRB2oRFATMoIAEEZBQoiCI5ByG/f44p+iaokN1T89Ud8/3W6tWVd2699Sunp5bt88+Z5/ITCRJkiRJkiRJkiRp3qADkCRJkiRJkiRJkjQzmDyUJEmSJEmSJEmSBJg8lCRJkiRJkiRJklSZPJQkSZIkSZIkSZIEmDyUJEmSJEmSJEmSVJk8lCRJkiRJkiRJkgSYPJQkSZKWChGxf0RkRNwyhWMb9diMiM0iYt/6uL0I8ZxS2/jZVNsYo929OrFOQ1tbdH/u6YhvSYiIw2rM501DW5+ubZ1Sn99Qn++4CG1eXNs4bBFj6/xO37OI7cyPiGXq42n7/Rnlfbr/H71xEdp5Y1c7jemLELra3XcR24npikmSJEnSkmfyUJIkSZqFImKbro7+iW7vnKCt+RGxzBi3vpIAEfHIPuJ4xjR99ntqex+b4vFrRsRBEXFJRNwVEddFxM8iYvNpiK0REe2JElARMS8idouIsyLitoi4NiJ+Ml6SMiKeU/e5tsZ9aUQcHBFrTTHWGOPffIWIWHmSbc2PiHdFxJkRcXtEXF9/ps+dSmxd8a001eO72nlF/Z0Z7ZbAPcAXp9j2WhGx7ii3B0fE+hHxsEm09eSI+H5E/Lv++14eEYdExEOnEltt83n1XPHEnu0Pqdu3iZo47aOtXcf5OXZuC+rP9C9TjVmSJEnS4Jk8lCRJknQJcPcYt/f02ca9wJ2j3O6e4LgNI6JZb0+e6E0iYj7QSWhOZRblQ4AzgD2BRwDLAqsDQ8ApEfG2ybbZ1fZWwKnABhPsF8C3gEOAJwMrAg8CXgL8PiK2HeWYHWrbL6n7Lgs8nPLvc+ZkklRd3sro/+a3U35GfYmI5YBjgc8DmwArAKtRfqanRsRukwkqIraMiJOAO4Bbo8x2/HZEPGIy7XSZB8wf49Yx1WTXWcC/RrldCVxO+blMKCJeAZwGvAZYi/Lvuz6wG/CP7iQ8cMQk4jscOA7Yu2f7C+r244BV+myr9+c4D0jK//ObgAWM9DF8dRIxSpIkSZphTB5KkiRJs9NJlCRDP7fDFncwmXlpZq7QewNeOMGhGwEfr7d+ZiY2GPk75uIphPox4GHA9cDLgTWAxwM/pyQlPxcRa0y20YjYHjgRWAc4Z4LdXwO8oT4+BFgTeBJwAbAMcFhEPKCr7VUpibl5lH/3J9a4XwZcBzwU+ORkY57ANZPY9/2M/Dt/mJKU3YwSa+dn+th+GqpJ0hOB5wPL1c0PpPy8zuidQdenH1MStN23FYBXd+3TmkK7/fjHRDvU37dDKZ/3PEpi7+HAOymJuY4F9Xbv9Ic5scw8JDOj6zYvMztJzi8y8v/yc5l58CBilCRJkjQ9TB5KkiRJs1Bm3p2Z/6Ekn9rANzPzP3XbJ+u2I+q2O/psdp9OYgD4++KIexRXAj+qt0v62P8FXY+vHW/HWp50zYh4YNfmber9QZl5dGZel5l/Ad5Ut68ETKXU5grA9ygzCf9vgn13r/fnAO/JzGsz8xzgLXX72pQEY8ezgU4yccfMPLfG/RNguOdzTcahLJxMmw/8qr72n0m0s2O9/0FmHpCZl2XmGcArgZtruztM1EhNoh1C+Tv1NOAJlFlxQ5Rk72pMYUZbZt6bmXf03O5k5Od9SmbeLxE9xu9Prw1ZOCm5HOVn2Zlx+/s+QtweWLU+fnlmnpiZ7cz8CvCluv1OYLnMXAZ4bR9tLlYRsUZEvDYivgv8E/gQJfH9dWCfgQYnSZIkaZH1tbaBJEmSpBlrHrAyZXZWxyp122jX+yt3rcV3UmZuPR1BREQDuGwKh/4xM1/V53vMA97VtenAiDglMxeMcUhn9txpjMxq7AygvKdn3+7yqvOZpMz8HiV5SIyzTGSdUdiJ5buZed8sssz8Q0RcQklIvQj4Rk/M48U9lZg7M9m64+uUXO0nkdvRKZm6UKnTzLwxIi6kzEJs9NHOtoyU0NwlM8+rj4+NiE9SZqc+PSLWz8wJZ/SNJyLeCGxHmcU3VrJrtN+fhdQkZG/b21LKjkJ/Mxo7P7/rR0linlXvl6fMIr66j/ZGs0xEdJcnXX4yB0fEECWZ+1hg03rf+UU/g1Ji9lnA24A3RcTpwNmUmZTfycybpxi3JEmSpAEweShJkiTNbp1Zhct1betc59+1GN5vDSZeI+06yrp5ve6XaAHWiYgX18fnZObl47S7N/C4rudPB/6Xsi5cv06izNzaoyY4fk+Z6feZrhh/M4n2JmtjRpKBfx7l9TMoycPuMp+/p/w8VwS+FBHvBa6ifP7OWnYnLmpgEbEWI+s1nj6JQ6+kJAcf39PeipQSplBmp01kva7HvUm0i7oer0sf5UDHEhGvB75Znx6YmX+YaltjeGe9P7fOwJzIv+r96hHxkMy8ouu1jboePyciFgBPnUJMr2XRZiw+BfhIfXwFJSn6S+Bnmfk3gIh4KKUU7DY1xucC5wJfW4T3lSRJkjQAJg8lSZKk2a2TkOueSTRe8vA2RhJwoyX4JnJ8H/vsVmfi9eMZwE/r412AL4+2U0TsCBxYn54NHA4cBOxay0q+IzNv6z6mll/ttQ+wJWVtwpNGeb2ZmVOd3dWP7gTZFaO8fmXvfpl5XUS8n1LSc/t66/YfRpKIi+LFXY8vj4h1KWVcJ/Id4IPAGyLiD/X5A4FPAQ8CEjiyj3a6E4Ibs3ACsztp3E8i8n7q5/k4I2VWvwrsN9b+Y/z+TPQezwJeWp8e0Odhx1B+l1cEvh8RuwCXUtaRfHfXfkdNNp5p9Gngd8BZmTlqueDM/Cfw2XojIh5VNudA1miUJEmSNHUmDyVJkqTZrZM8XA4gSs3MzizENSPi7ZREzE11W2Zme0kEFhHLUtZ/WxtYn1L28MnALV273cbIzKsbR2ljJcq6fp0kShvYPjPbtYzpp4A3AJtHxHsmiikzL4uIpwAfpSR5HkQpBXoaMJyZP5vkx5yslbse3zbK67fW+4Vmd2bmFyLiMkry8xmUv+WuB34CfHhRy3hWu3Y97metvo4Dgc2B5wBfqLdu+2bmmX20cyxwA2Vtw690JdG2APaq+5ycmf8a/fDRRcTTKOU030hJ0N0F7At8OjNzvGMn+T6rMFJqFhYuhTumzPxXROxOSWY+m7IWZrfLWfjfYwPGKKM6jsMzc8euWHekrHk5rojYAji5Z9uk3rju/4LMXOTZsZIkSZKWDJOHkiRJ0iwUEd9j4TKEj+tay7DjOfV2I3DwNL31UyllCT86zj7fjYjvjvN694y/kzPzxWPuCZ+jJH4ATgVe30keZeZnIuKPlGTVmsDfKCU/x1VnSL0F7ktO3jEbZkdl5rGU9f/mASv0zrRcFBHxWsrahFOJ67aaZNqVkuR9JCUh+3tKQva4Ptu5MSLeAvyAkmTuTWD+C3j7ZGKLiGcAv2JkDcJjgA9l5l8m004f7zMPOIKFy4x+OyKen5mnTXR8Zn69rnf5IUq5z+WAa4EfAv+dmZ31FzvrNU42eShJkiRJfTN5KEmSJM0dSSlFeitldt9VlLXjfgs8eACx3E2ZXXctJfFzKfAXylppn+6znZ3rsX8HDu1N8mXmryLiicCDMvPaiNhmtEYiYjkWLsE5j/L30PLAShHxAEqp0PUo6w1uyhglVBfRrV2PRysJ2pmZeAvcN5ut+++2ZeptxZr4fBAl5odREm6TLkUbEQ8DPl+fXgY8LjNvr699GnjfRG1k5oLaxucjYhlgwTiz+j4OrA6cN0o7R9eE34cosxkfSCnl+jPggMy8ajKfLTP/EBE7UGa9HpGZf53gkCsps1D7FhHzKYnD7Sm/93sC76X8m/w0IrbOzN7ZhKPFejJwcp09vOI4yeFrumIcbR3R6fQrymzNsZwGPBE4DnjFOPstjvVXJUmSJC0mJg8lSZKkWSgzXwe8rt/9I2L/PnZbJiJW6BwyyXjakzkmIg4BjqYkFMdr917gvyfYJykJSijrrR0yym47AV/qN77q65Pcvx9Xdj1eDzi35/X1evY7EXj6JNo/lVLatS8RsRYlMbcWsAB4eydxOFk16bVy1/Oxdv1+vR+1rGctcfrKqcQwRnvfpcyGXTUiVptg92PrrS8RsSbl8zy/bto7Mz8XEb+gJO3XAn5TZ1Se0Ud7nf9/93Y97nUqpZQr9J88XKYmojuWH3PPLvX/3x1jvd412/nezBxzP0mSJEmzi8lDSZIkaZaLiK2BV9Wn78nMqc5G+ijjlyOdTEwbAG+lJFUeQ1nH7h7gP5SEWQv4embeMmYjo7e7IvBm4CWUGU9rUf6uuRG4iLI+29cz87I+mruXMgMR4ALgOkoS8grgH4wkJKfTBV3v+2TghJ7XN6n3549xfHfMN1NmCl4L/Bv4J3A6sF0/gUTEYykJ3EfVTe/OzJPGOWQiG9R4+nU4sOMYsc1nZGboCpQ1IFejzFh8MOPPhhvLRcA6k9h/3GR4RLwOOKjGs4Dyf+8LAJl5fkRsR0nMPgg4ijE+a1d7KzD5maMPp79k8RvqbZHUGHeizLJ8IiM/z6GIuIayXuNPKP8Hbx29FUmSJEkznclDSZIkafZ7MqW8J8BejD4b6XLKTKhpWydvLHWW1Zcp67ZBKeV4GyXp9dB62xb4YEQMZeaf+2x3I0p5xEbPSwmsATyz3t4fEbtl5tfu2yHzy/SUIY2IfanJ0szceJT326KfuCYjM2+KiNNqnK+PiE92yntGxNMYSeT9vO5/v7XtIuJiytqOP87MHUd5fcLkYUQ0KCUnV6GUlHx7Zn5rCh9pWoyyhudE/g4ctniimVhELEsp0/lgSlndN9Syo/fJzN9HxDMpMxO/RpkxOGtFxEMp65U+mnKOOZGS5L6FMuN0Y+CFlAED74mIrfpM4kuSJEmaYeZNvIskSZKk2S4zv5mZz8nMF47yWiMzY4zbwZN5n4hYD/gqJXF4GiWRsEpmrpKZK1FmCr6Bsh7jesCRk2j+a5TE4c3ALpQ15eZn5jzK7K5tgDOBZYEv1QTZTNRZX/BJwMER8aCIeAIjybBrGCntuVjUMrOvBH4NPG0xJA5fPtbvFHDJZMOl/Ju3gT8C/wccOtmAMnPdcX7PO7G9v8+27qaUDd4Z2Lg3cdi130XAppn5xT7avGOi+GqMb5rEZx7v/3bndkOfzX2Ckji8BXh8Zr44M/fOzP/JzA9k5ksp64XeRJkR2e+6ppIkSZJmGGceSpIkSXPL2j1rm43mhsW4PtnGjPydceAos7H+A3wnIjahzJJ8bEQsl5l39dH2ZvX+yDqTsLvd64ETIuIO4BRgPrApk1j/bwn6HvBSSvJp93rruAd4a2bevLiDyMyfU2c4LgYrj7O+4GiDWHel/D5ASRbeS1kT8Q7g1s7szG59ruO52NT1AL/ax373i32Wely9vzwzLx5th8y8NCLalJKmj11SgUmSJEmaXiYPJUmSpLmln1ldr6cksBaHcyjrtq0IfLyuXfc7yrp8nbKl2wJvq/v/sc/EIZRZZ88F3hAR5wDHU9YnXECZebgZcEDd9x7KLMQZJzMzIt5AKSP7dspsrtspP6ePZOYfBxnfNPn2ZHbOzOsoa05q5vojZbbsYyPiM8Ah3WVJ6zqnu1ESh1DW35QkSZI0C5k8lCRJkjRtMvOaiHg98C3KTKX/G2f3C4D/mkTzOwHHUtYFHK8M5J3AO2ppziUuM/cH9p9gn3uBQ+pNmg2alNm8mwLvBd4bEbcBt1LWPFypa9+zGJlJKkmSJGmWiblTQUWSJEnSTBERD6KszbYFsCGwKmWG4HXAXylJwB/VteMm0+5ylHKfLwUeT1lDcT5lnbW/AScDh2bmFdPyQSTdJyKWpcxcfjllhuG6wAqU8rJXUWYe/x/w3cn+35YkSZI0c5g8lCRJkiRJkiRJkgSMvlC9JEmSJEmSJEmSpKWQ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iRJkiRJkiRJgMlDSZIkSZIkSZIkSZXJQ0mSJEmSJEmSJEmAyUNJkiRJkiRJkiRJlclDSZIkSZIkSZIkSYDJQ0mSJEmSJEmSJEmVyUNJkjRwETF/0DFIkiRJkiRJMnm41IqIl0fEgoj4Xh/77hIRGREP69rWrsevVJ/Pi4hbI+LgiPiviLgmIh7T/XiUdnePiEsi4s6IOC8idpjeTylJgxcRL4qIsyLi9oj4a0S8vM/j1o6IL0XEv+r59dyI2C8ill/M8e5fz/krdG3bsW4b9Vb3yYgYnsL7PTUiLgXujoi393nMYfX9XjzZ95tkbHvU93lUz/bPRMRdEfGAxfn+khaPiHhLRFxYz8t/joht+jhmrYj4TkRcGxE3RcSxEfHoJRHvKLF0zsm/G+W1X9XXdpxCu2Net49zTOd8nBFxT0ScERGbTva9JWmuiYgNal/HKRPst3+MfZ3dnoY4Jn1ul6TFbYxz3iMnOKZd93thz/bnT/WcWfuzz42IL07imC3q+21Tn0dEnBARN0TEIyYbwzjv84n6PbJMfb5c7Ye4qmufdWose0REMyIuj4gHdT+erni0dDJ5uBSKiLcA3wLu6vOQ0+v9E+vxqwMbUH5/nlhfeySwUt13fn1tXs/j7hheDHwO+AHwWuDXwLum9IHGERGb1Yvx1aa7bUmaSESsRTnPHQ28Abga+E5ErDfBcWsCfwBeAXyqHnsC8CFg48UZ8xh+AWxbb5+v23bs2rYo9qZ8f2wL/D4iXhURe0xwTOePhQk7/DsiYuuI2H+SsZ1Q77fr2b4d8LvMvHmS7UkasHp+/STwdcq59VbgRxHx0AkO/RKwBbAnsCuwDiPnokF5akSs2nkSEasAz1iE9ka9bu/D9ZRz+OuBFYCfdA9AkaSl1IeAZfvY79uMXFP/oG7rPB93gHVEPLL2dzTG2W2q53ZJWtwOYuR8ty1wZZ/Hbd3z/AWLEENQzpP9nK/Hsg/l74IdM/PSSQcQsVdEbD/KS6cDywEb1eePo8S5TkSsW7c9qWvf+fUWPY+lKVtm0AFoIG4EngL8vM/9zwHuoCQKfwZsAtwD/LM+/gMjScTTM/Ni4Ij6/K9dj7ttDdyUmfvU50dHxFMm+Tn6sRmwH3AYcMNiaF+SxnMb8IzM/CtARFwJ/J5ybvrJOMcdSOmY3jQzL6zbjo6IU4E7F2O8o8rMK4ArALo6J07NzPY0NL8mcEFmnlDb35fS+X3waDtHxJOBBwNXMYnkIeV75wPA/v0ekJl/jYjLKcnCz9X3fzjl4v3wSby3pJnjZuApmXk5QP0//kfg2cD3xzlua+DwzPxWPe5HQGPxhjqhaygJzc73yfPqtnEHqIwlM49g9Ov2idyVmcdDGUUO/JDSkXHaVOKQpNmuXi+/GfjVRPvW/pOL63Fb1G3H9/lWj6T0d5wCtMdof6rndkla3M6dxPmu41/cP3m4Nf0nHheSmQuAx07lWICIeC7wP8BBmXn0FJvZCzieMui8W/dknvMoffD/pPShbAIcV1+7BzgzM39H6Uui3h+ItIgcebQUyswfZ+ZFk9j/buDPjCQIN6Fc3J5dH1Nfuy4zL+4qpbRR9+OeZm8DVo2IV3S9zxmwUCmmgyLiHxHxz4jYu7NfROwUEZdFxB0RcVLUcnK1bNK/I+JHEXF3RHyQMkoc4LLO9PU6Mu/fUcpOfS8i1uj3ZyFJk5GZt3YSh1Vn0E6OdUxELEuZDfPtrsRhp72f1oRWp7zRV2rZin0iohER36rnzRsj4tCImFfbPCUiTo+Ib0bE9RFxdkQ8vr62fEQcHqU06vnA0xfhI68apZTfLRHxs4h4YH2P+bXkxvURcWV9PL+el7cAnlc/z2GU2egbdD3vtQ3l4ngY2DC6SptET+nUiPhD/ez7UxKHnX1OqY9H/T7pcUKNb+X6fNuu7ZJmmcy8s5M4rO6t93dMcOhtwIsi4sG1ndu7Boa0o2spgHp92a6PD6vXnIdExHURcX50lVqKiDdGKSl0Q0T8OCLWrOfzjIgf1mvWC8aI6fcs3Hmydd12n4jYPCJ+XmO4KiJ2q9s75ZaOqN8Zx/det/d5jux1d71fMMZ31TL1Gr9T/vWbnfNrRGwcEb+r30fnRcTr+ng/SZqJ9gV+zBgJvcmKiIdHxKkRcVtEnBOlosYWlI5jgJPr+Xbcc3u9/v5y/T66qj5ecTpilKQl5PfAk6NUEyFKWc5N6boGjoiVI+LAiLigXlee0rmGr4//Uu/vjohnd1/LR8S6EXF0Pd9eGREfGCeWNYHvUpJ8za73f2K9rr+qXvN+rG6/3zV+/ZthHWCH6Fl6IDP/QRk03d0ffx5wIQv3x5+bmXd0XXuvEKMsRyNNhclD9et04An18SbAWfXWOVk9iTJqu1/foZRN/VFEHBkR64+yz+spF90nAJ+IiK0i4jnAN4BjKSXzVgeOiYjONOy1gFWANwKnsnB5vR3q8ftRyra+jzK6pPMZJGlxeyVwO6VU81geA6xMOcdO5CmUROMZwOsoF68fAr5IOe8Nde37VMo5812UmXsH1e371zb+B/ga8Px+PsgYdq5x71vfe7e6/WP18X/Xx3sA76CUYjq33rYFPkM5d/+763mvbSh/GHyfkoTtZ/bht1m4DNTefXyfdBwPLA9sVZ9vR7mA/3Mf7ytphqodqA8DPghcxsQVOQ6jnJ/PjYg9o6490qdOp8ZulBKfP4qIB0bEtpTZIEcBu9R9vtB13Isp162fHaPdX7JwmaYXACf17LM3cElt/3TgoFh44Nx2wLuBI7sPmsQ5su4eq0Qp/bobcD5wZtfr3d9VH6ixHAC8F3gZI+f6zwPrAm+hlMveeYzPLUkzVpT1rt5IubaejvaWp8wsXJFy7Xw+ZXbK+ZRrbijn1u6lBEY9t1P6WHYGPk75G2Ab4CHTEackTUWUwdOTcR7wH0b+Pn8+pfLGeV37PAF4OXAI5dr0mZTZfR2Ppczg26m21e0I4MmU/oqvAR8fZ0Dbpyjn0LfViTcdu1D6fd5LOV/vExFP6Hq9+xp/B8rfBydSzuO/6HmPfvrjT0daTCxbqn6dBuxaL1w3oXSgXAg0a+fJEykJub5k5nkR8RLKejP/Bbw0Il6emSd27bZnZn4vIr5L6XB/NbAqcHFmdkZN/5PSCd896nqnWmKPrpPzqZnZjoiX1ecXZeZhdWTJykjSYhYRj6NcRB6cmeOVUe6s0fqvetx8SmdBx+1dj3evpSmIiPMyc7iek59CGfn2WOCndd9bgTdl5i0R8WxKshHKBfNRmfmJ2s6mlA6PqfhNZn6otvMOYLM60u3dlLKfh9b9tgVen5mbR8R1MFKeKcri343RypdExAOAZwH7ZeZVEfFnSqfHIeMFVWfFX9bzPt9h7O+T7gv2EykzHbeLiJ8DW1J+XmPOHpU0K2xLOT9eD2ybmbdPsP+HKX877UkZfPGaiNh2gvN5x73AqzPzioi4lFLyf1tKB+5vKQMroKwpfgAjncFHZOaXehvr8kvgkIh4CLCAsg7KL3v22bm+70qUzo2XUMrcdXymqxTrjl3bd6W/cyTA2pRysFBmHr4kM+/tyjN2f1cdBhyZmZ+tz9cF9o2IvYA1KDNAf56ZP6ifS5Jmm32BH2bmBaOPt5i01wEPowzMa1MG0b2W0vl8Rt3n9Mw8pc5GhLHP7Z3BI2dn5s9rf0h3h7ckLUnfAA6NsozAJzPzCxMdQBlAfDLlmvT79f7knn0uADbLzNuilJG+nIVLk95ESfjdAdA5V0fEo2t7b8rMb9dtz6b0Z3yP+1uNcg59E2Xdw44D6vX38pSJMzvV9++U9F/oGj8i7gKuGKOE62nALnUA35Mo/SpXAbvXxOtGjLHkizQdnHmofp1O6TB5CmXUdWekwwqUtak2YJIjHTLz58CjKSO+VwSO7CmZ8ae6312UEdPrAxtT1lHs6DzeuN5f10kcjuHnwF+Ar0TEScBjMvPaycQtSZNVz23fAf4GfGSC3W+q92vW+20pnbKd23O79j236/EKEfGzus8f6rbuc+rfMvOWrvdYvZb6WJuFZ4hMeoHvLt3t3ESZqfLIGkez6zNsR+kEmaytKAuE/zYiVqOMwt6iXpRP1kTfJwBk5k2MdPQ/D1gJS5ZKc8FvKR2xJwEnRMTG4+2cmQsyc2/KdfAvKNe//c4q+VfX9en59X59yijiZzNybvw4MJ+Rjtzuc/xoMf2VkXVftqZ0OlzYs9vjIuL02n5nxnn3d8NY79HXObK6jvLdtA1l/cWjo6xPu9B7RCll/WBGfgaddpcHHkEZfb0RcGlE7EOZhS5Js0ZEbEgZHD0tsw6rzoDocynn8n/U5+NdS491bv8+ZV2w4yPiKGD1zLx1WqKUpMl5G/BCShWKv1AGxG3X57G/ZGQSydbcv/LG3cCnI+I/lAojnT6Jjos7icMenevc3mvVsf5O+DDwFWCPiNiga/u6UZZKuZmyFjj0d/09mtOBh/9wKNEAACAASURBVAJPo1Ta6/THP4Ky5MxyOPNQi5HJQ/WlLuJ9HaXk0HzgrFp7+VrKCItgCierzLwjMz9OKVe0NguPBFnQ9Xglymyb3qF7nZkfne3jjpqro8qfQem83ww4LSIsWyppcTuEMsjiFX3MbrmIci7btD7/LaVTdq9R9u0+5x1DGZDxEkrSrtedo2zrJN3u6to2f4L4xtP7HtHV3r6Uz9G5vWYK7XdKlJ5KmS20J2X2+HPH2H+5cdqa6Puk2/GUDpp3U2YQTVTeUNIMl5nXZ+axlGvbFYG39nncpZSk4xWUmchw/3Vse889vde0UK5r5wM/YuFz43MZ6VzoZzZIp3Tp/UqW1jKixwBXUzoXtr3f0WO/x2TOkXdn5m8y8wTKz3MBZYR173uMdux97dZZMptTOlQ+Rik5LUmzyb6UQRTX1IFuywHLRMRqY5R97sd8yrq7vd8Vh45zzKjn9sy8ilKO73+pMxed5S1pEDLzG5l5Umb+hFJi9E5KMrEfJwGNiNga2JD7Jw+HKWX396Qk3k7teb3f618o16pjnb/PAz5KufbtVHJaiVL2f3lKSdUnjHLcZGZ8/7HG8GZKMvIS4Oz62pvqtr+Ofqi06EweaiERsWpEjPV78Udge+AfXbP1zqJ0VLcz85pJvM8bet7nynrfPfKjUfddnfJlcCHlhPi4rn0eX++7a1uP974bZOYtmbk/pRNlecoMGElaLGqpoLcAb8zMv/W8tlrv/nUE3DHAmyJi7drB/RvKaLyx3mNNyvnwy7X882jryI7mGsqF60Zd257U57H9uoRS9nP52rn8m/p5rppCWy+idJRvWW9bUb43OknFG4AHANRyqRuO09Zkvk865UOGgDMys3ddBEmzRERsHBEP7to0j/IH+V319fudlyNi5Yh4Red5XdPkGkauW+8791Tdg+EA1u6qrvHUen8hpaTS2j3nxstZuDz1RH5J6UTenPt3nDyDUiVkv8z8E/CoSbS7SNfclPP+QmqJ16u62uq0eyfQjoiH1J/D8yizY14exSpTWA9HkgZhE8pyK9fX2+spM8yvBx44QX/LWC6gDDy5suu74mzgxskGFxGNzLwmM/eg9O2sDmwx2XYkaVGMcl23MqXa3X/q6/e7Hu9WJ7hcThmwcVlmXtazy5bAiZl5BOWa/TF9hnZBve+9Vh3z+jcz/02p7vHaiHgW5e+AtYFP1fP1w/t877Hav5EywHx74M9Z3ETpZ3kJpX/i3kV5D2k8rnmo+9Q60H8FvklZULbX6ZSO2590bTuLMkX8B5N8u1cDO0XEVymj8fak1Os/n5FOlc9FxMcoZT+Css7iupQT8heBX1HK4J1P6Th50yjv01mH5p0RcQuwZkQ8llJXu3MC77cTRJImpZbB+yJlpto9EdFJcl1MuaD8dUQ0M/NTPYd+gPKH/G8j4iBKWbpXjvNWN1E6sbePiCuAD/UTX2beFRHfB94cEWcD61ESZNOmrrH4FeB99Tx8CWXW4fXAO0c55AZgvYjYmTKb5ZsAEbERZVDJAZl5SmfniDiZkjzci/I9sn1EnEgZvbhqT7tExPspSYIvMvb3Sa8zKX90rIUlS6XZ7tHAVyPiM5RS0m+izOr4Qf2Df7Tz8rLA9+oxf6B0Dj8Z2L2+fgbwuoh4PSMl/v/edfwKwBG1RNz+lPLQJwEPBH4YEV+grK/6NMo5+KWT+Dy/pFzXwv2Th1fX+7fVNWInKpvdbTLnyOXq99vylFHRKwLfZfTvk0OAD0fEeZSR0ntSZs8E8JeI+GR9n0dTBs2sRCk3dfoY7UnSTPI2Slm5js46VHtQliQ4l7H7W8ZyJOX8fVREfKq2vzfl+6vT3/HGiNiKcr4ez2cj4k5K/81zKYNnxhygKEmLyS61CtzJlH6M3ev9keNcj/c6GdgB+Poor10NPDUiXge8itKX3Fva/37qWrUnAgdExL2U69EtKANBxvNpYBdKCf7XUM6t/xURKwMHTvS+lHP5MyPinZTlZnqv6U+nnPOP6tp2FqVv/Yg+2pemzJmH6nYn5YQ11hqAnYVdz+ra1nk82ZKln6d0LHyFckF9JvCqzOwu+3Qc8CVKJ8xrMvNvmflrykl7O0oy8VrghT3H0dPGacB7ajvfpvzef6Vu+0hmHjPJ2CWpX0+nnOteRDkfdW5vBG6ljBi+vvegWhbvmcCfKRebR1JmBH6EMgu8d/+7gF0ps0q+TOm07Xc2+J6UmXWfpKw3MF4JpKl6H+Wi/oPAVymdJ18bY9+vU2ajf5qRdR+hJAgTaPXs/zPKml4PBd5L+dyHUxYvP61rv+9ROqT3BzaczPdJ3dYpVTraIuaSZo9jKdeBu1Jmtz0GeFlm/pmxz8s3UcofvYpyLtmBssbJF+rrH6FcE3+VMgjuuJ7jr6Gs33copWNku8y8NzOPAt5BOfceQfmu+MRkPkxmtinJyIt61/2u57kvUUqJfgg4YBLtTuaae3XKZ/4xZbbiKzLzft9V1ccpo7P3rfc/oFyT30xJLO5E+c67hfJduYCydELfFU4kaVAy80+ZeUrnRulfuaE+vpXx+1vGavMWSuf17ZTvkX0og0XOofxdcBzlPP9C7l9Gu9eXKBVKDqcMtNulfv9J0pJ0NGVw3ceBb1H6aZ9fZxCO2U/So5NgG21gW7Mefyilr7u3D2E8rwb+RLmufzvw7sz8/ngH1JmAB1IGAj6H8nfClpQ+jeE+3vPTwDrAfox+Hp/O/nhpUmLsnIs0GLXE36HAxpl5wQS7S5IkSTNSRBwGbJOZ6w46FkmSJEmS+uXMQ0mSJEmSJEmSJEmAyUNJkiRJkiRJkiRJlWVLJUmSJEmSJEmSJAHOPJQkSZIkSZIkSZJUmTyUJEmSJEmSJEmSBJg8lCRJkiRJkiRJklSZPJQkSZIkSZIkSZIEmDyUJEmSJEmSJEmSVJk8lCRJkiRJkiRJkgSYPJQkSZIkSZIkSZJUmTyUJEmSJEmSJEmSBJg8lCRJkiRJkiRJklSZPJQkSZIkSZIkSZIEmDyUJEmSJEmSJEmSVJk8lCRJkiRJkiRJkgSYPJQkSZIkSZIkSZJUmTyUJEmSJEmSJEmSBJg8lCRJkiRJkiRJklSZPJyDIqIREXdExB5d2w6LiC3q490i4uyIWHOcNiIiPhERv42IUyLiqIhYdpz9D4uIbab1g0iSJEmSJEmSJGmJMnk4d/0UeGtEPGCU17YG/ht4/TjHPwF4emY+OzO3AHYF7p32KCVJkiRJkiRJkjRjmDycu24Fvgrs1b0xIjYC/gkcB7x0nOMvB9aJiO0jYl5m/jszF0TEOhFxdEScHBFnRcT92oiIveqMxd9ExHDdtkNEnBkRp0bEIdP2KSVJkiRJkiRJmsWsJqiZxuTh3PYV4OURsXbXtjcDP87Mu4DLI+Jxox2YmTcAWwLPBE6PiDfWl+4GdgG2BQ4E3tl9XD2ZbQFsnpnPAR4ZEc+kzHb8SGY+D/j09Hw8SZIkSZIkSZLmBKsJasYweTiH1QThp4AP103zgFcCe0bE0cBjgB3GOf6qzPwAJYm4c0RsDmwIHAx8EHg0sFLPYZvV7SdFxCnAI4H1KUnGDSPi87UNSZIWC0frSZIkSZKkWchqgpoxTB7OfUcCzwIeBgRwQma+NDO3BzYHto6I+b0HRcRjImI9gMy8GWgDqwH7Ap/LzP8Grhrl/c4Dfp2ZW9TRDS8CfgY8JDMPAt4DfD0iVp3ejylJ0kIcrSdJkiRJkmYbqwlqRjB5OMdl5r3AfpSTxjeBH/e89kfgBaMcugA4oo40+A1wI9ACvg8cFhEnA08a5f2OB9p1lMLJlJESywLvru38Gjg2M2+axo8pSVIvR+tJkiRJkqRZxWqCmimWGXQAmn6Z2QZ27Hr+M8qsw9H23XmM7RcDW43y0nfqrXf/7vf7KPDRnl3ePX7UkiRNu68Af4qIL3Rtu2+0XkRcHhGPy8y/9B6YmTdExJbAnsC+EXFwZn6bkdF61wMvplxI/6RzXM9ovQW13Gn3aL1jIqKxGD6rJEmSJEmaG44E9qBM6OlUE9wdICLmUfo65mfmgu6DIuIxwM2ZeWVm3hwRbUo1wfcBn8jM30XETqO8X6ea4FtrO+sANwMPzcyD6nteEhFPclLQ0sPkoYiIpwGf7Nq0IDNHSxxKkjRr1AThaKP1Hh8R7wHWpIzW23uM468CPlBLnx4bEZcDt1NmM14I3MH4o/WgXKR3RuvtXEfrHU0pBy5JkiRJkrSQzLw3IvajLMmyIV0zDetrnWqCx/cc2qkmuHx9/mdKNcFVKNUErwDOGeX9jo+Ip0bEb4G7gJsog6/fHRGbUBKYVhNcykRmDjoGSZKkaVNn9u2fmTvW0XF/pIzWOxB4We9oPeCp443Wq8+PAH4IvJWFR+u9OTO3iIjDgO/Vw189xmi9izqj9QBH60mSJEmSJGlGcuahJEmasxytJ0mSJEmS5hqrCWpxc+ahJEmSJEmSJEmSJMCZh5IkaSnnaD1JkiRJkiRphDMPJUmSJEmSJEmSJAEwb9ABSJIkSZIkSZIkSZoZTB5KkiRJ0izWaLb8u06SJEmSNG0sW6pF0mi2lgPWAx4yxv16wMrAcsCy9bYcI+ttLui53QNcB1w1yu1fXY+vbg8P3bPYP6AkLUUazdZKwCOBdYA1gTXq/ZqjPF8NCOBeILtu9/Y8vhv4D/Bv4Op63/34vvv28NBdS+BjStKM1Wi2lgEeBqxPuZ5+aL1fA1il6/aAnufLUc67dwN3dd13326knHNHu86+CvhXe3joziXwMSVpqdNoth4EbAg8mIWvr3uvs1en9JcEZcD/aPd3AzcA1/fcOtuuA/4JXAJc0h4eum1JfEZJmskazdaywAbAWpTz7Xj3a1DOxZ3+jXu7btnz+HbGv8a+CriqPTx09xL4mNK0MnmoCdWRzBsDmwFPoXQsd5KDa1AuXpe0BK4FrgTOA86st7Paw0M3DCAeSZo1aufFxqPcNmAw53QoA0guppzTu29/aw8PLRhQTJK0WDSarQcATwY2AZ5A6VB+BCVZOH9AYSXwd+D8rttfgPPbw0O3DCgmSZo16uDqR1Ouqx8LbAQ8inKOX22Aof2LmkikXG9fAlwEnOvgPUlzTR2M9yjgcT23R1EmtQxCUgZ2/I1yfX3frT08dMWAYpImZPJQC2k0W0E5mW7WdduEMqJ5triMkWTimcCZ7eGhfw82JEkajEaztQ7wPOC5lA7qjYG1BxrU5NwJXMBIMvEs4Hft4aGbBxqVJPWp0WytS7me7tyeTOlIHtRgjan4B6WD40/Ar4Hfex6WtLRrNFuPAJ4FPLPeP56RKkuzwZ3A2cDpwGn1/m/t4SE7CiXNCnVA3nMpk106ScJHU6pyzBbXUvqvz+jct4eHLh1sSFJh8nAp12i21gC2BJ5KSRRuymBHxC0uV1JOwKcBx7aHh84ccDyStFg0mq2HUJKFndtjBhvRYrEA+DPwq3o7tT08dP1gQ5KkotFsrQlsBWxd7x8+2IgWiwWUDudfd24O1pM0lzWarRUondPPYiRhuM5Ag1o8rqcMFDkNOIVyfnd2oqQZoZ6Lnw08v942Y3YN2ujXv4ETgROAn7eHh64acDxaSpk8XArV0XHbAy+jnHAHVRppkK4AWsBPgZPaw0O3DzgeSZqSOqPlRYwkCx8x2IgG4l5KJ8cvgJ9TZsS4noCkJaKuF7s5IwnDJzG7ZhVOl4uAXwLHAL+0s1nSbNdottYDXgy8hHKOX3GwEQ3ELcBJwLHAce3hoX8MOB5JS5FagvRplEThVpSBG8sPNKjBOIfS13ECZVCH65RriTB5uBSopUg3oyQLX0YppaERt1Muhn8K/Kw9PHTlgOORpHHVhOErgdcAzwHmDTaiGedm4Hjgu5TZ5l5YS5pWde3Yznl4c2ZXaaQl4SZKR/PRlPOwJU4lzQqNZmsTSrLwpZTKTEvjYJDxnEdNJAK/aQ8P3TPgeCTNMXVg3kuB11OShrNpKa0l4XZKBaYTKNfZFw44Hs1hJg/nqLpQ95aUGYYvAR4y2IhmjaSsp/VT4Kft4aEzBhyPJAH3rV3Y6ah+LiYM+3Uj8GNKIvGX7eGhBQOOR9Is1Wi2VqVcW7+OMsNw2cFGNGvcRZmReDRwdHt46OoBxyNJC2k0W88G/ovSd7L+gMOZTa4Fvg98qz08dNqgg5E0e9UZhi+gnIu3x4ThZJwBHA58pz08dO2gg9HcYvJwjmk0W5sDb6eM0Fh1wOHMBRcC3wAOdx0XSUtao9lai4VntiyNZaan09XAD4DvtoeHfj/oYCTNfHXk80uA1wLbAisMNqJZ7x7KjJWvUcrfOaBD0kA0mq0HA28G3sLcXCN8SbsQOAI4oj08dPmgg5E0OzSarWdREoavAdYacDiz3V2UJboOp8xIdCkXLTKTh3NALZu0AyVpuPGAw5mr7gZ+AnydslDtvQOOR9Ic1mi2tgR2pYy4m4uLf88ElwHfAb7UHh66YtDBSJpZGs3Wo4F3Ua6xHZC3eFwBHAp8oz081B5wLJKWAo1ma1nKgJCdgG1wYN7ikMCpwLeAoyxbLalXvc7egVKW9OEDDmeuuoZSfenw9vDQmYMORrOXycNZrNFsPQ14N/AqHAW9JP0d+CLwtfbw0PWDDkbS3FDL4e0IvBMHgixJdwM/BA6yVLW0dGs0W/OAIUrS8AW4ztWSksCJlNmIx7SHh+4acDyS5phGs7UhZWDem3Bmy5J0K2UGzOfaw0MXDToYSYNVq+XtBbwYr7OXpPMok2G+3h4eunXQwWh2MXk4yzSarfnAK4A9gGcNOJyl3W3AkcD/toeHzht0MJJmp0az1aCc03cCHjDYaJZ6vwIOoqx56wxzaSlRq3i8FdgFRz8P2tXA5yizwm8YdDCSZrdGs7UJ0KQsA+Asw8FJ4Djgs+3hoRMHHYykJaerH3sv4GkDDmdpdy3weeDz7eGh6wYdjGYHk4ezRKPZeiDwNspMww0GHI7u75fAge3hoV8OOhBJs0Oj2XoG8D7g5diZMdNcTOm8PtSRedLc1Wi21gf2ocz6XnGw0ajHzZSZiAdZWlrSZDWaredTkoYvGHQsup8zgU9SSpq67q00RzWarZUpA6T3AB4x4HC0sFuArwKfaQ8PXTnoYDSzmTyc4RrN1gqUhOE+wOoDDkcTOxHYpz089KdBByJpZmo0W5sCw9iZMRtcD3wF+JQj86S5o9FsrQd8kDIwb/kBh6Px3UVZF/Hj7eGhvw86GEkzVy09/QrgA8BmAw5HE7sE+BRl3dt7Bh2MpOnRaLbWofRj7wI8aMDhaHx3UUpLf7I9PHTxoIPRzGTycIaqF75vBv4HWH/A4WjyfgR8qD08dOGgA5E0MzSarUcBBwCvxvr+s80NlITv59rDQ3cMOhhJU9NottalzETZGdcLn23uBo4APtoeHmoPOBZJM0yj2Xo15Tr70YOORZP2N0rfyQ8HHYikqWs0W2sAHwbeiYPzZpsFwFGUwXpnDzoYzSwmD2egRrO1HaWT8gmDjkWLZAFwGLB/e3jonwOORdKA1Bku+1FKdiwz4HC0aP5B+YPoCNdE1EwXEQ3gAqCZmQfXbYcBh2XmKRGxG/AOYKvM/M8YbQTlmvQ5lOTNf4DXZ+bdY+x/GPC9zDx+Wj/MImo0W2tRkoa7YHnS2e5O4LPAx9rDQzcPOhhJg9Votp4JfAZ45qBj0SI7Hdi7PTx06qADkdS/RrO1IvAeyrX2Awccjhbdd4H3u2yAOkweziCNZuuplNrvWww4FE2vO4AvUDo5LHsnLSUazdbqlLJJu2Nn9VxzNvCB9vDQCYMORBpLTR5+CtgIeFZm3tyTPPw/yiCnh2Xm58do44nA/2bmFvX52sC1mTnqGkUzLXnYaLaWA/ailChdecDhaHpdTRnM8Q0Hc0hLn0az9QjK4JZXDzoWTbvjKNfZ5w46EEljazRbAewAfBR46IDD0fS6Ffg48On28NCdgw5Gg2XycAZoNFsbAh/DUnZz3Y3Ap4HPtoeHbh10MJIWj9pZvQdlrdrVBhyOFq8TKSOkzxp0IFKvmjzcHzgDWDMz9+skD4GrgN2A9wGtzBx1DdaIWA34PeV89pPMvLduX4eyHugDKee5/TLzJ93Jw4jYC3g5kMBvMrMZETtQRibfDJybme+a/k9eNJqtFwH/iyXs5rpzgPe2h4dOGnQgkha/OjhvX+BdwHIDDkeLz73AtynlTK3iJM0wddb3/+L6snPdpcD72sNDRw86EA2OycMBajRbq1FGaOwMLDvgcLTkXAm8sz089NNBByJpejWarWcAXwceN+hYtMQk8C1K57WzyzVjdCUP3wH8CdiaUuHiMOCFwC8y8+SI+AZwUGb+ZYx21gX2BLYCDs7Mb0fEgyhrmVwPvBjYKTO36yQPKVUX9gJelpkLIuIoSlm5XYGjMvOYiGhkZnu6P3ej2XoYcDAlcamlx0+BvdrDQxcNOhBJ06/OcNkV+B/gQQMOR0vOzZTqAV90lrk0eI1m68HAJ4A34uSXpckvgPe0h4f+OuhAtOSZPByQRrO1DaWD+SGDjkUD821g9/bw0PWDDkTSomk0WytTZpC/C5g34HA0GFcDu7aHh3486EAkGEkeZuaOEfEm4GnAAyjJ7i8BF1JG9q8J/C4z956gvQcAxwIfAm6nJAcvpCQKX5iZW3QlDx9PSVpeWQ9fjXKObFEGzT0cODozp222WJ31/X5KJ+NK09WuZpW7KAMzh9vDQ/cMOhhpOrh+LTSarccA3wCePehYNDB/AN7WHh4adaCTpMWrDuDYHTgAWGXA4Wgw7qEsybVfe3joxkEHoyXH5OES1mi2HgAcBLxt0LFoRrgK2Lk9PPSTQQciaWpqabyvABsMOhbNCD8EdmsPD10z6EC0dOtJHs4D/kgpoX4gZUbg7nW/eZSZiU/tXcswIh4D3JyZV9bnR1B+x98KfCIzfxcROwFv7kkeArw6M99aj1uHMnvgoZl5UX3PS4AnZeZNi/pZG83WlpTz8KMWtS3NCWcCO7peluaCpXn92kazNZ8yUGV/YIVBxqIZ4W5KEvxA1+CSlpxGs7UB5Xtmi8FGohniGkp/xw8HHYiWDGdHLEG1Y+NcTBxqxLrAMY1m68hGs2X5FWkWaTRbazSarSOA4zFxqBGvBs5vNFuvG3QgUkddq3A/YEvgm8CPe177IzDauocLgCMi4jcR8RtK8rEFfB84LCJOBp40yvsdD7Qj4rd1n69SSvS/u7bza+DYRU0cNpqt5RvN1meAkzBxqBGbAmc0mq3/bjRbyww6GGka3Eo5j+7VvTEiNgL+CRwHvHSc4y8H1omI7SNiXmb+u5aUXicijo6IkyPirIi4XxsRsVc9l/8mIobrth0i4syIODUiDpm2T9ml0Ww9gTLbbBgThyqWBT4M/LnRbD130MFIS4NGs7UTpR97iwGHopljLeAHjWbrsDpBSnOcMw+XgEaztRLlovddWBNaY7uashaiC9FKM1yj2fovyppaaw06Fs1oRwO7tIeHrhp0INJc02i2nkgpAf+EQceiGe0s4C3t4aGzBx2INBVL2/q1jWZrWWBfYB9KskgaTQJfBt7XHh66fdDBSHNNo9laB/ga8JJBx6IZ7VLgTe3hod8NOhAtPiYPF7NGs/UsyoW9o6HVr+8B72oPD1076EAkLayOrPoGZXaZ1I/rgT3aw0PfGnQg0ngi4mmUDumOBZm51aDiGUuj2ZoHvJey5sryAw5Hs8PdlHK9B7SHh0Yt0yjNVEvT+rWNZmsjysz2J05He1oqnAe8pj089NdBByLNFY1m65WU5Pyag45Fs8ICynX2R11zfG4yebiYNJqt5YGPAu/D8rCavH8D72gPDx0z6EAkFbV80lHAowcdi2alwymzEB0dLU1Ro9lan9JhvsWAQ9HsdArwuvbw0NWDDkTq19Kyfm0t9/41YJVFaUdLpdsog68PHXQg0mzWaLZWAw4B3jDoWDQrnQa8sT08dPGgA9H0Mqm1GDSarUcDZwDvx5+xpmZt4OhGs/XRRrNlqVtpwBrN1g6UiyETh5qqHYDfNZqthw86EGk2ajRbrwLOwcShpm4L4CzXytJsNRfXr200W8s1mq0vAN/FxKGmZiXgm41m61uNZmvlQQcjzUa1at65mDjU1D2dcp391kEHounlzMNp1mi2tgZ+AKw+6Fg0ZxxDqSF986ADkZY2jWZrBeDzwNsGHYvmjOuBN7SHh44bdCDSbNBotuZT1g7fa9CxaM64B9inPTz06UEHIi3NGs1WgzIDcrMBh6K540JKGdNzBh2INFs0mq23UMqULjfoWDRnHAXs2B4eunXQgWjRmTycRo1mazfgYGCZQceiOecvwEvb/8/enYdHVd1vAH/PneVmnyRkJSRcQFQUUVCQRSBWXKN1qa3WXVBxrRvq1VZL3Rq1Vm1r7aIVK7TaX7V1uWqtVTbFHRXZVDTIlpWsZJ85vz9mEiEEyDLJuffO+3keHpNZ3zGZmzvne77nFBd9rToIUawwTGskwic941VnIdcJAbgTwJ0lxUU8ESPaA8O0MhBeOs92ey+SK/wL4YGNfi23SGQnDtq/9hSEl3TnpGuKtmYAPykpLvqz6iBEdhaZoPcrANepzkKutBLAKSXFRVtUB6H+YfEwCgzT8gL4DYArVGchV9uO8Cy6qGxIT0R7ZpjWaQAWAAgojkLuZiHcWV6tOgiR3RimNQ7AiwCGq85CrvYVgB+wS4VocBimpSG8X+MtALg9Bw2khwDMKykuCqkOQmQ3kf0NnwVwnOos5GpbEW6E+Uh1EOo7Fg/7yTCtNISX2rDdbD5ypSCAG0uKix5RHYTIrQzTuh3hrjCiwfA1gDNKios+VR2EyC4iEzgWAuDeRTQYGgD8sKS46DXVQYjczDCtBACLAJymOgvFjH8jvF1Ao+ogRHZhmNYBCE/Q2191FooJjQhPmH5+n7ckW2LxsB8iB9yXAIxWnYViSKiM7AAAIABJREFUzpMALi8pLmpVHYTILSIzoX8L4ErVWSjm7EC4gPi66iBEqhmmdSvCXSnsSKHB1A7g0pLiogWqgxC5kWFa2QiPnUxUnYVizgcIL51XpjoIkWqGaZ0A4O8AUlVnoZgiAdxWUlxUrDoI9R6Lh31kmNZxCLd484BLqqxAeLC5VHUQIqczTEtHuMvlTNVZKGa1Ijwj7x+qgxCpYJiWAPAouA0AqXVHSXHRXapDELmJYVoHAngNXIaa1NkIoKikuGi16iBEqhimdSOA+wB4VGehmLUAwFw2wjgLi4d9YJjWNQivn84DLqm2GcCxJcVF61QHIXIqw7RSALwAoFBxFKIQgCtKiov+pDoI0WCK7B/+FIBzVGchAvAnAFeWFBcFVQchcjrDtKYAeBlAuuosFPNqEV6i+r+qgxANNsO0HgHwE9U5iAAsRbgRpkp1EOoZFg97yTCtewHcqjoH0U7KES4gfqY6CJHTGKaVA+BVAIepzkK0k9tKiot+qToE0WAwTCsO4f3DT1adhWgnLwE4m/tkEfWdYVonI7xaU4LqLEQR7QAuLCku+pvqIESDgSt7kE19AeDokuKiraqD0L6xeNgLhmn9CsCNqnMQdWM7gONKios+Uh2EyCkM09oPwOsARqjOQtSNBwHcVFJcxBM1ci3DtJIBvAh2fpM9vQvgpJLiomrVQYicxjCtcxDuKPeqzkLURQjARSXFRU+rDkI0kAzT0gD8EcAlqrMQdYMFRIdg8bCHDNN6GMC1qnMQ7UUtwgMc76gOQmR3hmkdDuAVAFmqsxDtxQIAl3DpPHIjw7SGILwH1hGqsxDtxQcAZpUUF9WpDkLkFIZpnQVgEbjNC9lXCMDFJcVFf1UdhGggRAqHfwFwoeosRHuxHuEC4jbVQWjPWDzch0iL9+8AXKk6C1EPNCBcQFymOgiRXRmmNQ7AYgBpiqMQ9cQLAM4qKS5qUR2EKFoM08oF8AaAg1RnIeqBFQCOLykuqlcdhMjuDNM6E8DfwY5Dsr8QgNklxUVPqQ5CFE2GaXkQ7vw+V3UWoh5YD6CwpLioVHUQ6p6mOoADsHBITpIEwDJMa7LqIER2ZJjWaISXKmXhkJziVACLIrNHiRwv0nHIwiE5yRSEz68TVQchsjPDtE4F8DewcEjOoAH4i2FaF6sOQhQthml5Ee78ZuGQnOIAAG8ZppWtOgh1jwNRe2GY1gNg4ZCcJxnAa4ZpcRkwop0YppWP8IA1T0rIaX4A4DHVIYj6yzCtJISXjGbhkJxmOoCXDNOKVx2EyI4M0yoC8A8APtVZiHpBA/CEYVpzVAch6i/DtHwAngVwluosRL10IFhAtC0WD/fAMK35AOapzkHURwEArxumdajqIER2YJhWJoD/AihQnYWojy4zTOtu1SGI+sowLR3AvwFMUp2FqI+OBvBC5HeZiCIM0zoewHMA/KqzEPWBAPBnw7S4Nxw5VmSVmmcBnKE6C1EfjQHwpmFaWaqD0K5YPOyGYVrzAPxcdQ6ifkoD8IZhWpzdTzHNMK0AgP8gvBwCkZP91DCtn6gOQdRbkb1X/g7gGNVZiPrpWADPR2b3E8U8w7SORnhiCIvq5GQdBcRjVQch6qOHAZyuOgRRPx2EcAdihuog9B0WD7swTOtSAA+ozkEUJRkAXuaBl2KVYVoJAF4GMF51FqIoedgwLe5hQY5hmJYA8GdwQIPc4yQAv1cdgkg1w7TGAHgeQJzqLERR4APwT8O0xqkOQtQbkcml16jOQRQlByG80gfPLWyCxcOdGKY1A8CjqnMQRdkIhE+COUOaYophWn6EBzSOUp2FKIoEgCcN0zpRdRCiHnoAwMWqQxBF2SWGad2kOgSRKpHJqS8DSFWdhSiKUgBYhmnlqQ5C1BOGaZ0C4CHVOYiibCqABZFJqKQYi4cRhmkVAPgnuME3udNMAL9VHYJokP0JwPGqQxANgI6Z0VNUByHaG8O0rgJwo+ocRAOk2DAtdtRSzNlpD9uRqrMQDYBhCBcQk1UHIdobw7QmILwtAMf2yY3OAnC36hDEAwyAzmXt/g0gU3UWogE0NzKIR+R6hmldDYCb3pObJSC8LDUH7siWDNOaifD+K0RupQFYaJjW4aqDEA2yJwBMUx2CaAAdCuD/DNPyqg5C1B3DtIYBeAlAouosRAPoNsO0uIKNYkJKqTqDcoZp/R3A2apzONm3D58Ff9aIzu+zzvw5Gla9gR1rFgMSSJl4KhLHzNjtfi3bvkDly79GwujJSCu8CAAQ3FGDiheKIdtbkfa9OYgbdjCqlz4Nf9YIJB7I1Qf7qR3A8SXFRW+qDkI0UAzTOgrAm2AnOcWGVQCmlBQX7VAdhKhDZEWPD8GJeRQbtgI4sqS4aLPqIEQDzTCtOwD8QnUOokHyeElx0aWqQxDtLNIVuxwA9+ekWNAK4OiS4qJ3VAeJVTHfeWiY1s1g4bDf/FkjkHNOcee/4I4a7Fj1BnLOKUb2WXehZvnfEGxu2O1+raVfIXn8SbtctmPNEiQdejwyT/8p6j74N9qqt6Kt/GsWDqPDi/AMulGqgxANBMO0hoJLUFNsOQThDgAiWzBMKx7Av8DCIcWOoQBeMkyLs//J1QzTOhssHFJsuSSyog2RLRim5QHwLFg4VEZKibJnfoZK67utJmV7K7Y+cRVqli/a7fZtNaUo/+cvsO3pG7HtqeuwY93y8OVVm1D69DyULrwJbVXh+WeVLz+Ilq3rB+eFOIcfwHPci1admC4eGqZ1AoBfqs7hBm2V36J00S0oXXQL6j99Hc0bP0X8fpMgPD5oegLi8seiZcva3e6XPP4kaHrCLpcJnw7Z3grZ3gLNF4fqt/6CtMLZg/VSYkE6gBcN00pRHYQomgzT8gN4DkC26ixEg+wsw7TmqQ5BFPFnABNUhyAaZIcBWKA6BNFAMUxrPIAnVecgUuBBw7SOUB2CKOJXAE5UHSKWNay04MscvstlNcsWIs44rNvbh3ZUI/3YK5B7/oPIPONnqFm2EABQv/JVpB49G6mFs1H/yato3vQ5hMcHfegBA/4aHCgHwL8M04pTHSQWxWzx0DCt0eDGslEz7JqFyDn3PmSe8VM0fPofhBprocV/V5vSElIQaqzt0WMlHnw0Wss2oGb5IvizR8GbmoMda5ei6vXfo7Vsw0C9hFhzEIC/GabF339yk98CmKw6BO1u59l5wcZaVLz0ALb99QZse+o61H300u63D7aj6rXfonTRzShddAtaK0oAcHbePhQbplWoOgTFNsO0bgRwruocRIqcaZjW5apDEEWbYVpJAJ4BwEE7ikV+AP8wTCtVdRCKbYZpnQzgOtU5Yll7bRmaNnyI5MNP6bysZet6BBtrkTD6yG7vo+eNgTeQBQAINmyHLy0XACD8cZ2NM8LrR82yhUideeHAvwjnmgjgj6pDxKKYLBxE1of+NwD+8Y8SIcK/Sp74FCQcMBUyFIRsaey8XrbsgBaX1KPH0nw6hhx3JTJOvBaN699B3LCDIENtSP/epZ0zNCgqisDOW3IJw7QuAXCZ6hzUvZ1n5wV31CAw+YfIveDXyD7nPtSueBZd91/esfpNQPMg59z7kT5rLra/9jsAnJ23Dx6EJ4VkqQ5CsckwrWMA3Kc6B5FiDxmmdYjqEERR9iiA/VWHIFJoBNh5SwoZppUL/g4qJaXE9jf+iLRZcyGECF/W3oaapU8h7Zh9b40abKhG9f/+jPTjrgQApBxxKnasXowdqxdDaB7Ej5qEunf/iarXH0N7bdmAvhYHu8AwLVZYB1nMFQ8N0xIAnka484qioL22HKHIfoahthY0ffU+4oaPQ9PXH0KGggi1taD521XQcw8If79TUXFvat/9J5LGR7rxhQcQAqHWpoF6GbHqZsO0uOQBOZphWpMA/E51Dupe19l5/szh8GcaAIBQUz28yRmdJ98dmjZ+2rnPrT97JILN9Qi1NnN23r7lAljErnIabIZppSN8fu1RnYVIsTgAzxqmlbDPWxI5gGFa5wO4QHUOIhs4zTAtdn3RoIuMYz8FIEN1lljW8MmriB8xobNzEABqli9C8sTT4dlHs0x7w3ZUvHgf0k+4Bt6U8LbwnoQAMoquQ1rhRWje9Dk0PR7e9KEITPlRt3snUqffGKZlqA4RS7yqAyhwOYBTVYdwk1BrIypfeQgIhSBD7Ugadzzi8sciftRElC68CYBAysTT4ElKQ8Pqt9C4bhmyfnDHXh+zvbYMLVvWIvWocxBqa0H9x6+gdNHNSJl42uC8qNjyZ8O0xpYUF9WoDkLUWzsto6SrzkK76252XodQazMqrV9jyAk/2e1+oca6XZa+9sSnINRUi5QjTkX1W+EJl96UjM7ZeaH2VgSOPAPeALe7BDALwM8A3Kk6CMWUPyJcvCYiYAzCS6nPUR2EqD8iW738XnUOIhu53zCtFSXFRe+pDkIx5UYAx6oOEetatn0B2daC5k2rEWrZgbbtWxCsLUNCbRl2fP4mgg1VCDU3wJOYhqRxx0KGgtB8cWivq0Tli/ch/fir4c8o2O1xq5csQOr089Ba+hWEPx5C03rcdBOjUgA8ZZjW0SXFRSHVYWKB6LpUmJsZplUA4HMAyaqzENnMUyXFRRepDkHUW4ZpPQrgStU5qHv1K18BZAjJE05Ge20Zapb/DRlF1yPU0oiKF+5DYPKZiCvYfXW38ufvRsqkMxA3LLxIwNYnrkTOeQ9A0xMBhJc+rXihGIkHzQQAxI+ahJqlTyGj6IbBe3H2FgJwVElx0QrVQcj9Il0pf1Wdg8iGzikpLvq76hBEfWGYlh/ACgATVGchspmNAMaXFBdVqw5C7meY1gSEj8V+1VnoO83ffoaGVf9DRtH1nZc1rHoD7bVlSD3qXNSu+AeCDduRfuzlqPh3MVrLvoIn+bvG0eyz74HQPGjZshb1K19Bxsk3IthQjYp/3wsZCiLt6NmIyx+r4qU5yS0lxUX3qw4RC2KtePgfAMepzkFkU6eUFBe9rDoEUU8ZpnU0gP8BEPu6LalR+crDkG0tANA5Oy9p7DFo2fw5AlPPRlzBuM7bymBb5+y8uo9eQrC+EmmFF6OtajMqXrwPQy/+7S6Pm3TIrM7ZeQn7TULVfx5F1hk/G/TXaGNrER7YaFEdhNwrMjHvMwAB1VmIbKgOwISS4qINqoMQ9ZZhWg8DuFZ1DiKbeqakuOjHqkOQuxmmlQjgY3DPWaLutAKYWFJc9JnqIG4XM8VDw7RmA3hCdQ4iG9sKYCxn0JETRJYrXQXAUByFeqhjdp4nIYAdaxbDmza087qMU+ZFlvoIz84LtbWg6tXfIFhfAUgg7ZhLoOeGPzNxdl6v3FNSXMSKKg2IyN6a/wNQqDgKkZ2tQLgTnMsqkWMYpnUsgNdV5yCyuTNKiov+pToEuZdhWo+DS6AT7c0qhAuInDA9gGKieGiY1lAAqwGkqs5CZHMLS4qLzlcdgmhfuFwpUY+0IXwy/anqIOQ+hmnNA/CA6hxEDnBdSXHRI6pDEPWEYVrxCG/1MlJ1FiKbKwNwUElx0XbVQch9DNP6AYB/qs5B5AAPlhQXzVMdws001QEGyR/AwiFRT5xnmNb3VYcg2pvIcqVXqM5B5AA+AE8YpuVRHYTcxTCtgwHcrToHkUPcY5iWoToEUQ/dARYOiXoiG8BvVIcg9zFMKw3hcWwi2rfrDdMqVB3CzVxfPDRM61wAp6jOQeQgfzRMK111CKLuRJYr/Qu4zyFRTx0OgDPxKNoeA6CrDkHkEIkA/qQ6BNG+GKZ1CHjOQNQb5xqmdbzqEOQ6dwHIUB2CyCE0AE9FxgppALi6eGiYVhYALhFD1Ds5AH6nOgTRHtwP7nNI1FvzDdMarToEuYNhWucBmK46B5HDHGuY1jmqQxDtSWQf2z8B8KrOQuQwjxmmlaA6BLmDYVqHArhcdQ4ihykAcJvqEG7l6uIhgEcBDFEdgsiBfmyY1hmqQxDtzDCt6eCJNFFfxCG8fCk7dqlfDNNKBvc5JOqrXxumFVAdgmgPLgcwWXUIIgcaAeDnqkOQa/wOALecIOq967lNwMBwbfEwsrnsmapzEDnYQ4ZpcUkysoXIbOiHweVKifpqOoC5qkOQ481HeIUCIuq9bAD3qA5B1JVhWrkAfqk6B5GD3RDZD5qozyKrexylOgeRQ8WBk1wHhJBSqs4QdYZp+QF8AWC46ixEDjevpLjoQdUhiAzTmg3gCdU5iByuAsCokuKietVByHkig2KfwGFL2tV9+AIav1jR+X179VZknHIThE9H5cu/RsLoyUgrvGi3+1VaD6O9trTz+9bSL1Fww3Noq9qEqlceAYTAkBOvhW/IMFS+/CCSJ5wMfegBg/GSyNlCAI4oKS5aqToIUQfDtJ4F8CPVOYgcziopLjpZdQhypsjqHl+Ak/SI+mtmSXHRUtUh3MStnYdzwcIhUTTcxuWVSLXIiTRn6hP1XyaAeapDkGP9Dg4rHAJAyhGnIuecYuScU4zss+6CJykd/tz90Vr6FZLHn7TH+2UUXdd5v/TjrkTc8MMAAPUrX0Xq0bORWjgb9Z+8iuZNn0N4fCwcUk9pAIpVhyDqYJjWZLBwSBQNRYZpFaoOQY41HywcEkXDw5GVyyhKXPc/0zCtRAA/VZ2DyCXSAdysOgTFtpFi67XgiTRRtNxgmFa26hDkLIZpnQ2gUHWO/mr4/E0k7D8Vmk9H8viToOkJPbpf3Yp/IDA5vBuC8MdBtrdCtrdAeP2oWbYQqTMvHMjY5D7HGab1PdUhiCIcVcyu+/AFlP7N7Py3+dEL0PztKpT/33yUPj0P2/56I3asWbzb/WSwHVWv/Rali25G6aJb0FpRAgBoq9qE0qfnoXThTWir2gwAqHz5QbRsXT+Ir4pc5H7uMU69ZZjWQQB+ojoHkUuMB3Cx6hBu4rriIYBrEd5Pgoii47rIPhhEg29+IO9//nnmy/7blueiqnTfdyCifUgCcIfqEOQchmn54LDB5e7IUBANn7yK5Am9W1GsrXobgjtqoOeNARDuZNyxejF2rF4MoXkQP2oS6t79J6pefwzttWUDEZ3cyfHvKXI+w7ROBDBTdY7e6K6bXItPQfrxVyHn/F8h+6y7UP3WX9B1e54dq98ENA9yzr0f6bPmYvtrvwPAbnKKuokAzlIdghznN3Dg6h5ENnZPZAUzigJXFQ8N00oDcJPqHEQukwDg56pDUMyaLwQSx2olR72jX5PymO+hJYloalAdisjhLjVMaz/VIcgxZsMF2wHsWLsUcSMm9LjbsEPdu/+HlCN/0Pm9JyGAjKLrkFZ4EZo3fQ5Nj4c3fSgCU36EmuWLoh2b3GuiYVo/VB2CYlekO+pe1Tn6o6Ob3J85HN6UTABAsL4KWnwKhNi1+atp46dIPPAoAIA/eySCzfUItTazm5wGwr2GaflVhyBnMEzrBADHqM5B5DLZ4KqUUeOq4iHCyyumqg5B5EJzDNPaX3UIijHzAwdip+UGhEDCiZ4PZn6mX9J4k/eZZRpCQYXpiJzMB+Bu1SHI/iKDX47/4CWlRP1HLyLliFP3frtgG0JtzZ3ft9dVoK1qM+JHjN/tttVLFiB1+nmQbS2A0CA0DaGWxqhnJ1e7xzAtdhqQKmcDOEx1iL7qrpu88uUHUbro5m6Lf6HGOmjxKZ3fe+JTEGqqZTc5DYQRAK5SHYIc42eqAxC51HWGaY1QHcINXFM8NEwrB1wjmmigeAHcozoExZx7AXi6XugRMusq74vT1+gXl5yhLf1AQS4iN/iRYVqHqw5BtjcHQL7qEP3V9MUK6EMPhCchsNfb1b3/L9QsXrDT988jZdJpu92uZctaIBREXP5YJI6ZiR2r3kD5c3chZeLutyXai9EIv8eIBlVkOeq7VOfoj+66yTNOvhFDL/sjat56Eu11lbvcXvj0XSZ4hFp2QItLYjc5DZSfGabFxgbaK8O0CgFMU52DyKV0AKbqEG7gmuIhwrM1ercOERH1xpmGaU1SHYJixPzAoQBO39tN4kTbqF/7/zDxQ/3yjyeIL9YNUjIitxAA7lMdguzLMC0dwG2qc0RDwgFTkT5r7m6XJx0yC2mFF3V+H5jyI6Qfe3nn9+mz5iJh/6m73U/PG4OMk28EAHiS0pBz3gPIveDXiMsfG/3w5HY/N0yLn2FpsF0KYJTqEH3VtZu8tfzrzsKg5o8HPF7ItqZdusnjhh+Kpq/eAwC0VW0GNA80PbHzMdlNTlGWDjY30L45fnUPIpu70DCtbNUhnM4VxUPDtAyET4CJaGAVqw5AMWNeT2+YIeomPOeff8Br/lvezkPFtoEMReQyxxim9T3VIci2LgUwTHUIIpfLBXCJ6hAUOyITQxy9TF7XbnIZDKLypQdQ9sxtKF1kIungQviG5O/STZ407ji011WidNHNqHr1NxhywjWdj8duchogVxumFa86BNmTYVpHApilOgeRy+kArlUdwumElFJ1hn4zTOspABeozkEUI44tKS56Q3UIcrH5gTwA3yC8L1uvSImm/4XGv3dd21UTGpCQsu97EMU8q6S46OR934xiiWFacQA2ABiqOgtRDPgawOiS4qKQ6iDkfoZpXQTgSdU5iGLElSXFRY+pDkH2Y5jWiwBOUZ2DKAbUACgoKS6qVx3EqRzfeWiY1v4AzlOdgyiG3KA6ALnetehD4RAAhED8LM/Kws/0S1t/6l241INge5SzEbnNSYZpjVYdgmznUrBwSDRYRmIfS7UTRdH1qgMQxZAbDdNy/LgrRZdhWocC4ORNosGRCuAy1SGczA1/xK6BO14HkVOcYJjWAapDkEvNDyQjCn/YNSEzLvW+MmONfvGmszxvvh+FZERuJcClPGgnhmnxd4Jo8N2oOgC5n2FaswCMU52DKIaMAnCG6hBkO7ch/BmMiAbH9YZp+VWHcCpHF90M00oGcKHqHEQxRoCbf9PAuQRAIFoPpov2Eff5Hp+0Ur/s0yPFmjXRelwil7nQMK2ove/I8U5AeLCLiAbPFMO0pqgOQa7HrkOiwXeT6gBkH5GJ+GeqzkEUY/IAnKs6hFM5uniIcOEwWXUIohh0oWFaqapDkMvMD3gxQN0uaaLh0Gf8d495wz/vnQJRtnkgnoPIwZIQLtwTAcBVqgMQxSh2H9KAMUzrQAAnqs5BFIMmGaY1U3UIso1b4PyxeCInuimywg71kmMPWJEfOAc3iNRIBDBHdQhynTMBDB+oBxcCYj9t69Ql/uszn/IVL0lBQ+1APReRA11tmJZHdQhSyzCtkeDgMpEqp0feg0QD4TpwmTwiVdh9SDBMKw3Aj1XnIIpRYwCcojqEEzm2eAhgFoADVYcgimFXcNYGRdm8wXgSIaDP9Hw28xN9bnC+d8FSL9rbBuN5iWzOAHCq6hCk3BVw9ucDIifTEC7wEEWVYVpDAFygOgdRDDvJMK0BmyRLjnEegDjVIYhiGJdv7wMnDw7MVR2AKMaNAvA91SHIJeYHJgI4fDCfUhMy/SLv6zPW6BdvvcDz+ruD+dxENsVB6xhmmFY8gNmqcxDFuPMM09JVhyDXmQMgXnUIohgmEN52iWLbpaoDEMW4mZzI0XuOLB4appUJ4PuqcxART34oas5T9cR+ERx+p2/B5E/1S1ZN0z7/XFUOIhuYbpjWYapDkDI/BpCuOgRRjEsDl1Si6GPXIZF6F3LlpthlmNZkAIeozkEU4wSAc1WHcBpHFg8BnA/ApzoEEeF0w7QyVIcgh5sf8AI4W3WMgGg8ZJH/3rGL/de/O0Js/VZ1HiJFlBXySbkrVAcgIgAs9FAURSYFHaw6BxFhJIDpqkOQGrM9r5ySgOYdqnMQEcc7esupxcM5qgMQEQDADy6/Qf03C0CW6hAdDK1s8pv+eTl/8929JBX11arzEA2yH3FWdOwxTGsMgCNU5yAiAMAJkZV2iKLhfNUBiKgTx05i0fxA/B2+hdes1mdLy3/r8qO1lZ+qjkQUw8YYpjWoWyY5neOKh5FW74NU5yCiTizmU3/ZbuaPEPBP9ayZuVKfq93rfXyJH20tqjMRDZJ8AFNVh6BBd47qAETUyYfwMsJE/WKYlgb+LhHZyQ8N00pQHYIG3WkAkoVA0sHaxqOe9D9w6Bf6+Rsf8j26OA8V21SHI4pBnFjVC44rHgK4WHUAItrFGMO0DlQdghxqfiAR4ZNpWxICgXO8b85crc8un+N55R1AStWZiAbBWaoD0KDj4DKRvXDpUoqGYwDkqg5BRJ2SAfxAdQgadLv9TfeL4PDTPW8XLtevzX5fv+KjOZ5X3tHR2qwiHFEMOtswLY/qEE7hqOJhZBmtU1XnIKLdfF91AHKs0wAkqg6xLz4RzL/dt3DqKv2SNVxmhGLADyPdChQDDNOaBGCU6hxEtIvDDdPiajvUX5xZT2Q/F6kOQINofiALwLF7uloIaFmi9vDbfQunrtMvannO//OlR4o1awYxIVEsygZwnOoQTuG0gaHDEf4BE5G9sHhIfXWu6gC9kSyaDn7S/8Chy/zXvre/2PSN6jxEAyQHwEzVIWjQ/FB1ACLqFgs/1GeRpRFPV52DiHZztGFaHNeMHacA6FGHkxAIHK59OeNZ/e6D1ukXfnWv9/ElWaiuGOB8RLGK59k95LTiYZHqAETUrSmGaWWoDkEOs49ZeHaWr1Uc+R//Lfn/5//F0nTUVqnOQzQAzlYdgAYNl88isicWfqg/vg8gSXUIItqNAHCi6hA0aE7py53iRNt+53jfnPmeflXa2/o17//Y87/3vGhvi3Y4ohh2mmFayapDOIHTiocnqw5ARN3SwPcn9d4ZALyqQ/SVEPBO1NbP+Ei/wveA9w9LuEcBucwPDNNy7PuTesYwrQkARqjOQUTdOsAwrZGqQ5BjcWUYIvvi2EksmB+IAzCrPw8hBLx5omrSL31PHPmFfmHtIt89S8aJDV9GKSFRLIsHm9R6xDHFQ8O0chBetpSI7IkfUKm3jlcdIBqEQMoPvUtnrtZSZI5OAAAgAElEQVRnV13heeFtQErVmYiiYAj6+WGXHOEM1QGIaK9OUh2AnMcwLQ+AE1TnIKI9OtYwLZ/qEDTgjgaQGK0H04TMmOZZPfNF/fbRq/WL193ufXpJKuqro/X4RDHIkSuhDTbHFA8RbusXqkMQ0R4dZ5iWrjoEOcT8gAfhk2nX8IpQ3i2+Z6et1mevO077YKXqPERR0KdldshROLhMZG8sHlJfTAWQpjoEEe1RCoAZqkPQgBuwz1KJouXAOd5XZ67U5ya85b9+xWna8g81hIID9XxELsXJ0j3gpOIh2/qJ7C0RwDGqQ5BjTAIQUB1iICSKljF/8j80/h396vfHiI0bVOch6gdXFfhpV4ZppQEYrzoHEe1VoWFa8apDkONwGS4i++P71P0GfBxbCOgjtLIpD/t/f8SX+gUVT/geWLy/2PTNQD8vkUsUGKa1v+oQdueI4qFhWn6wlZTICbh0KfWU62f4DBXbJ73iv9X4l/+OZVmorlCdh6gPxhimla06BA2Yo+GQzwJEMSwenMhBveeKrQGIXI7FQzebHzgMQP5gPqVHhHKO8awsfF2/ZcSn+iWrbvT+Y1kimuoHMwORA7l+bLK/nDJgMB1AsuoQRLRPJxumxeWFqSdiYkKIEPCM176a/p5+Vfwjvt8uiUdLo+pMRL1UqDoADRiuFkDkDFy6lHrMMK1MAIeqzkFE+7S/YVqjVYegAaN09byAaDzkGu+/p3+uz/H8x3/z2+FtVaRUmYnIplg83AenFA+5ZCmRM+QBOFx1CLK5+YEkAJNVxxhMQiDpVM+KmZ/rc2p/4nluuUAopDoTUQ+x48W9+EGJyBlYPKTeOAYAJ3MSOcOJqgPQgLHFZyghkHCAtnnan/wPjf9Sv2Dz73yPLC4QZZtV5yKykaMN0/KoDmFnTikesp2fyDkKVQcg2ysE4FMdQgWPCOXe4HvuqDX67K+KtHc/Up2HqAcKVQeg6DNMaxgA7u9A5AwjDNMqUB2CHIMTQ4icY6rqADQA5gc8ACapjtGVTwTzT/a8V7jEf33eR/rclZd7Xnw7Di1NqnMRKZYK4AjVIezM9sVDw7SGAmArP5FzsPOQ9iUmlizdm3jRuv+j/t8c/p5+5UfjxIYvVech2osDDNPKVR2Coo5LlhI5y5GqA5BjTFcdgIh6LKZW44khhwBIUh1iT4SAGCLqx5u+Z6at1S9ue8H/s2VHaatWqc5FpBAnXu2F7YuHAMarDkBEvcLiIe0L/zBHZIuaw1/w3z7qZf9ty3OwvUx1HqI9sMWyOxRVLB4SOQuLh7RPhmkFwInXRE4y3DCtHNUhKOqmqA7QU0Ig5VDt6+kL/b88ZL1+wdf3e/+wmOMSFIM4RrkXLB4SUbTtF/ngSrS7+YFkAGNUx7ATIaCN1UqOWqFfnfR738OLE9HUoDoTUReFqgNQ1HGZLCJnYfGQeuJwcL9DIqdh96H7OKZ4uDNdtI/8kXdp4Qr96ox39as+uMDznxU+tLeqzkU0CKYapuVXHcKuWDwkomgTACaoDkG2NQ4c1OiWEEg8yfN+4Wf6JY03eZ9dpiEUVJ2JKKJQdQCKHsO0kgGMVJ2DiHplgmFaXtUhyPa4Zw+R87B46D6OnqQnBDw5onrinb6npqzXL2x41n/nkgnii3WqcxENID+AA1WHsCsnFA8PUx2AiHqNS5fSnhyqOoDdeYTMusr7wvQ1+sXfnK4t+1B1HiKEO8ptu28H9dqh4CQOIqdJADBWdQiyvYmqAxBRr7F46CbzA5kARqmOES2akOlHautmPq/PP3CNftH6X3gXLElHbZXqXEQD4BDVAezK1sXDyNKHI1TnIKJeY/GQ9oTFwx6KE237PeR/7IgP9cs/Hi++XK86D8U0AeAg1SEoajgxj8iZuHQp7Qs7D4mc5wjDtDyqQ1DUOHLJ0p5IEK0HXOh9feZH+hXJS/3XvXumZ8n7XC2JXITFwz2wdfEQ4cENzowmch4WD2lPWDzspQxRN+F5/89Hv+q/5e08VGxTnYdiFouH7sHiIZEzsXhIe2SYVgYAQ3UOIuq1RHDQ2k1cP4lDCPgLtPLJv/L9cdKX+vlVT/mKF48RGzeozkXUTzwO74ETiodE5Dz7GaaVojoE2cz8gAb+Qe4TIaCN0TZNW65fm/q471dLEtFUrzoTxZyDVQegqOH5NZEzcXIe7Y3rB6yJXIyfkd0jpvZN8wiZNdPzWeGr+q2jVulzVt/i/fvSZOyoVZ2LqA/GqQ5gV3YvHo5XHYCI+kQAmKA6BNnOaIT37KE+EgLxszwfz1ylX9J8m3fRUg+C7aozUcxg8dAFDNPygj9LIqfazzAtrspDe8LPXkTONVp1AIqa/VUHUCVZNB18hfelGZ/pl/r/65/39knaex8LhEKqcxH10DDDtFJVh7AjFg+JaKBwdjR1xSVLo0QTMvMyrzVjjX7xprM8b76vOg/FBBac3OFAAHGqQxBRnyQAGKo6BNkWiw9EzsX3rxvMDwjwZwkhED9a2zrt9/5HJnypX7DtD76HFo8QW79VnYuoB9gF3g3bFg8N0/IDGKM6BxH1GYuH1BWLh1Gmi/YR9/ken7RSv+yTSWLtGtV5yNXyDdNKUh2C+m2s6gBE1C/7qQ5AtjVCdQAi6rOYLzi5RD640tIuvCKUd4Lng8I3/fPyV+qXfXK151/LE9C8Q3Uuoj1g8bAbti0eIjzD3ac6BBH1maE6ANkOB60HSJpoOOxZ/11j3vDPe6dAlG1WnYdcSQA4SHUI6jcOLhM5GweYaU9Gqg5ARH3GY7s7HKA6gF0JAZEmGg6b5/u/o1brs6Xlv3X50drKT1XnIuqCxcNu2Ll4yMENImfLVR2AbCdfdQA3EwJiP23r1CX+6zMX+IqXcKNyGgBcutT5eBwmcjZ2HtJuIqs25anOQUR9lmKYVpbqENRvMbvfYW8IgaSDtY1HPel/4NAv9PM3PuR7dEkeKrapzkUEFg+7ZefiYbbqAETULyweUlfcp2cQCAG90PPZzE/1y4LzvQuWetHepjoTuQaXk3e+AtUBiKhfWDyk7gyHvcd2iGjf2H3ofOw87CW/CA4/3fP2zOX6tdnv61d+OMfzygodrc2qc1HM4kTbbtj5BJPFQyJn0w3TSlcdgmxifsALIFN1jFiiCZl+kff1GWv0i7ee73n9XdV5yBU4KcT5WDwkcjYOLlN3uGoTkfPx+O587DzsIyGgZYmaI273LZyyVr+o+Tn/z5ceKdasUZ2LYg47wLvB4iERDSQONFOHHNj7b45r+UVw+F2+BZM/1S9ZNU37/HPVecjROAHA+TibksjZRqkOQLbE/Q6JnI+d5c7H8a8o0ARSD9e+nPGsfvdB6/QLv7zX+/iSDNRUqM5FMSHOMK0U1SHsxs4DuSweEjkfT56oA/dhUSwgGg9Z5L937Fv+G1aMEFu/VZ2HHIkz8RzMMK1kAKmqcxBRvyRG3stEO2PnIZHzcZKe8/FnGGVxom30Od43Z36gX5n2tn7N+z/2/O89bstCA4z1qC5YPCSigcQ97qgDfxdsYoRWOuVN/7ycRb57lqSivlp1HnIUfiB2Ni5ZSuQO3BaAuuIkPSLnG6I6APUbf4YDRAh480TVpF/6njjyC/3CmkW+e5aMExu+VJ2LXIkTprtg8ZCIBhI7D6kDi4c2IgT80zyrZ36szxX3eB9f4kN7q+pM5AgsHjoblywlcgcWD6krdpUTOR+P7U42PxAA4FcdIxZoQmZO86ye+aJ+++jV+uy1P/MuXBpAQ43qXOQarEd1weIhEQ0kFg+pA4uHNqQJpJ7rfXPmGv3isjmeV1aozkO2p3O5PEfLUB2AiKKCA8zUVUB1ACLqN3atORvPsxVIFM1jLvG+MuMT/bL4N/03rDhVe/tDgVBIdS5yNHYedmHL4qFhWgkAklTnIKJ+Y/GQOrB4aGM+Ecy/3bdwyip9zupC7ZPPVOchW+PJtHMlqg5ARFHB4iF1xeIhkfPx2O5sXKFFISGgj9RKpzzif/SIr/QLyh73PbB4tNhcojoXORLHO7rwqg6wB+w6JHIHFoyoA2fiOUCyaDp4gf9+fBvKfHdO2005X8phhupMZDuZADaoDkF9wol5RO7AAWbqisVDIudj56GzcbzDJjwilDvLszJ3lmclamXCZwuCx9f+qf3kw3YgnivoUE+wJtWFLTsPwR8UkVvkqA5AtsH1/x2kQKuY/Lr/5rx/+H+xNB21VarzkK1wVq1zsfOQyB04wExdsXhI5HzxhmnFqQ5BfcbPSDYUEI3jrvX+a/rn+hztNf8ty4/VPvwEkFJ1LrI1dh52YdfiIX9QRO4QrzoA2YZPdQDqHSHgm6Stn/GRfoX3Ae8fluhobVadiWyBs2qdi52HRO7AzkPqZJiWAMBuCiJ34OQQ5+IkDhsTAokHapuO+rP/14d9qV+w6be+3ywuEGWbVeciW+JxuAu7Fg9ZcCByB7sujUyDj8VDhxICgR96l85crc+uutzz4tucqRfzdNUBqM/YeUjkDhygpJ0lw77jOkTUOymqA1CfeVQHoJ7xiWDBKZ53C5f4r8/7UL/847mel96OQ0uT6lxkGxy77MKuJ5l2zUVEvcODLnXgsqUO5xWhPNP3zLTV+px14eU+KEZxUohzsfOQyB14HKadsZhM5B48vjsXi4cOIwREhqibcKvv79PW6he3/tt/+7Jp2uefq85FyvG93IVdi3RCdQAiigqe/FIHFpJdIlE0j/mz/9eHvaNf88EYsXGD6jw06Hhcdy52HhK5Awc1aGf8u0zkHjy+O5ddx9epB4RA4DBtw/RF/nvHrtcv3HCf94+Lc7C9THUuUoLnVV3Y9eBm11xE1Ds86FIHFg9dZqiomviK/1bjX/47lmWgpkJ1Hho0HNRwLm4LQOQOPA7TzoKqAxBR1PD47lz82bmELtpGneVdUrhCvzpjhX71B+d7Xn/Xh/ZW1blo0HAcuwu7/g9h8XCACISkBhn0IBTSEAppkMHwf3e5XHoggx4EpSZkSEMo9N3lu30tPQhJDaGQV4Tkd5cHpQdSagiGvAih43KvCHZ+XbE9IeivkvwD62qiHShSHYLsgcuWupAQ8IwXX03/QL+y/p+tU99Y/PWEJG6J6G6NvrgmHtcdq111ABpYHgTbM7wfvp9XDuTUBjXB47ErtXr85TwO005YPIwB8Z6tGzJat5TlbQ9hSENQ4/m2O9XpiZLHd8fiOLbLCAFPLrZPvMu3AL/wPrX9A3nA57/bdpxIqQ1yYryLBTXPZh6Hd2XL4uEE8UVrgmhZ5UEQnu6KVAjCEylUeb8rUkkvQojcRnoRKVKJkIwUr+CJ3EaL3M4T/i88IiQ9CIqdLu/ytUTktkITnfcXGmTn1wJSeBCCBilE5L8dl2tCQoPUOi4Pfy2FQMflMny7zq8hxE6XC0ADpNZxOYCO23kAKcLfd95Gw67/PB1fCwEN4SVhbfFz35zjKflkffY3o7biaNVZaMA0A/eozkD2wBMsFxMCyT/U35lVULrhjZQyzyzVeWhAPQ/coToD9U2L6gA0sA4VGzboBc8EPx+tT/+mXbbkVWHLiDJZOaJUNhnlUmRXIyG5CUO8QQwTLvu73BgK4VcV5Vjd3AwJYEpCIq7PzOy8fnt7O35ZXo5v21oRksBpgQDOTUtDVXs7bti6Bc1S4ubMLByekIBHKipwYJyO45NT1L2gvfsGmK86A9kHJ4bEgGvinv3qsdGlx9YIofnbZFNONUrzK2RVQYVsGlaJYE619KU1IDm+BRmaRI5wUSHjm9YW/HRbKXJ9Xjw4NG+X69qlxF1lpdjQ2orGUAjzMrMwNTHRqcd2ANCAn6rOQH3DxggX04RMP1Ksm/H02Ko3Cy2fPOhbHOWm4yzt4lPgLtUZbMUWRaSuntfnewEcojoHDaxhMmgsPrl+2+MlgXfnvB4aI7jZuxtxJix1cNUgJXUv4djqvIZ/Znya1IxDVWehARNSHYD6jMvtuNwsz8fl3y+vHHnisKGt7V6hb8zGyI3ZYuTicbveTgvJYGYNNo8olxUjt8l6owyh3O0yPnUH0vztyBMO3B+zPhhEUXIK7sjOQUhKnPzNNzgvLQ2Z3vDH3apgEJcNGYLRuo7mUAjHfr0B56Smwqqrw5mpqTgyIQF3l5Uhw+vFupZmXLtT4dGGeH5NO+PvQww4tf3rtOeC+sflXu8RrT4R/20WRnybJUa83c1ttZBsz6zB1vxKWVVQgfr8Ctmeu116htQjMbEZQzwh5AoHrQrzWVMzzktLw/8a6ne77vnaWviEwMKC4dje3o4LNn2L540RTj22AzzPdjIWkmLAD5vrM64+N2vcuK9Dq275ZyjJF8QI1Zko6nhe1YUti4cA2lQHoMFxXl39lFcPTlh27Qh/3X1PBrfEt+Ig1ZkoqjgTljrwdyEGHNLeOubac9rfuPRJ7zaPRK7qPDQgOKjhXOw8dLkZ2mdiWHswb1xL67LP4vTpe7pdSBOesnQMK0sXw949cPfr0+plRUG53DaqFPUjSmVbXpX0pdcjNa4VuRqQPpCvoa+yfT5k+8LzlJpkCD4hkKJ9N443Wtc7v64JBpHj9UEIgXhNQ0tIoikkkaBpeKCiHPMyswY9fy9xUIN2xt+HGJCO+rRrqptrbs8css/bhjTh7TjGf7h/NzeQUqbXoyyvSlYUVKCuoFy2Dt0utYxaxCc3I83XjhwBJEX/VfTNqYEA3m/c0e1161uaMSUhPN8l3etFpteLr1panHpsB/h+djIWD2PA9KbmsZqUpZ+N1A656AbRfOPzoSXjN8ijBDtP3YTH4S5YPCTlntxWNmna8GElc67z7PfTZ4JLD/4WM1RnoqjhQZc61KoOQIPj1paqsfN+lLvltmdDQ5w0q5l6jAUo52LnocvtJ7ZkA8ADFZX7HT9saAuE0Pd1n+5UJ4vM6mSR+emo3a9LaJa1BRXYNqJUVo8slS35FdKbWYekhGbkaBLZIrxFgjJBKWFu24Z5WZnQtd3H8RpDIdxaug135uQAAE5JScH9FeV4r7ERY+PiUNrehlfq61BdE8SZgVQcFBc32C+hJ3h+TTvj70MMiENr9vcbWkfNz0jfHBRiWL8eTAixPQXZ21NE9qo99MwkNcrqvCqU5VfImoIK2TKsCsiskXqgEQF/G7LtMpFkpF/H2zt2YFZyMkpaW7G2uRkhSKce2wFOuHWyJtUBaOBpgDahueWLD+Pjctq8Iq74R56ZY76Va257NujT2zFadT6KCp5XdcHiISnnB/Rntpbqp+XltvziXO+MWR+H3r30P1zG1CX4XqYOLB7GiJxgMCc7u3n9C5P19057V+6x84Uci+9l52Lh18US0dSgo20UAAxtD+aOb2lZujIuLuoT8hrjRGBdPgLr8nevEfraZXNeJbaMKJNVI7fJpuEVUmRXIzG5CRmeEPLEAH/2bJMSt27bipOSUzA9cfemmR2hIK7fuhVXDsnAmMjAcZym4Y7sHLSEQpizeRMuSkvHZ81NMDOzcO3WLXhsWP5ARu6rRtUByFY4yOVyqaivEQKpAsDJDTs2vJCc1L/iYQ80JIi09QlIW9/NsR4A4lplQ852lOVXyOrhFbJxWCVC2dXSn7oDyXGtyBysySRnBgK4r6Ic5327EQfqOkb6dQzz+Z16bAeA3ddm7QEhxHgADwPQI//+IqX8rRCiEECDlPJDIYQB4Bkp5eRoBBXhCUq/B7A/wkXPL6WUl+3l9osBXC6lXBeN57ehGtUBaHBcUluX9mH8dxMQ1haIgy66wdN2zYuhxVPWyWlu21c8BnEiQBd2LR726Q8mOdeotnbjpu017zwwJG3qGxO0yasMsfm+J4NbEriMqdNtVx2AbIMn0zHk7oqqiZMLh9WNKwkuG1kKFhDdpU51AOozdh662BRt9QYhvttv9v7yqv2PzR/aDCEGrb2izSviSnIwqiRHjHqry863WkgGs6uxySiX5SO3yUajDKHcahkX2IH0yD6LCf157lYpcdPWLTguOQUnpqQACHchNoVCSPJ4UB8M4idbt+CKIUMwMWH3p3p8+3b8KJAKAPBAQAiBxpBtV2nu0yQODi67Fo/tLjdKbC0FkAoA12+vOfiFpMQ+d5ZHS7NfJJXkIKkkR2BZN9d7g7I1qwbb8ivk9oIK2ZBfgWButfSm1SMpoQVDPCHk9HWAfedju0cI3JEd7iRf0tCAmmAQqZ7vVg902LEd6MNYqBAiB8BCAN+XUm4QQvgA/EUIMRdALoBSAB9GNyYA4HgAXinDk0WFELG+ZQXHO2LE1KbmsR4ptwaFGNpxWdAjfA+f7il8aZv88o5Fwfb4NoxRmZH6pUp1ALuxa/GwUnUAGnwX1NVPfTUxYdnncfr0snQxbM51nrafPhtaMnajnKk6G/VZheoAZBvsVooh8VImXFFTu/Jn5wcmPfFIcA33s3UVFg+di52HLnas9vEug1Y5wWDOEc0tSz+Mj373YV+ENOHZNgT524aI/BXdDKek18my4eWybGQp6kaUymBelfSlNyA1rhVDRWTQfG+eq6nB+42NqAkG8Y+aagDAlMRErGpqxqPDhuGPVVX4prUVj1ZW4tHIR837c4ci2+fDlrZWrGxqxFUZBWgOhfD3mmqc9+1GXJRmi1X5utPrcyoOLrtXSXFRm2FaDbDRHnUUXQdqmzrf80NCoYxRbW3vbPD7p6rMtC/tHuHfOgTDtw4Rw9/rZm9dIWVoSB225VXKiuEVaIjsu+gZUof4pGake4PIFUB8d4/9Sn0dXqurx6PDhuGLlhbcXVYGCYl8nx935nx3iHHgsR3oWyPFBQAWSCk3AICUsk0IcSOAJQj/P2wVQhwJ4BcAvEKIxwCMRXiVqJMBNAO4H8CRCI8R/y0ysWQBwvv4DQXwdynlE12edzWAYiFEoZRysZRyGwAIIQ7EdxNVAgCukFK+13EnIYS2h+e7FcAPEO6u/4+U8p4+/L9QieMdMUIAYmJzy5fvxscN7Xrdhlwx+uIbPMG5r4QWF66SkwVg2zWSaY9YPOyCxUOylQWlZROPKhi2vlnTDgh6hO/Oczwzv/dJ6L25r4YO6MnAAdkO38vUgSfTMWZuTd3UvwRS1s2b40n97WPBSg3IUJ2JooLvZefiz87FJmtrdutCua+i6sBj8oc2QYhuB2DtZHuKyN6eIrJX7rf7dUlNsia/AltHlsrakaWyZVil9GbUIiWhBVkdS+P9OC0NP05L2+Pjz8vKwrysrG6vy/P58Xh+AYDwMqZPRL62sb5M4uDgsruVg8VD1xojNjbv/P3N22tS5uZ0fzxzCimEVhlAbmVA5Ha3vy4ABHbIyqFVKC+okHUF5Uktc6oSUVGL+OO8gcDJKYEcAIGD4uLwt+HDu72/A4/tjWPWre3LnocGgP/ufIGUslwIEQDwJwClUso/RDrLDwZwrpRyvRDiCQAnAkgGkCilnB459i4XQvwr8lCVUsoLunvSyESUUwDcKIQoBjBfSvkawgXQsxDuNr8MwIUA3tvprhfs4flOAjBHSvlpJKvTsPMwhlxSU5vxbnz3dcGQJjyPnewpfHmS/ObOhcGGxBYcMsjxqH+4gl4XLB6SregScX/fWuY/PS+nAUIkAcCbh2lHrh4uNt/3l+CWhFYcrDoj9Qo7D6kDT6ZjjABEcUVVy7XZmUMfPENbOe/5UJoAPPu+J9kcOw+dq1R1ABo4eaJyt1HRrGAw68jmliXvxcc5ehWPhniRurYAqWsLdt8+y98mG4dVYotRJreP2iabCyqkyKpBYnITMj0hDB3ofRYVqe7DfQxwcNnNKgCMVB2CBsZobcsuB7+pTc1j40Kh9c2adoCqTIOhNlFk1CYio7tjPwDEN8u6odXhfRcLymVzfiVkVo30B3YgJa4NWZpE5iBH7q++DlhvRJf3vxAiA913z6yWUq6PfL0J4cmdhwCYFlk2GgBSAHScU7yxtyeOTEi5UgiRBeAtIcQXAA5A+Bi+BuHJIV3XCj9iD893GoArhBCzAfwVQMnentuGON4RQ45sbjnYI+XmoBB73IN2U5YYMft6T+ii/4aWnvCRPKK/S/TToGHnYRf2/DA1v7Yd8wO1CP+hoRizX1vbiBuqa97+dXratI7LytLEsDnXebJveza05BAuY+okLB5SB3a8xKDvNTYdNrSt/f0PDvBO+t9hcsmsT3j8dgG+l51rm+oANDCysb3cK0K7LZ0EAMUVlQcdnZ/XCCFcOWDR6hMJX+di9Ne5Am8etut1Wki2527Ht0aZLB9ZKhuNMsicahkfaES6L7zPou07MvegL+fXHFx2t3LVAWjgDBMVu7W3nFdXX/54asDVxcN9aYoTKRtykbIht/vioq9dNmdXY1t+pdw+vFw25lcgmFMtfakNSEpoQYYmkWOziY19LR7+FcAbQojnpJQlQggvgAcQ3m+2a4tq185GAeBzAGVSyrsAIDIxYyPCEzv2uEGkEGICgA1SytrIZJQqhDugiwGcKKXcKoS4s5u7dvd8mwAYUsq7RbiJYB2APRZlbIqfkWLM5KbmDW8nxO/191QKoT15nGfGa4fLb+9cGKwKNGL8YOWjPmPnYRf2LB6GVYLFw5h1cW39tNcSE5at0fXpHZcFPcJ31zmemUd/Gnr/8ldC+3MZU0dgFzF14Ey8GPX7svKs0/Jy2/50omfmQRvbVwytxhTVmajP2tC3jheyB3YeutRMz6cl2H2AEACQEQxlTm1qXvJOQnzMTd4IacK7JQMFWzJEwdtd1y6RUg6pw7bh5bJ8VKmsN8rQnlcl9bR6pMa1Yaiw9+fQvpxfc3DZ3Thh08XSUb/bmsyX1tRNeDyQUotw9zB1o80r4jZnYsTmTDGiu712tZBsz6zF5rxKWTW8Ag35FbJt6HbpSa9DYmIz0r0h5Irw0sqDpU/dLlLKbUKICwAsEELoAPwAngbwBwCzADwghDgRwI17eIg/A3hYCLEMQBDhyWbn9OCpvQAsIYREuAj7qkFna/EAACAASURBVJTyMyHEXxGeKLIZwFc9fL7zANwb2RfXD+Cxnrx2m+F4R4y5tKYu6+2Ens1D2zZEFFz6E0/+OYtDy059Vx4qwpOiyJ7YediF3YuHe1j9nGLBU9vKjziqIO/LFk0bvfPlbx2qTVpTIDYXPxncnNiCsaryUY/wgyx14Ml0jBrV1m5MbG5Z+kF83IxbZnvGPfFI8Ct/O7rZ1YocYOuYdWv3OEhMtsfOQ5eapX3cuLfrf1lRNXZmQV7nlgAEQAhRFUBuVUDkfjx696uTG2V1QYXcOqIUtSNLZVt+pfQMqUMgoQXZmuy+UDuIen1+zcFl12PnoYvFoTW762UJUiYe3tyy9KP4uBkqMrlBSBPesjQMK0sTw7r7OwApZVoDyvOqZEV+BeqGl8vWvCopMuoQn9SEVH87ckR4Sedo6fN5mpTyIwCF3Vz1XwA79+VP3uk+83e6/Jpu7nvRPp7zfQBHdXP5gwAe7ObynfN193xn7e35bG9+bT3mB1owuAVnUujwlpYxXik3tgvR/carXQkh/na0Z/p/x8utdz0d/CK9AUcMcETqGxYPuxBSStUZujc/8DKAItUxSK31Pt/XZ+blZEOIxK7XeYKyzfy/0DvjvpEzRHhGLNnP8WPWrX1ddQiygfmBaQCWq45BatRoWs2MgjxIIVKHVciSBx8Pptm8q4O6t3zMurXT930zsivDtFoQHnQnF/lAv+LjTFE7YW+3uSo7c/HShPjCQYrkanqr3DGsEltHlMqqkaWyZXiF1DJrkJjU3LnP4kAugxcEEDdm3dqu3YEUwwzTugHdDNaT86WivuaTuLndrri03uf7+sxhudzrUqGkJlmTux1l+RWyZni5bBlWCZlVK/WUHQjobcjSgCG9eLj7xqxbaw5Y2H4QQnwfwA07XbRFSnmuqjy2NT+wHsD+qmPQ4Lk6O2PxkoSEwr7c9/S3Q8vPXhoay1X1bOegMevWrlUdwk7s3HnIpZUIB7S1jfxJde3bv0lPndb1uqBH+O452zOz8NPQ+1e8EhotgN2W8yDl2HlIHb5RHYDUSQ2FUs+qb1j6TEryjM2ZwnisSHv/Cis0kRM/HGeT6gDUb2UA8lWHoGiSMgO1+1yt5e6KqnEzCvL+n737Do+qTNsAfr/nTEmfVBJIlQAyIIIIiIqAFZW1Lh+WVaKIoiDYd7HtRkWN69oVXdfC2taOumJZG01R6Q6aQSAkQHqbmWRmMuWc9/tjQk/PzLxTnt91cV0yOeUekOTMW56nBYz5c5dEVHLpWPzOQRi6cxA7Yq+KrHDPwCbsKajlDYU13J5fB2Q18bgkB1K1CnL8UAJvT6hOHNLgslC08zBCFbKqGnQysHy0xzM4RVE2N8vymI6+TgKvNZYlb89G8vbsjj/S6N3cntWMmtwG3pxXxx25DeDtfRcTY9xIlzgyGSC1H743eMl7h3P+CYBPROcIA2WgycOocq3FNmhlXN/aii87WZq04lhWd//ryo+Z1gO7golwu0UHCDWhPHnYUfkSEoWutdpO/l983BqzXndESQQAWDFamvBbPqt85BVlb7wLo4Kdj3SpSnQAEjKqAbQBiBEdhIjx58bmEz9ITCj3MFaw4lhpwtgdfOXEbTzqenCFOZo8DH/VoMnDiHI021POGI7q7rgUVU091eFc8V1831ZHk55RZKbdm4GCvRmsYM3hzRU45xlWVOfX8drBNbzlqFqogxq5LqUVKXpfn8We9L8pD0Bsv6DBZaFCdtKB9M9waY+1q6/Pa7a2PZieGqw4pJdcOhZfkYnCikwGHN57F74FJwMs2JvTwBtTWrGDtg+HvTLRAUhwjXa5h2k53+VhrNtn8Y40J7IBC+ZpBpyzTl1b9LU6VALS/Z2R9EqV0VxqFx0i1ITy5OHvogOQ0PFade3YU/Kyd7gkqcM+WXXJLPuam+XMRe+qK0bv4lNoN0tIaDaaS2tFhyAhotjKUWyoAHC06ChEDC2gvauxqe6+9LQCAHj8Imny888p69JaMF5wNNJzNHkY/ipFByD+dZq0qQrofvIQAB5oaBozKS7WBsZ6MklF/I0xVp+MgfXJbOD6DvYlJNl5Y149rxlcA8tRvj6L2jQbkmLdGCjx/YNJVMmBdGSb6AAkMIysoq2rr89oaR33cFpKterrBUrCjCIzbXUa8qrTWB5oEUAkoMnDKDTZ4dz9TXxcnyYP9/l8vHTi9yNYY/Gbyg85jTjJX9lIr20XHSAUhfLkIT0Ak/1iOY97o7qW/d+gLHtH/Q8BX8Prhy6Vp042qevmfaoWSgAtwROLakSTw+0CTR5GtRkt9glPpSRvtsjyGDDGbr9GHvavp5UKjYqeNRknotHkYfgziw5A/OtUebPS02MNqpp8hsO54mvafRiSbPEsbWs8S9tacOTXYty8NacelQOb+eYlQU9GQl15yfTqgkXLraB+0hFnqFTZ5aJoDaA50+74/cuEeJo8DH808RT+6O8wCs2x2AZ9E9+30qUHs8WztFuv05x06hb15+s+V/Nkjiw/xOuXpxvq8aPdASdXcXVKKs43HHjMaPJ68XBdHXZ73FA5cKHBgD+lpKDR68WtVZVo4xx/zhiA4+Pi8FR9PYbH6DEtMeTXL9JGtg5I3R8izA4AqugQJHQMd3sKb7RYN3V33KpR0vgb58muVj1+CUYu0imaPCSHo1U8BM/U1seAcxUA7LHMcO8s2c0BKg0RHmhhV/j7VXQA4l9GtjutN8cXNzQeB867LINHQk+bjiXsyGZHrz5GoqoepDP0MzoC5bD6bls+3NFkGQ7OQ7IXKumxWlORySE6BOk3qg4QhY5xu4fqVL7TX9f7brQ0Yc5NcmxZJtb465p98b3djm1tLryZl4e38vLxanMTGr0HftQ0KgquS0vDO/kFeD0vDy80NoBzjuU2G2YkJ+OZ7Gz8u7kJFW43zK62cJg4BGjMskOhO3lYbHWBmlSSw8y12CYNc7m/7+64BgMbOOdmecTGQraCAzwY2Q63y+3C5RUVuK3qQIWwJ+vrcXlFBS6rKMfPjiPHyve43Zi3dw8uqyjH/5WX44sWGwCgzOW71p8qKrDL7QIALKquwi9OZ3DeTN/8JjoACTm044VgjMs9fJjbs3bf73cOZENfO13aIjIT6REX6GE6EtDkYQTRwutOgLPDkv6dMajccLbd0e1iPBKyaEU06Qw9Z0egVLSkdHdMpqJk5nq964ORhwQMPWNHBtp5GKWmOp1+LTtsj2WGRbM1k564UNqgSGJKGptdbTghLg6MMcRKEkbGxGDTQWPQQ/V6DNXrAQAWRUGWRrv/WJfK4VQ54iQJj9bX4faMASLeQl/Qc3YHQnfy0If+0sgR3qiuPa4nqzpUiWlKZspTnz1P2qACjcHIdrBfnG24IuXAs/6PdjvMrja8lZ+Pp7KzcV9tLbz80HnNRkXB3ZlZ+E9+AZ7NzsYzDQ0AgHesFtyekYHbB2TgXYsF6x0O6BjDsbGxQX1PvUQ7D8nhaFCDAACeq60vBOf7V9cunyCdZMpnK0VmIt0yG82lPS6PSEKWGVTZI2KMZb/vYAz63p7314amsYxzSyAykYCjAWbSGfrsFYFi4M7syXG3NVm63aFIQtpm0QGIHxRbbQAaRMcgwXetxZoTiOuuNUrHX32LnGzOxqpgb4wp1Omx1mGHwjkavF785HBA6SCCQ1VxZ0017s/yVVk9LykJv7na8GxDA4z6GORqtfisxYb7a2vwW1uXbXxDAT1nd4AmD0nYieU87vXqGn7wwHNXVh8jjbtxnuxujQluGdMLDAaka+T9v//R4cC0xEQAwACNFoM0Wuxyuw85Z0xsLLK1WgBAndeL/Pb/jmUS2rhv5YaOSXi6oR43p2cE6Z30Ge08JIejyUMCAMhSlKyzHM51B7/24KXSybZY+uAcwraKDkD6r7xkehsAv5XVIWKdKW/o0wBVIudJ59od9P02/OwyFZlaRYcgIYuesyNMMlosjKFHdd5OdzjH+LNsHgk6+pkcOajKRxQa7vYU6lU1IBNPbTqW8NdZmsmPzJB+8UqoCMQ9OjIlPh7D9TEo2rMb/6ivw1CdDvla3SHH2FUFN1dVYl5aOowxvjUsMZKEv2ZmYXFWFr5qbcHxsXHwcI5FGQPwTEN9sOL3hQr6nNyhUJ88pAdg0qERbs+QGyy2jT09vsHABs65SR6xYQhbKaqMabPiRYqs2f/7ZFlGs9Jxa4J6rxcldXW4N9O3cqMoJQWf2mz41GaDhgFTExLwUlMTHqitQaXH3eE1BLODyg6TwxVbqwBQnyUCAFhc3zhe4rxm3+9ViWlumyNnKwzVInORTtHkYeSgQY0IMUnaKnd/VMfuaWg6nnHe5M88JOA2iA5AQhqNnUSYQlZV0/1RB8xsaans/igSoqiceOSgv8sodbrDGdDvwRuHSqOvulUe8EsBW8mDUEmGA1iYno438vIxKyUVdlXFUL0erYqvGFGLouDGykrMSU3F+Li4I85/qakJMw3JAAAZDIwxONSQLoBTYTSXukSHCEWhPnlIH5BIp+ZZrJOGuLvvf7iPKjHNI/8nT3nmfDFlTGMlCS3qgYpvraqCJOnIMZ96rxe3V1XivqwsDGzfeZii0eChgQNxW0YG1jsciJck5Ou0mJuWhmcbQrIqgtloLhUySUtCHn1fJwB8u8hvsFgPWdllTWAZiy+Tmrivvx4JLTR5GDmoMkCEOIpVD+rruQmcJ57Xag9qVQ7Sb/QMRbqyA4BHdAjiP0Zpd6/KS89rto4B5/ZA5SEB4wEt7IokNHkYpa612PIDfQ+3lsUuvkye8sBlUqlbDuwuuUZFwZ9278blFRV4rqEBjw/KxmctNvyl2rfW+5+NjdjlduO5hgYU7a5A0e4K1Hp8jyGVHjc2OR0432DApPh4/NLmxBW7K3BpcrdtfEVa1/0h0SnUJw83AQjJbVUkNLxZVTtGx3mvmhKvGSmNmz9PdrfEYEugcnVkYlw8vmv1VRpq9nqxy+3GUTod3JzD2b76osbjwc2VlbgnMwtD9Ee2sHm8vh4L0jPQpnLIYJDA0BqaKzeo5wbpzA+iA5DQMddiOylWVQ/5fvFrvjRy2UnsZ1GZSKdMogMQv6EBqgiQCLtVB29Bf65xV2PzOMZ5SK5CIx1aLzoACV3lJdO9QHA/35LAMrKKXi2mS+Q86RiXu8fVmUjIKDUVmWjhZOSgf4NRaojHc1SMqm4Lxr22Fkgjr7pVzlk3lK3gQMcl7fopQ6PBW/n5eCs/H8/l5CBNo8F5SQY8l+Nr73j7gAFYUTgE/87L3/8rs30DTLZWh5dy8wD4ypi+nJuHd/ILcE5Sjypxi7JWdIBQFdqTh8VWF2jVBulCHOfxr1XVKuDc2ZvzGg1s4LU3yce0f6MNyg65KfHxSJM1uLyiAjdU7sWdAzKhlyS82tSIx+rrAACP1NehQfFicW3N/pUbCvfF2+x0QgHHuLg4nJuUhGVWK+ZX7kVRSmow4vcWDfyTztDkIdmPAaykvvGID8tvT5FP2ZmF1SIykQ5VG82lQeuvQAKOdi9FgEnS1jLGwPpzjXjOEy5qtdOu4vBBA5KkOz2uykNC31Cpstff4+9sah4QiCwkoKjfYWQpha+ND4lCZ9kdvSo33R9eDdM/OkOeeu+V8s42LYIyaRnhfhQdIFQxzkO8smCx4UkAN4mOQULbM8mGNS+mGCb15dyTf1XXL/hELZCAdH/nimKjjeZSKoVFjlRsSAbQBPRvwJNElmk5g36u0momHPyaxstdLz2l7IhzY6SoXGS/943m0v8THYL4T8Gi5Q0A0kTnIH33uHbJyovlNVP6ex0nY44T8nPsnLEMf+QiAbPLVGQaLDoECW0Fi5bPAPCe6BzEP37QL1g3iDWO7+15J+XlmFpkaVQgMpGAuMVUZHpSdAjiR8WGlQAmi45Bgq9co9l9Xu6gvGDfV1K5d/5/1e8n/cZPZIAu2PePAC4ASUZzKVW/7EBo7zz0oW2jpFsLLNZJhW5Pn1Zafj9SGjd/vuwNdhnTCNYMKm9HOlNstYD6bZHDLKmtGwDOD+nT49Uw/e1z5FSVoV5ULrIf7RiOPPR3GuYmSOYYf1wnlvO4GS2t9HM59FHJUtITtPMwgqTAltyX8+ZYrS3+zkICivpsRZ6fRAcgYhR4vXlxh7VlCQZVYppnLpCnLLpa3u3QUYuKPthIE4edC4fJQ9o2Snrkzaqa0VrOd/Xl3MYklnXtTfIxPw9lKzkQkk0Ew8hqo7k0xLc0E8Fo0JocotDjLRjf5jpisVCDgQ38x8VSZaDq+Hdnl9uFyysqcFtV5SGvu1QVF+zahWcbOp/XbPJ6MWXHDiyzWgAAZS7ftf5UUYFdbl+l1kXVVfjF2auq26LQYGTkoe/DYW4gGo/y17X+3GSZIHFe56/rkYCgBbWkW+Ul06sB9OnzMAk9MfBk9eW8K6wt1M82fNhBLV8iEY1jR7Gz7Y5aUffelcWGzL5FHv71GLaSA2Ex0BAi6N9sF0J/8rDYWgGgWnQMEvriOU/4d1WtB5y39eV8VWLyP2bIU568UNpEO136ZaXoACTk0aA1OcLjdQ3HMs4th7++fpg05qvjmJDJq1+cbbgiJeWI159paMCJ8XFdnvtwXR3OTEzY//t3rBbcnpGB2wdk4F2LBesdDugYw7GxsX7P7WdOUP/pSEQ9RcNYDquvlhn3W1+rGM5jL2lpDfoqadIr34gOQMIGLfiJACmwNTOGxL6cqwN0pzjbaOdJeFhtKjJ5uj+MhBka74hicyy2ISLvr0pMfvEcecptc+RaqrDXY7RIrwuhP3noQzPApEdGud3D5lht/Sr7sNYoHT9vnqzaYqlxdR/R5CHpDj1MkyMkq2ryJS2tHfZKfelseUplavD/v7nAYEC6Rj7ktS1OJ5oUL05LSOjkLOCLFhtytFqMjDlQVTCWSWjjHE6VQ8ckPN1Qj5vTw6LF2DqjuZQGNSLPz/Ctdidh6FRpc4W/r3lbU/MJEuc1/r4u8Ys6UEsA0nM0eRgBhrCqfu1cWdTYXAjOqaJS6PtWdAASAMXWGgAdfq4lkS/X682JV1XhCzj2ZrCCa26Wj/3vBLaKA62i84Q4mjzsQrhMHn4tOgAJHzc1W085yu3p1yBzUxLLvG6hPOqnYWwFlTHtFRtAk66kG8XW3wFQKR1yhD83Np+o5by8o6/9ZbY8xqXB9iBHOoRbVfFkQz3+MiCz02OavV68a7HghvT0Q14vSknBpzYbPrXZoGHA1IQEvNTUhAdqa1DpCeny+itEByD+V14y3QMaYA5bp0kbXf6+pp4j5nJbyzZ/X5f4xbemIhO1BCA9tUZ0ANJ/w6U9R1Tj6I1crzcnS1E2+CsPCRiaPIxcX4gOQMSZ3moPjfEuxtjrp8uTF14vWyzxoJ8JHSs3mkv3ig4RysJl8nC56AAkvLxVVTOqswHonlIlJj/2R3nq4xdJm6mMaY+tMZpLFdEhSFhYJToACT1aQHtXY1OHfbfcWhb3l9myjgPWYOfa59nGBlyVkgqDLHd6TEl9HW7PGAAdY4e8nqLR4KGBA3FbRgbWOxyIlyTk67SYm5aGZxtC47NFJz4XHYAEzArRAUjfjJbKDIG47i1NlokS59QuIvRQyVLSG7+CFumFveGsot+LRG5qsrDujyICNYNaA0QymjyMYrOttqHgPGQWftWmsJzrFmqOf/9ktkbkeEqIon+r3QiPyUNf30PhW35J+EjgPPHV6lpXX/sfHuyn4dLYG+bL3BZLD3Y9QBNCpKc+ER2AhKYZLfYJyYrS4Q7mqjSW/9wfpN85IORB/HeXC5/YrLitqhJPNzTgfy0teLu5GW7O4VR9m9TL3W683NSI26oq8UZzM962WPBli23/NR6vr8eC9Ay0qRwyGCQwtKohu8G9Ab7yliQyfSU6AOk9BlVNQUthIK6tA/SzrC1Cd3iTDlEVHtJj5SXTOWggLOwNlSr7PfE33e44XsP5bn/kIQGx0lRkCtkPAaTf1oBKRUatbK8yKFHlW0XnONy7k+VJ8+bLzoYk+ox/EFos3Y3wmDz0od2HpFdGu9xHX21t8cs3xOZENuDam+TRa4ezlVTGtEtUdoP01H8B0C5V0qFnautjOuvTsmqUNH7tcCZkocILObl4bFA2HhuUjT8aDDgrMRGXpqTg1aZGPFbv2zD5Tn7B/mNOTUjApcnJmJaYBADY7HRCAce4uDicm5SEZVYr5lfuRVFKqoi30xNfGM2l9DMvcm0AQCVawswIVrGLMSQG6voLmi0TZc4rA3V90mtlpiJTuegQJOzQ2EmYy2ENsf29BgPY+a32Xf7IQwKCdpVHsmKrB8B3omMQcf7Qam8WnaEjjUksa958zYQ3TpV+UIEm0XkEc4PGsbtFk4ckot3abJmc7/H4pfEpZ0x64iJ5ymMXS1uojGmHKgGsFx2ChIliaxOA1aJjkNA0xuUePszd+ffuJy+UJjckYl0wskyIi8djg7KPeP0iQzJuTM8AAMxNS8c9mVlHHHNjegYuMiTv//2Y2FiUDBwEAMjQaPBmfj7eyS/AuLi4AKXvt89EByCB07475SPROUjvnCFtDGhZUR2gu9pqKwvkPUiv0A4y0hdfAPCKDkH6LgW25O6P6t7NTZZR/qjGRAKCnrMjH/0Mj2KzrbZhnS2IDgWfTJROmrtAVqpT4Jcx8zC1ymgu7fUOYcbYcYyxlYyxHxljmxhjC9pfn8oYG9f+3wWMsR/9FZQxpmeMvcwYW80Y+44x9mI3x69gjA33x73DafLwBwD9ahpNotN/KmtGajiv8Nf1fj5aOu76G2VY47DRX9eMEB8ZzaUhU9ObhIVlogOQ0PVcbX0hOHd0+EXG2O1z5GFeCX773k6OoAD4UnQIEnD0fTjMTJW3BPxZa16zdaLMOe1KDQ3viw5Awk95yXQLgO9F5yB9FwPPkavS+iBFVVOHejwb/HEt4lcbTUUmWqgT+agcYhTLUpQsg6qGXOnSg1kTWMZN12tO/Nc06cco3STzcW9PYIxlAXgDwGzO+UQAEwBMYIzNBTAVwDi/JjxgGgAN5/wUzvmpAP4WoPscIXwmD4utXtAgFumDRM6TXq2udYLzfjcd38eSwDKuWyiP+YHKmB7sQ9EBSNihHS+kU1mKknWWw9np7kJHDDPcXSR7OGAPZq4o8qPRXBrtZUyiwSoAjaJDkJ4bxvZkBPoeWkA7x2KjUnfi1YH6iZO+o8UhYSoFtmZ/lqf+S2OzX3YxEr96T3QAEgTF1l0AtomOQcS5oNUeFpugvhorTZyzUNbszoi6hUe9njwEMAvAUs75TgDgnHsA3AbgZgBXAbiVMfZq+7Eaxtjz7bsFv2WMxTHGJMbYP9pfW3vQrsWljLHXGGNfM8au6eC+vwIYzxib2n7f6vbzhjPGvmjfjbiRMXbCwSd1cb87GWPrGWOrGGN3d/WGw2fy0IdKl5I+GeNyD59la/nJn9fkjElPXiRP+YevjGmdP68dhhpBgxukt4qtuwFsEh2DhK7F9Y3jJc5rOvv6riw2ZOkZ0i/BzBRFaLdLFCgvme6FrwctCQN6uNvi4BoSjHtdb7GeqOF8dzDuRTq1zFRkov7QpK8+BEBVYcLQEFZV68/rndDmGhmnqqX+vCbpN3rOjh7vig5AxLnKajOGcunSg7XGsZTb52hOfvYP0jqFIaBtEkLERqO5dE8fzisAsOPgFzjndQAMAJYCeJxzfnX7l0YCeJJzfgqAXQDOgW/yMb79tZMBXMYYy2k/voFzfgbn/OXDb9o+WXkegJnt5VLPbv9SC4BLAPwBwOsAig47tbP7nQvgGs75ZABvdvWGw23y8GMAVK+d9MkdTZbJeX7qf3iwdb4ypswS3WVMPzKaS3vdVyPa6kSTDtHuQ9KpWM7jbrBYd3Z1zOfjpRO3HMVWBitTlFABvC06BAka2p0SJiZI5h2MQROMe2kAzVyLNWiTh65qF3Yu3ok9S3yf4d31bpgXmlH2cBnKHi5DxROdV6lW3Sq237Mdtct84+1emxdlD5dh5/07Yf/dtzm99oNaWNdZA/9G/IsGl0mflZdM3wMEpz808a/h0h6/71SZZW1p8Pc1SZ9tNhWZdnR/GIkQb4gOQMTJUNSMFFXdIjpHb6waJY2ffbMcv2MgVovOEmB9/QxcAWDwwS8wxtLRcTWfXznn+3Yf7wGQDl9Z05MZYysAfAsgCUBe+zFfd3VjzvlOzvk8AOcDeIwxNhjAsQBeAHArgGwAcYed1tn9LgRwHmPsKQBpXd03vCYPi6020EAz6Ye3ff0P/T4QYklgGXMXymPWjGArua9PVLT5T29PiMY60aRDNGhNujTXYjsptpvV0g/PlCbZYmkXqx99ZzSXdrrjk0Sc/4HK/4aFM6QNQS0lfK3FdqI/+4Z3xVHmQNoZh35uTRiVgMF3DsbgOwcj/5b8Ts+tW1aHhBEJ+39vWWtB6pRU5C3IQ+OXjXDVutC2uw2G8YaA5Q+ABgArRIcgYe8D0QFI7w1nFX5rt7LPNVbbOMZ5UMvnHb4oBACcFU7sXLwTZQ92vCjEVePCrkd2+RaA3LcT1vW+RR+uKt+1yhaXwVXt++PZ++JeOMo6bo8e4qhkaTQptv4OWsgR1S5qsbeKztBbzhiWdNdVmlP+cbG0ySuhL7vzQh1H3yf2XwMwmzFWAACMMQ2ARwEswZEVHw7fZMMAbAXwHud8Kud8Knw7BvdtdOp0lypjbCxjzADs3+nYCCABQAmA2zjnDwDo6IdiR/f7CUAy53wxgLvRTfnW8Jo89HlNdAASvhI5T3qpus4Ozt3+vjZnTHr6AnnKo3+UTCqDX0uNhLgaAN/14byoqxNNOlBsNeGwLf+EHIwBrKS+sctBFFVi8m3XyrkKQ1WwckW4t0QHIMFTXjK9DdQaICycLP0alF2H+8iAPK/ZujcY90o5OQUaw6Fvr7W0FWUPlmHXI7tg22Tr8DzHTge8Ni8SjzvQHmJRsAAAIABJREFUHkzSS1A9KlS3CkkvoebtGmRekhnQ/AHwkanI1OuqHoQc5g1E58LWsDZUqmT+vmYM57ET2lxB3f1y+KIQxa6gamkV8ubnYfDdg5G3MO+Ic2o/rEXqqan7F41Uv1ENzjmavmtC1iVZyLokC00rmmDfZgfTMMQNPnyDRVigycPoQ7sPo9gsX+nSsPxZ/PPR0nFX3yKn/pqHVbyLia0wtMJoLi3vy4ntY8izACxljK2FbyJuC3y7/34AcD1j7GOg02ox/wIwoH1seQWAh3t4aw2A5e3n/QDgK875L/DNk33HGPsGQEcfeDq730OMsVXw7XZ8vqsbh+Pk4f/gm6wgpE+Od7mMf7K1+L186T7rh0lj5t4oS5Z4bAjUPULMu0ZzaV9+iBQgyupEk04tFR2AhLbTHM4xgzzen7s6xhrP0h+4TLZwwO+rtaOMC7RTIRq9IjoA6V4eq83p/ij/mm21TdRyvivY99Wma3H0Y0dj8N2DkT0nGzXv1OzfbbKP6lFR+34tBl4+8JDXk09KRltFG+qW1SEmPwa6ATpYf7Ki6rUqOCucwXwb/dHrqh6EHK68ZHoVgC9E5yC9k8MaYgNx3Tsbm/LBedD6YB6+KMSy1oLYwlhULa1C2YNlsG04clGI1qCFt9W3bkKxK5ATZDDGIOklcDeH6lbBtAy1H9Yic0bYLQoBgC2mItN20SFI0L2NI3cgkSiRpqrpaWFWuvRgLh2Lv+9PmskPzZS2emQE/TNBgLza/SGd45xvaN/JdyLn/HjO+ZPc5yvO+RjO+QWc8x3tVfb2nVPMOX+Bc65wzhe0V8Obyjm/rP3cqzjnnT6zcc5/5pxPaj/vpPadhuCcP8Y5P5pzfjrnfC7n/Kr216dyzs2d3E/hnF/COZ/MOZ/IOX+wq/cbfpOHxVYFNEBP+mlRk2VKjsfrtz56h7MmsIy5C+TjVkdHGdO+Dm5EXZ1o0qmXQQ/TpBtLausGwLdDuVO/5bMR709iXU4ykm59ZjSXhl1jMNJvXwEoFx2CdC4FtiYdU47cphFgMiAvaLYEfVc3YwyM+Tbf6NJ0SBiRgLbKtkOOqVtWh/Rp6ZDj5UNel3QSBs0ahOzZ2bCttyF+WDy4lyPrsizUfVgXtPfQDzvQt6oehHTkJdEBSO+kwJYciOsWerwFaYoqrMy/q9oFT6MHuQtykbcgD7Xv18JrO/Qj4ICLB6B5ZTO237Udu0p2YVDRIABA2rQ0WNZaYFlrAZMYksYkof6zelS9VgV3vd+LSgUS/XuMRsXWOnQzRkUi2x9trWHfImJLoXTsVbfKAzcNDvtxbhtCfLE0Y+x8xtiKg34JnQcLv8lDn3+LDkDC3ztV1UYN5wGr3cwZk565QJ7yyAxpq8IidrfsFqO5tK+TsFFXJ5p0othaA/qzI90o9HgLxre5ut01/t4p8inbI7+5dyDRM1YUKi+ZrsK3kIOEqCnSL2Wi7l1kbTlRp/rKzAeLq8YF1e17nFPsCuy/2xF7VCy4yqE4feMVbXvbYPnBgj1L9qBuWR1s621o/PbAGrSGzxqQemoqAIBJvslIpS0sxjpeMhWZgrY7iES8T0GVm8JKDDxZgbr2jRaLsAWbTGIwjDdA0kjQJGkQUxBzxI7yqqVVyJiegaEPDUXhfYWofq0a3hYvNIka5MzJQdbMLNi32SHFSNBn6pFxXgbqPgqLRSGAb4zhddEhiDBUujSKXWlrOQach/2CeY+GxTx8iTyl+E/yNpcG4bqL+h2juTSkG+Zyzj/ZN/bc/utPIvOE5+Shr0dW2G75JaEhSeWGF2vqWgLR//BgG4dKo69fIGua47E+kPcR5Jm+nhiNdaJJl14QHYCEvsfrGo5lnFu6O+5vV8onOHT4NRiZIswe+AYZSXR6BeG9ijSinSFvFLZiWQKkm5stQe3n7Wn2oPzRcpQ9XIbyJ8qR+cdM6NJ0sP5oxd5/+towFtxagNx5ucidl4uUU1KQNC4Jaaf5ikC4692wb7cj+aRkJIxKgKPMgbKHyvZ/PYR50M9SSoQcrLxkuhe+zzkkDKTA1swYErs/sm8uarEfL3MupEd43NA4tP7WCgBQXSpce1zQZ+mhelWoLt9iEVeNC7oMHQBATvDtKvceNN9Z814NMi/O9C0ukXwTkvsWlISBt01FJqruEb0+AtAqOgQRI1lVUzIUZbPoHP5SmsdGXH2rnP/j0Wwl9z27hhN6zu4lFsSS5/5VbLgZwBOiY5Dw91Baysr/JCVOCfiNOOfzP1VXTt7KT2GA3P0JIa8JQI7RXBo2zWNICCs2MAC/AxgiOgoJbQ+mpax6OylxcnfHpVl59XPPKxqJIyMYuSLEPUZzaZf17klkK1i0/GP4SnqTELNWP3/dQNY8XtT9VUCdkJ+z0yVJQ0VliBLvm4pM/yc6BIksBYuWD4XvOZuEuPHMbH5Pf//wQN7jLxlpKz9LiA/8+AeA1tJWNH/XjNx5ueAqR81/amDfbgeTGNLOSkPyxGTU/bcOXosXg64cBPs2O2reqQHTMqhOFUljkzDgwgEAAMcOB5q+bULOdTnwWDzY8+wecJUj65IsxB8dH4y3018TTEWmdaJDEIGKDc8CmC86BhHj+eSkNUtSkieJzuFvhVX897++pSixHhhFZ+kBs9FcGg45Q0o4Tx4a4FshH7BVWSR6TMsZ9FOVVnNCMO513A51y5/fVwfIHAODcb8AetRoLv2z6BBdYYydD18Pw30qRW/3Jl0oNtwB4O+iY5DQ5gE8JxTkVnraSx53Zex2dctf3ldHss53MJMD3AByjebSsKn9RPyvYNHy6aDdpyGpTP+nBonxdJEZ3kpMWPtweuqJIjNEgbNMRaavRIcgkadg0fKVALpdfEXEulL+6scHtK9ODOQ96mWp/rTc7GQwpg3kfcghNpqKTMeLDkEEKzYMBbANvjY8YcPSxnHdf53YY+PgHJg5UoOLjVpMfMmO4em+goYJOoZPL4875DyvyjFveRt+q1dh93A8emYMzhisQZ1dxcz3nHB6OR47KwaT8jS459s2jMmSMWNE5H5bskrMOikvJy4Sv/dKKleu/0xdM8XEJzJALzpPFxYZzaWPiA4RbsKzbCkAFFutoN4sxE/erao5WuZ8b0df45xj16O7sPdfR37ZWeHEzsU7UfZgGSqeqAAAeG1elD1chp3374T9d1+FqdoPamFd56tQsWmINHruAlnXlBDWZUxV+HoThrRQqxNNuvUqAFe3R4UwzjnOfN2Oqz7ybchdV6nA+FwrFn3d1uHxZc0qzvuPAye+bMe4F1vx3q++ig/mBgUnvWzHya/Ysa3BV4pn1jInfq4Mm7I8AaMFtHc1NvVogmvjUGn0l2PZD4HOFCHep4lDAuAL+BbnkRBSwKr3ip44BIDLWlonxqgq7V4KnDL4yuATEggviQ5AujecVQT8s1CGomYUeLzhPBYRjv4pOgAJAcXW7QjDRXouL0fxVD3WXhOPNbPj8Px6DxocHGcP0WDFVfFYcVX8EROHAPDKJg/0MrBmdjz+d0UcFnzeBrfC8ZbJg2vH6rDskjg8vtaNHU0qNteoET1xCAAGlRsyI6h06cFUiclL/iBPueMaudKuh0l0nk44QPNIfRK+k4c+T4F6sxA/MKhq8os1dVZwfkSt5qZvmhCTHXPEOYpdQdXSKuTNz8Pguwcjb2EeAMCy1oLUKanIW5CHxi8b4ap1oW13GwzjDfvPtcWztOtvlI9fMYqt5EA4Ns39r9FcWi46BIkwxdYGAB+IjtEfS9Z5cEzGgarEG6oV3DCu84fg2lYVz54Tg7XXxOPjS+Nw73e+8YIX1nvw6Jl6PHqmHv/c4MHqCi/0MjAhOxIqHvffjBb7hOQePni/Mk2evDcN3wc6UwQI+QUhJPDKS6Yr8PX4JSHkNGlzSEzoMoDd0WRpEp0jgj1rKjKFaVkgEgbeASCk1x3puaFSZVB2JN3e1BwWdT4jhA3AW6JDkJARdu23MhMkjGgf46i3c2gkIF4LfLPLi0mv2HHav+34ZNuRbe+21Cg4fbCvAFBGvIRBiQy/1qmI1zI4vRwOj2/H4u3/a8OjZ4byZjX/ucTW6hadIZB2D2CDZ98ij/xiLFvFfZN1oeQVo7m0QXSIcBTek4fF1nKE+UAzCR0T2lwjZ7a0HrJDxV3vRssvLUg7M+2I4y1rLYgtjEXV0iqUPVgG2wYbAEDSS1A9KlS3CkkvoebtGmReknnkDRljS/4gT3lopvSbwlAdmHcVMM+KDkAi1vOiA/RVuUXFZzu8WHiCbv9r14/TIUnf+RjAibka5Cf7fhRXtXAMTfP9d7wWcHoBhweI0QD3fOfCQ6dHxwN1Tz1TWx8DztWeHLvoavk4l4Z6/XRhs9FcShOsZJ/nALSKDkEOOFXaFDIDDf/X0npCrKqaReeIQE0AXhQdgkSu8pLpbgCPi85BupbDGmKDcZ8pzrZj9aq6PRj3InjZVGSi5yriU2z9DsAW0TH6YtHXbRi5pBW3TtRheLqE3TcnYM3seCy9MBZ3fOXaXzFpH2OGjC93+PZK/N6oYGO1AoUDVxyrxcZqBX9b0YbjsiQUpkh4e6sH85Y7sak6svcHXWprGQXOw7raVnc4Y9Ir0+TJN18nN9hisUl0nnZeAI+JDhGuwnvy0If+8onf3NvYPGWg1/sz4Cs/WP1mNQZe0XFrQle1C55GD3IX5CJvQR5q36+F1+ZF8knJaKtoQ92yOsTkx0A3QAfrT1ZUvVYFZ4XziOtsKZSOvW6hrG9MQLg0zy41mkuppBIJjGLrGgBhV2aSc46Fn7fh6bNjwPqwXrimVcXNX7Zhybm+Xc63nKjDmyYP3jR5oJGA84Zp8Mj3bsxf7kS5pUfzZRFvjMs9fJjbs7Ynx7q1LO7Ps+UYDlgCnStMUa9Rsl95yfQmhPFCjkg0StqVIjrDPgxgixqbbaJzRKBnTUUmu+gQJOL9E76JahKiUmBLDta9Lm1pDbcFzOHIBeBR0SFIyHlSdIC+KDkjBntuScRrv3iwrkoFax/4yDNIOOMoGb/WHzpOMWesFowBp7xqx9M/uWFMlzE4RUKslmHJ9Fi8fH4sPij1YlKeDLcCPDEtZn8lpkiVyHnSQEUJy8nj3qpOY3lzbpLHfDyRreZAi+A471D1vL4L/8nDYuvPANaIjkEix3uVNcNkzvc2fdeEhGMSoB/Q8W4fJjEYxhsgaSRokjSIKYiBq9oFSSdh0KxByJ6dDdt6G+KHxYN7ObIuy0Ldhx23k2qJY6k33CiP+/ZYtiIMypg+IzoAiXjFogP01gvrPZhWqEFhau9/rFa3qLj0fSf+dV4Mcg2+89PjJLx6QSweOUOPVRUKEnUMQ1Ml3D1Zj7+tiOwH6t54rra+EJz3qBxGdRrLe/Y8aQf39WwlB+wE8K7oECTkPA6g42atJKhkKF4D7ENE5zjYxa32CXGqWio6RwSxA3hadAgS+cpLpreCPsuFtBh4soJ1r+ubrceBc9EDupHuFVORiSZpyeH+A6BWdIie2tagoN7u+wgdpwUMeoZN1QqcHl+l9WYnx+rdCsYPkqGoHDaX73WNBCyZHovVV8fjnCEa5CczpMYeWGn9yBo3rm9v8SJLgMSAVnfkV2+/zNZyZI3XSMUYe/NU+ZQbb5BbmhIgstcuLZbuh/CfPPSh3YfEbwyqmvxCTZ3FudOp2n+3Y8+SPaj6dxXs2+yo+6gOitO3jT5uaBxaf/NVn1BdKlx7XNBnHZhobPisAamnpgLwTTQyxqC0dbEFnzH2wnR56oOXSKUKC9l+FHsAvCI6BIlwxdavgPDqUbeuSsGq3V5c+r4D13/qxMoKL+5f2fEkn1vhcLQ/aO+1qZjxnhPPnRuzv4/AwRZ97cIDp+rh8HDIEiAz7H8YJ0CWomSd5XD2eNf26mOkcd+PYKsDmSkM/d1oLo3s+jCk18pLpteAGsqHhGNZWRljiBOd43B3NTZTCTb/eclUZGoUHYJEjadBpalDUgpszYwhMVj3S+A8cbTLHSol5SKRB8AjokOQEFRsdSGMWgFpJIa5n7bh9NfsOOkVB4zpEoalSTjzdQemLLVj+lsOPHiaHrkGCW9v9eKKD30V136pVXHSy3ac+LId/9nqxUvnHajKXG5R8f0eL644Voezh2jwU6WCSa/accM4XWcxIsZMW+tocB5VizTrk9mg6xdoxr09WfpeQDWoz43m0l+CfM+IwjiPgEHIYoMEwARghOgoJHIUp6Wu/CApYQoAtJa2wrLGgoSRCbD+bEX+zfngKkfNf2pg324HkxjSzkpD8kRflRF3vRuVSytx1B1HQXWrqHiqAqpTRfq0dBhOMHR770QHb/r7K8rOtBaMD+y77LVrjebSl0SHIFGg2HAGgK9Ex+iLFeVeLN3swdILfQ/HSze7YW5QUXKGryTpQ6tdqG5R8cy5sZj5ngMbqhXkJh1Yy/PNrDjIEsPaPV48v96D1y6KRU2rij++64RX5Xj0zBhMztcIeW+hyMmYY2J+jk1lrGcrtTnnzy1R1mXYMCHA0cLBHgBDjObSkOmnRkJHwaLleQB2ANCKzhLN7tC8s3q+5uNTROfoyMT8nF/tkjRSdI4w5wFQaCoy7REdhESPgkXLHwNwq+gc5FDjmdn8nv7+4cG856863fZLs7OGBvOeUeRVU5FptugQJEQVGxIBlAFIFx2FBN85OYN+3KvVTOzNOa5qF/a+vBe6VB1y5+UCAGrfr0WruRXgQOaMTCQYE444r3VrK2o/qAXTMuiz9MienQ1XlQt7X9kLBobsa7KhH6jH3hf3IvWMVMQNDuyaxZQWXvfA68quAVacENAbHTDVaC5dGaR7RaTImDwEgGLDhQCWiY5BIgcH+Jm5g9bVajRiBpg553M/V1edtoWfzIBQmCn4HcBIo7k01MuqkkhRbFgNYJLoGCT0vZCc9P1zKckn9/T42DZue+lppVGr4KhA5goD843m0iW9PYkxdhx8vTr07b9e4Zw/wxibCqCVc76eMVYA4G3Oea8+FHVxTz2AJQCGwVfeezvn/Loujl8B4HrOudkf949WBYuWvwLgatE5otl/dXevGSXtCsmfhcvj49YvGpA+TnSOMEeDyyToChYtHwRgF4DI3+IRRq6Uv/rxAe2rfnlu6o1Jedm/WGX52GDfN8IpAIymItN20UFICCs23AbgH6JjkOB7PSlx7d/TUk7szTnN3zeDyQwtG1uQOy8Xrb+1ouGLBhTcWgBPswe7HtmFoQ8OBZMPlIZ11bhQ+Wol8m/KhxwngyscTGaofrMaSROSwMBgXW9F0tgkWL63IHt2tt/fa2fO/VldO+sbdagU2An0n4zm0qD/XI00kVK2FCi2fgRgregYJHIwgL1fWTNU5lxMCVHG2D/PlacsvlQqVRgqhWQ41N9o4pAE2X2iA5DwMNdiOym2F/23nDEs6Z5ZssKju2zXXvShLCXz7fB8A8Ds9onBCQAmMMbmApgKIFATCdMAaDjnp3DOTwXwtwDdhxyqBNQnVKghrDJTdIbOTLc7xiUoqkl0jjDmAj3rEAHKS6ZXAVgqOgc51HBWIaSx+XUWm13EfSPcuzRxSHrgOfg+k5Eo88eW1mPBuaM356ScnAKN4cC+EvtvdhjG+yrbaVO00KXr4Ko59MdI04omxA+Nx+7ndqPs4TI4tvtuKeklcDeH6lbBtAy1H9Yic0ZwP3J8NkE68bqFMqtMxQ8BvM09Abx21IicyUOfRaIDkMiSrKopz9XWN4JzYZNmpqOkUdculOMaEvGzqAwAtgB4R+D9STQqtn4NYI3oGCS02d0c85c7WcNdv+fvvG8nat6vOeTr7no3zAvNKHu4DGUPl6HiiQoAwM5UPmRay27vJRXl+LLFBgB432LBK01R03bqr0ZzaV8GqWYBWMo53wkAnHMPgNsA3AzgKgC3MsZebT9Wwxh7njG2mjH2LWMsjjEmMcb+0f7aWsbYAgBgjC1ljL3GGPuaMXZNB/f9FcD49t2N4JxXt583nDH2BWPsO8bYRsbYIeVPurjfnYyx9YyxVYyxu/vw5xAVykum/w7fZDERIA5t9hi4B4vO0ZW/NTZR2eO+e9ZUZKoQHYJErfsA9GrgkgTWUKmSdX+U/11maxnHOK8Xce8IpQB4QHQIEgaKrW0A7hcdgwRfHOfxeV7vlv5cw9vihZwo7/+9nCDDazt06Npd7YbiUFBwewGyZ2dj78t7wVWOtGlpsKy1wLLWAiYxJI1JQv1n9ah6rQru+uA92tviWdotczUnvXCO9JPKUOvny39uNJd+7edrRqXImjwstq4C8LnoGCSynOxsG3VRq13oBEZrHEuZN18e/9UYtpL7eqME2z1Gc2mE1DgmYaZYdAAS2ixtHJeP0qJsblzcpEV5P9vW2+CxHPptMmFUAgbfORiD7xyM/FvyAQCtpla4JyYk3zo5f9Wbzc2wKgo+tllxZUqqiLcRbFsA/LuP5xbA1wdvP855HQADfLsYHuec7ytzORLAk5zzU+Arj3YOfJOP8e2vnQzgMsZYTvvxDZzzMzjnR+yIbJ+sPA/ATMbYj4yxs9u/1ALgEgB/APA6gKLDTu3sfucCuIZzPhnAm336k4gedwGgXQkCTJR+28kY5O6PFOdsu+P4JEX5RXSOMNQM4EHRIUj0at99+HfROcgBOaw+RsR9tYB2qsP5m4h7R6h/mopMPa6IQqLeqwBol2oUutLa0q8FI5Jeguo4UCBGdaqQ4w/72CABhokGMMagz9RDk6iBp9kDTaIGOXNykDUzC/ZtdkgxEvSZemScl4G6j+r6E6tPvh0jnXDNTXLMrky/bR5QANzhp2tFvciaPPS5EwBNchC/uq+hacoAr3ed0BCMsX+dI09ZfKm0TZGCWtpgrdFc+mkQ70fIAcXWbwBQc2PSqewkCZPyfOU7/r6nNpPJjMtxhz40t5a2ouzBMux6ZBdsm3y7DCW9BO7h+McF7GSPBNvTDfW4IS0dWiZk0Xew3W40l/a1FGUFgEN2QjHG0gF0tGXzV875tvb/3gNfP4NxAE5u70n4LYAkAHntx3S5MpBzvpNzPg/A+QAeY4wNBnAsgBcA3AogG8DhHd47u9+FAM5jjD0FIK3rtxzdykumV4IGmIU4U9rQLDpDT9zX0KSIzhCGHjIVmcLi75dEtEeBkGiPQQCkokXYCra/NDUPBef0vbz/LAD+KjoECSPFVi+Ae0XHIMF3Yat9NDjvcxuV+BHxsG32jW14W7xw1bigz9JD9apQXb6P+nFD42D/zbcG1Gv1wtvihTZFu/8aNe/VIPPiTKhuFZAAJjEoTjE/CuyxzPCX2ZpJT14gbfBD666XjebSX/0SjETg5GGxdQuAt0THIJGlvf9hodReJk0k01HSMdculBPqk4JWxvSuIN2HkM4sAED9NkmXFJXjvvdb8yeenbxV0h14vNGma3H0Y0dj8N2DkT0nGzXv1MBV7UL8yHhwhWPPv6tk2x+SpVqv17nD5cIDtTX4wR7Rm6z6W77jNQCzGWMFAMAY08A3+LgERy7eOvzfLQOwFcB7nPOpnPOp8O0Y3NezutMJTcbYWMaYAdi/07ERQAJ8Pflu45w/gI7Lr3V0v58AJHPOFwO4G8DH3b5r8ih8E8AkiE6UftOLztATZzicxxkUZbPoHGGkAsAzokMQUl4y3QHf4msSAvTwZIm6d7ZXGTTIq2wQdf8Icr+pyBQ1PRCI37wLgJ6jokwM57FHebx9rt6RODoRmiQNdi7eiYonKjDw8oGQdBIaPm9Azbu+Vi5pZ6bBVePCzvt3ouKZCmRfnQ0m+RZLO3Y4AAWIPzoehhMMsKy2oOKpCqRPS/fPG+yjH0ZIx8++RU7alo1VvG+bw1pBizj8KvImD33uBUD9N4hfpahq6rO19fUi+x/u0xrLkufP10z4cmzAy5h+ZjSXrgjg9QnpXrHVBBpkI13wKBxXLHPi0pFafJTnymWcW/Z9jTEG1r6bUJemQ8KIBLRVtoExhqyZWci9IRd1W20JrgtT67a0OZV7BmRGct/DfpfvaO81OAvAUsbYWvgm4rbAt/vvBwDXM8Y+BqDp5BL/AjCgvQfhCgAP9/DWGgDL28/7AcBXnPNf4JvM/I4x9g2Ajrq8d3a/hxhjq+Db7fh8DzNErfKS6U5Qb/Ggy2H1uaIz9NTihibREcLJvaYiU196zhISCG8AWC86RLRLha2JMSSIzHBLs6WzZzfSM9sBPCs6BAlDxVYOXxUVEmVm2Wy9+r6bYExA7jzfxwPGGAZdMQiF9xSi8K+FSBydCAAYcN4ADLpyEABA0krIvT4XhX8tROE9hUgYceDHTNyQOORc5+seok3WYvA9g1H410LEHx3vl/fWH049S7x3lmby32dIW7wSetsf/O9Gc6m/+ydGNcZ5hFb4LDY8AOAe0TGCwdLGcd1/ndhj4+AcmDlSg4uNWkx8yY7h6b754QQdw6eXH17JC1hXqWDWR05ccLQGJWf4SuzX2VXMfM8Jp5fjsbNiMClPg3u+bcOYLBkzRmiPuEa0uTs9deUniQlTROfYZ2SF+uvdb6sGjYqc7o/uFQeAkUZzabmfr0tI7xUbEgGYAQwSHYWEFrfCcdkHTswwanHZKN/PqPuTk1e9HRM/WY6V4apxQZuqhaSToNgVlD1chvxb8qFL0wEAmtc0w9PkQeLoRMgv1dZ/FJeTcXlFBd7Kzxf5tgLlRaO5dK7oECR8FSxa/gOAE0XniAYD0Fz/c8z8DNE5emNyXvbmZlkeIzpHiPsRwMmmIlNfS0cT4ncFi5ZPArBadI5oNoGVlr6rf8AoMgMH+PEFuRWe9uoSpNcuMBWZPhEdgoSxYsPrAK4QHYMEjxtwHV+Q6wZjiaKzhCqdhzv+8p667pgKfgrrfhNcJYBhRnNpRxWJSB9F6s5DwNeAvkx0iGBweTmKp+qx9pp4rJkdh+fXe9Dg4Dh7iAYrrorHiqviO5w4BIAN1QpuGHcFjv7QAAAgAElEQVTohOBbJg+uHavDskvi8PhaN3Y0qdhco9LEYbvFDU2TM7zekFmd+Wu+NPLahXJinQE/+fnSf6OJQxIyiq0toNV4pAMvbfRgRbmCf25wY+pSO6YutYN/Unvy3md3OwDA0+xB+aPlKHu4DOVPlCPzj5n7Jw4Vh4LmFc1IPycdMXkxqMmSMs7Zu6vlrMSIfHavR5iUoWaMnc8YW3HQrzdFZyL73QLqLR4UU+Qt5aIz9NaD9Y2R/NnSH7wA5tLEIQk15SXT1wB4X3SOaDZc2mMVnYEB7OKW1t7u8CA+39DEIfGD2wBQP+QoogP0hR5Pn0uXRgO3lsU9cLk8ZfGl0m9uGTu7Ofxumjj0v8jdeQgAxYZzASwXHSOYqltUnPaaAx/OjMVZbziQb5Cgk4GbJ+pw/tEdT/4t3eyGuUHdv/PwXxvcYAyYWqDB/StdsLk4Hj5dD2OGHMy3EtIaJanhtLxsj8rYQNFZDjb7S2XVtI38RAb0d6Z3M4DxRnOp8BKthByi2PAVgDNExyCh7/3E+J/vS0+b0NvzNAp3/+spZVu8C6MCkUugK43m0jdEhyDhr2DR8n/DV7qWBNAL2sdXni2vD5lKFz01NS97Y6MsjxWdI0Q9aioy/Vl0CEI6UrBoeQF8fYLF1yuLQg9pXlp5ueZb4d/zrRKzTsrL0YKxjlefk464AYw1FZl+FR2ERIBiw7UAXhQdgwTPsoT4dX/NSBsvOkc40Hi565aP1B/HbecnsyPbpKwwmktPFRIswkX26tBi62eIohV0i75uw8glrbh1og7D0yXsvjkBa2bHY+mFsbjjKxe2NSg9us4Vx2qxsVrB31a04bgsCYUpEt7e6sG85U5squ7ZNSJdmqqmP1NbXwfOQ+oP5JVp8uT7Lpe3eyXs6cdlVADX0cQhCVHzQT1tSQ/MaLFPSFaUXjee98pMd/scOUNlqA9ELkH+RxOHxI9uBUB9JAJsrLRdaO+rvnqorpFKlXSsHECx4AyEdKq8ZHo5qLetMEOlSiY6AwAYVG4wuj0bRecIM4tp4pD40UsAvhcdggTP9Fb7aHAufPd5OPBqmP7RGfKUe6+Ud7g02HbQl9oAXCcqV6SL7MlDnwWIkm3fJWfEYM8tiXjtFw/WValgzPf8mWeQcMZRMn6t71mFnFgtw5LpsXj5/Fh8UOrFpDwZbgV4YloM7v3OFci3EFYmO9tGT7c7Qq43xG/5bMS1C+WkWgN+7OMlnjWaS9f5NRQh/lJs/R3AP0THIOHhmdr6GHDe6/JwjUks65EZUhX3lZgLdw4A14sOQSJHecn0RgA3iM4R2ThPh7VQdIq+OKmtbVS6V9kgOkcImmcqMlEZJRLqngOwUnSIaJTD6mNFZ9hnUWNTmugMYWQzgIdFhyARpNjK4fvs5hEdhQSHDtANc3u2is4RTn7PYcOvulUevGYEW8l9mwvuN5pLt4vOFakif/Kw2FoD4A7RMQJpW4OCertvbDROCxj0DJuqFTg9vpK0zU6O1bsVjB8kQ1E5bK6elap9ZI0b17f3Q5QlQGJAqzuCy9z2wUP1jZNDcYDEHssMC+ZpJn42jq3ivdultQfA3YHKRYifLIZvBT8hXRrjcg8f5vas7cu5m4ZIo784nkXCqs/7jObSXaJDkMhSXjJ9GYD/iM4RqYaxvRUSQ7LoHH31SH1DjOgMIeY9U5Hpc9EhCOlOecl0DmA2fAuPSBCloCVFdIZ9xrrcxnhVpZ103fMAuNpUZIqExYYklBRbtwJ4XHQMEjxXW2160RnCjSIz7dMXyFPumSV/BeBR0XkiWeRPHgJAsfVlAN+KjhEoGolh7qdtOP01O056xQFjuoRhaRLOfN2BKUvtmP6WAw+epkeuQcLbW7244kNnt9cst6j4fo8XVxyrw9lDNPipUsGkV+24YZwuCO8ofEiA9F5VdZ7EeUiW71p6pjy5+E/yjl6UMb3RaC5tDWgoQvqr2OqEb2Cj1zvKSPR5rra+EJz3aRDs1bPkKXvSw7pszCbQB08SOAtA5UsD4jRpU5XoDP0xoc01coDXS1UsfBoBLBQdgpCeKi+ZXgbgTtE5oo0enizRGQ52tcVmEZ0hDJSYiky9bpFASA/dD2CH6BAkOKbZHaMZ51FRNdHP3Nuz2V3UdiuwGOdRspOs2JALYAuAkFnRRSLHt3Gxm28akD4KjMmis3Qkro1bS15VSrMsmNjFYR8YzaUzghaKkP4qNjwEGtwgPXDbgPSV/4uPm9KXc3Ue7nzpKWV3jAdH+ztXgDkBHG80l5aKDkIiV8Gi5RcB+FB0jkjzju7+VSdI5sk9OXZbg4KrP25DnoHh7RlxAIC7v2nDd+UKOICHT9djaoHmkHO2NyqY+2kbVA44PByLJulxsVELc4OC2R+3gTHglfNjcHS6jFnLnLhxgg4Tsnv3iLs+Rv/b1QMzR/TqpMg0w1Rk+kB0CEJ6o2DRcgZgBYAefR8i/ZMKW9PGmOtTO/u608NxzSdOVFg53ArHOUM0uP/UAxu86+0qbv6yDTuaVCgqcNUYHW6coEOdXcXM95xwejkeOysGk/I0uOfbNozJkjFjRNftaV0MbePzcx2csU5zRbmtAI43FZl6U+WJkN4pNowD8AMA6icdBWYOylpdqtedIjpHmLnHVGR6UHSISBcdOw8BoNi6B8Ac0TFIZDrN4RxzTgj2P9zHEcMMC2/QTFzeeRnTvaDmsiT8/BXoc29PEkUW1zeOlziv6cu5bi2L/fNsOY4D4bYC+1aaOCSBRuVLA2MEq+hxv6mfKhUsPOFAZZBvd3mxuVbFD9fE44OZsbj+0zZ41UMXi97znQs3jNNhxVXx+PTyONz4WRs453hhvQePnqnHo2fq8c8NHqyu8EIvo9cThwAwrs01Isvr/bnXJ0aWf9PEIQlH7eVLrwGVLw2KIayyy138Szd7kBLD8P3sePx4TTy+3OnFpmpl/9fr7Bx3TtLjpzkJWH11PBavcoFzjrdMHlw7Vodll8Th8bVu7GhSsblG7XbiEAD0HDEnOttM/X93EUmBr1wpTRySwCq2rgdwj+gYJDhmW23xojOEmXXA/7N35/FxVeUfxz/PpGm60bSlLYW2EKBAy76vBQqUzSC7iIAMu+wiogT9CRcFDIsioogbAoqAICgaVEBa9goCwgVaoJRQKHRvp0uSZju/P84NDSFptpncWb7v12tenczc5blJenPmPOc8h8q4gygEhZM8BAhSDwG3xx2G5KfKRUv2G9HU9ErccazLXQcX7XfVKUXvNSaY2+rlZuDkSbNmLo0rLpEeCVKNwEnAirhDkew20LlB5y1PvdfT/eePsPG3HpmY7XKnVO5fJ82aqfaO9JWLgB4l5+Xz+tHYMITaCV3d/tQd+jNmiH369b/nNPKlrf1Mw43WS7DJMOPtxZ+9dY0ZnGBxzdq10dcfZJgZg4uhthFqGmBAP59kvO6gni/BcuPCxUN7vHPum4PKlUoOq64snw1UxB1HIZiY+DC1rvfHDDGWr3E0NTtqGqCxGYYPXHvf32Z0EduO9oM8ltQ6xg1tuacbtY1+nyH9jcseq+PGg7t+T79iybJNKZhSZd3y/TAZ/jfuIKRg3Ag8EXcQknlTV9dsb84tiTuOHFEDJMNk2NTpltJrhZU89L6BLzEgklYJSPx53ifjE84tjDuWdZk13iad9fWi0vnDeCF66ZpJs2Y+HWtQIj0VpN4Hzos7DMl+X1u+Yu+Bzc09non37DaJXZ/dxnLhXvkJqrQgfai6snwJcCJ+JL700s727mwzepyxW1TjGDlobafyyEHGoprP9v3+4MASfv1KPdvctoopd9Vwe7kvf/eNvfpzT9jAPWED/RLwxS37cf1z9VxQVUv18u6PndhxTf3EjRoa/9PTa8lhDcBXwmSowU2S06ory28FNHs2wyba3DXrev+YScUMKDI2++kqJty6iuQOxZQN+3xX3up6x6kP1/KbIwcCcMr2xbzySRNXTa9jpzEJNh+e4L43Gji/qvYzMxc7UtbYuPGopqaXe3hZ+epJ4Jq4g5ACEqQccCqwOO5QJLP6Qb9t1tS/FXccOeKcMBmqylIfKbzkYZCqA76CXwtIJK1GNjWP+tHCxfNwLqtnp0RlTPf66x52B34hZpHcFaT+CNwddxiS3QysctGSdXbOdObWLyb2X1hKNneEOyA5adZMfbiUPlVdWf4U8J2448gHU4teWdSb/QcXG6m6tV+n6mD4APvMNl/7ey0Vk0t48/whvPq1wVzwaB2La5oZOSjB744ayPVTS3j6gybW629sMSLBd/cr4arpPbt93rRw8fACnLlyZZgMC71kq+SP04F34g4in22RmGfrev+X/61ncH9jzsVD+OCSIUyrbuKx9xo/s83KNY7jH6jhqv1L2HGMn4U4sNi4rXwgvz1yIH+e2cjkjYuob4KbDx3A96Z17Z5+0bJUod2/12UhcHKYDLO6r0fyUJD6BH8vljx3ZmrFkLhjyAE/C5PhPXEHUUgKL3kIEKTeAC6NOwzJT1Nranc6pKY2a9c/bGXBPQcWfW/SrJmaKSD54ALg3biDkOx2YE3tjhs19GINLjP71hlFkxqKeD+NYaXTDyfNmvl43EFIYaquLL8BeDjuOHLdvomwV5/PDtqsiEfeaQBgcU0zby9pZquRCeqbHDUNvg/47cXNbDbcn2ZEVPruk5Vr+4crnljDDw4ooabBUZSAIoMVa3rWf7xdff2W4xsLavbhP4Hr4w5CJF2qK8tXAscCq+OOJV+Ns0UD1/X+20ua2bjUKEoYA/oZYwYbMxc1fXpfTtU5jr6/hsv3KWH/sn6f2//6Z+s5d1e/zmFRAhIGq+q7dk8/atXqXYqc+6i715SHmvGJQ5Vpl3gEqb8Dt8YdhmTWATW125tzvRpImOeeR/mcPleYyUOAIHU78GDcYUh+unHh4n2HNzW9Gncc69AEnBQmw4/jDkQkLYLUKvz6hw1xhyLZ7bYFC0fjXI9/T2oH2NDvJIuaHaxKZ1xp8CjwvbiDkIJ3GhrI0Sub2ccb9Wb/8i36scHgBHv/djVH/LGWWw4rYUA/46bn67n8cT8l8ZbDBnDBo7Xsf+dq9vjNao6ZWMx2G/iZKi982EhjM+y7ST++sl0xv/tfA0feV8M39uzf45huXLhk/QKZffguvlxpj67VzO40s8PMrN7MpkWPh81sfAfbH2xmz0TbPWlmk9dx7Clmdl9P4hKprix/Ezgn7jjy1XBWDl/X+9/auz9PzGlknztWs8dvVrG0zjFsgHHKQ76Y1rXPrGHW4maC6WuYcudqpty5mnkr/OS46uXNPPdhI6ds35/DJvTjP/OamPy71Zy3a9fu6QlIlK9a3eN1w/PI98JkqHXnJG7fArTeZh4rgqId1tSrHGf7FgBfCpOh+vz6mBXG57gOBKWDgWeBHeMORfLPwqKihVPHb2TObFTcsbTj/8JkeG3cQYikXVB6JvCbuMOQ7HbGmNFPvzRwwH69OcYhLzfPOOux5j3TFVMvvQvsPmnWzOVxByJSVlG1HTADGBR3LLlmCDUrwpKz1jNjnSXsctER4zZ84YPi4r3ijiODVgJ79Gb9FTO7E7gPuNM5NyZ67TjgOOfcSe1s/0r03vtmVgSMcB2MVjezKcC5zrkTexqfSFlF1c+B8+OOI9+8X3LSKjOytlTdkkRi8ZSNxw7FrOejSHLbI8DRPR0YIpJWQelGwEtArwabSfaaPnDgaxeNGbVD3HFkmUZgapgMn4o7kEJUuDMPAYLUauBIQKUHJO1GNzWN/tHCxR9m4fqHfwKuizsIkYwIUr9F5cKkEz9euHh7c65XibbHdkns+crmNj1NIfXGSuBoJQ4lW1RXlofAuXHHkYsmJ954Lx8ThwA3LVw8OgvbxOnigFN6kzhsj5klgAlAR+vYvghcbGbrO+eaWhKHZnalmU03sxlm9tt2jrtLNFPxSTP7l5mNNbPxZvZcNJPxMTPbLJ3XInnjG/jfO0mTEaxYms2JQ4D1m5tHbtbQWKiznd4BkkocStYIUh/j+7Fr4w5FMmO/2trtEs4tiDuOLHO5EofxKezkIUCQ+hA4CqiLOxTJPwfX1O48NbvWP3wONX4l/12BylLLOgxrbh725ZWrXu/tcW44PrHv8sG8nI6YesgBp06aNfOtGGMQ+ZzqyvLfAz+LO45cc3DRyyvijiFTJtY3bL5pQ+OMuOPIkKvCZPhIGo83wsymA9OA0fh2TXvOB14F/mpmt5nZetHrfwYOxK9Td5CZjW6z393AWc65A/HrJ10JbIkfULsfcByQSt/lSL6oriyvB45Hg6/TZoLNy4kO4m8tXbZe51vlnUXA4WEy7NEAPZWilowJUi8DSfxnQckzCUjsVLdmVtxxZJE/hcnwx3EHUciUPAQIUi/i12gRSbsfLVy877Cmpv/FHQcwGzgqTIZKlEt+C1IOOBX4T9yhSPb69pJlexU7V92bYzQnrOibZxVt2pTgozSF1V3BpFkz/xLTuUU683VAv5/dsLvNGhB3DJl008LFG+JcU9xxpNlDwDVpOpbhOwKXOuemOOf2d8590zm3ur2NnXPNzrm7nXOT8bNjbjGzAcAlwM3Al/ADZD8tIWxmI4HxwB1RgrICGO6c+zfwK+An+JnDK9N0TZJnqivLPwS+gH5H0mJi4sOcSNRPrq3bbkBz89txx9GHaoEvhslwThqOtdQ5d4Bz7gDgD3RcJed64NRou4OBQvp+S3cFqQeAIO4wJDPOTK0YEXcMWSIEzow7iEKn5GGLIHU/cHXcYUj+SUDiwXnzN7QO1iDpI4vxo+aWxBiDSN8JUrX4WeUfxB2KZKdiKP7OkqULe3uclYNsRHBS0UrX9xUMfj1p1szv9/E5RbqsurK8GfgKvuqBdMFGtmSTuGPIpC0bGjad0NCQT7MPZwCnprGix+b4mS5dYmYHtvoyBIYBhwPOOfd1/PqJ67fZbQlQDRzrnJsC7A9cZmZlwJPRfsOAs3p0BVIQqivLX8XPbG2IO5ZcN9Hmrok7hq46ecXKXrebc0QzvhR1WgeiqhS1pF2Q+j5wb9xhSPpNrq3bNuHcJ3HHEbM5wKFhMlwVdyCFTsnDz7oauD/uICT/bNDUtMENi5bMjWmtlzr8jMPZMZxbJD5BagFQjkpvSQeOX7l693TMDH97vE26f79EX64F8whwXh+eT6RHqivL6/DrsqR1Lbh8tBGL5xdZ85i448i0mxYuHpsnsw/fAsrDZNjurMDuMLPfmtlzwH/xZUi76jgz+4+ZTcOXNv0OPqG5k5nNAH4EfKbjyTnn8H8/Hor2mwZMArYGpkevTQb+2cvLkjxXXVn+BHAGKpvXK1sk5uXMOrfnLF+xM87lbXntVi4Lk+FDaTyeSlFLJp2BKi7lHQPbtW7NO3HHEaP5wCFhMiz0BGpWMP/5QT4VlA4A/gZMjTsUyT8Xjx45fdrgQVP68JQOODFMhn/qw3OKZJeg9GDgUaBf3KFI9vlfSf9ZX91wgy3xo4F75Qd3Nz691Tz2S0dc6/A8MHXSrJm1GT6PSNqUVVRtDLwAbBR3LNnqpKInZlxXfMeeccfRF47baMxz75T03yfuOHphLrBPmAzjKlktkjXKKqq+TcdlGKUTL5Rc+NKGtnS3uOPoquSGo59+ZcCATLd143RrmAwvTseBzOwu4I/AXc65bg0OMrNLgO3xCcVbgRr8LJzzgMOAMnyJ6Quj11+Jdu0HfOycO8HMDsWXGP4IuMU5V9/ba5IsFZSOAp4Btoo7FEmfGQNK3jh7ww22jTuOGCwH9guTYRh3IOJp5mFbQaoOX+rumbhDkfxz88LF+5Y2Nb3Wh6e8XIlDKXhB6nHga2hktLRjxzX1E7esb3ghHccKTi7aa3UJmWzkvgUcocSh5JrqyvK5+A6sQpix0CNTE6/kTOm63vrRwsXjca4x7jh6aDF+JHSfJg7N7KGobF3L4+C+PL9IR6ory28Afhp3HLlqOCuHxx1Dd1yxZNnYuGPIoIfxa8ami0pRS98IUovwE2C0ZEse2bNuzbZFzhXaQLUa4AglDrOLkoftCVI1+FJ3L8YdiuSXIih6cN78Dcy5jurcp9P3w2R4Yx+cRyT7Bak7gIviDkOy088XLNoc52p6e5ymIiv+5llFo5uNTKwJ8yFw2KRZM5dl4NgiGVddWf4acDSgke/t2CHxXmncMfSVssbGjSfV5+Tah6uAL4TJ8O2+PrFz7ljn3JRWj8f7OgaRdfgG8EDcQeSiEhpyqlz1xPqGzdNR8j8LPQJ8OUyGvV5mRqWoJRZB6iN8AnF+3KFI+uxRW/de3DH0oQbg+DAZPhd3IPJZKlu6LkHpcOBJYMe4Q5H88ujgQf+9fNT6u2CWqTUOfhgmw+9k6NgiuSsovQS4Oe4wJPtcOnrkU48PHrR/Oo6143vNr1/xp+ZJBsXpOB5+FOkBk2bNfD9NxxOJTVlF1RH49Xv6xx1LtjCam+eUnLLKjKFxx9JX5vbr91H5uA03wCxd98lMqwWODJPhE3EHIpKNyiqq+uNnRh0Tdyy5YgQrlr4y4NwRccfRXfcMHTKjcv0R+VRm+2/4DmsNbpLcF5Rug08ij4o7FOm9lwaUvHXGhhtsHXccfaAZOCVMhvfGHYh8nmYerkuQWgYcDLwZdyiSX76wumbX/Wrrns7Q4X+kxKFIB4LUT4Bvxx2GZJ9rFi3ZNeFcWkZq/m/zxPaP7mbPp+NY+MThFCUOJV9UV5b/HTgWKJgynZ2ZZHPfL6TEIcDGjY3jtq2vz5XZh6uBciUORTpWXVleD5wA3B93LLligs1bEHcMPfHlFat2TTiXk7G3o4oYEocqRS0ZE6TeBA7Cl7SVHLdb3Zqt+zk3N+44+sBFShxmLyUPOxOkFuOnfr8bdyiSX366YNHkoU1Nr6f5sDeEyfCyNB9TJL8EqRuBb8UdhmSXQc4NPnd5ana6jnfX1KL9PxjFs708TDWw/6RZM6t7H5FI9qiuLK9CCcRPHZR4pSBLTN24cPFmOJftMz1WAoeFyXBa3IGIZLvqyvJG4GTg7rhjyQUTEx+m4o6hJ/pBv4NqamfGHUcaPAocF8eMQ5WilowKUiE+gbg07lCk9/aqrcvnQcTNwPlhMrwt7kCkY0oedkWQmg9MwS9aLJIWRVD0wMfzR5lz6RoRdE2YDC9P07FE8luQugm/BqJqd8unvrZ8xd4Dm5tnpet4300W7VJXTE+P9z4+caiF7yUvVVeWPwocAfR6vdFcN6Xotaa4Y4jDuMamsduvqf9P3HGsw3Lg4DAZ9nYgiEjBqK4sbwJOB34ddyzZbqLNzdkBNN9esmwizjXGHUcv/AM4NkyGOfszEFmnIPUacCBt1smU3HPO8tQGcceQIfXAiWEy/EXcgci6KXnYVUHqY2A/IFOlJqUAbdTYtOF1i5a8T+8XH/1emAy/l5agRApFkPoZcA5+tJMICUj8cNGS2nQdr77YBn7rjKIhDpZ1c9e38YnDQihRIgWsurL8CeAQICdnX6TLVvZhwa5Lc+OixRNwLhs7b5cAB4XJMJuTmyJZqbqyvBn4GvCzuGPJZlsk5lncMfTUmKamMeMbG/8bdxw99BBwjBKHkvd8AnFv4J24Q5Ge23FN/cRi56rjjiPNVgFfCJPhA3EHIp1T8rA7gtRy4FDg4bhDkfxxxOqaXSf3fP3DRuCsMBlek86YRApGkPoNcAp+1JMIB9XU7rRhY+OL6TreghE27pajEnNc15PUzwP7TJo188N0xSCSzaory5/Dj4xeHHcscSihvm4wdRPijiMuGzU2bbjTmjXZlqD7BDggTIavxB2ISK6qrix31ZXlFwE/ijuWbDXOFg2MO4beuHTp8gFxx9ADPwW+pMShtMfMysxsRZv1KC81s/vabDfdzCZ2cIyTzOw5M5tmZo91tF207WlmVpnu6/iMIFUN7AOk7fOt9L3JNbXVcceQRovx7ex/xx2IdI2Sh90VpOqALwG/jDsUyR+3Lli0z3pNzd1d/3AFfqTGbzMRk0jBCFL34tcEKMiOa/m82+YvGoVzDek63vNbJ3Z5elvryiCRh4GDJs2aqQXupaBUV5a/AuyFn3VbUHZLvD3bjOK444jTDQuXbIlzdXHHEXkd2CNMhlquQiQNqivLLwMuR0sFfM5wVg6PO4bemFpTu2N/5+bEHUcXOeCyMBl+PUyGqjoj6/JW6/Uoge4OJLoRONg5dwDwRWBBugPstiC1GD9Q7x9xhyI9c/byFWPjjiFNPgAmh8kwV2euFyQlD3siSDURpM4Fvh93KJIf+kG/Bz7+ZKQ519XSdh8C+4TJsFcLa5vZnWZ2mJnVRyOjppnZw2Y2voPtDzazZ6LtnjSzyes49pS2I7QkP+TpiLxngT2AmRk9j+SECQ0Nm+5at+aFdB7z518smrJgGDPWtQlw/KRZM7OlA12kT1VXls8G9gQKahTq1MTLS+OOIW5jmprG7Fq3JhtGxP8T36Ghmd8iaVRdWX4DcAKgNk4rJTSMiTuG3jp+xaqP4o6hC9YAXwmToWbBSl94HbjQzIY459a4qI/PzG6P+tBeNrOr2+5kZoe06mt72MyGmtlOZvaSmT1tZn8zs54POAhSq4Ejgbt6fAyJzXb19Vvk0GCNjryJ78cuuMGiuU7Jw94IUlcB5+FLR4r0ytjGpo2+v3jpu11Y//AV/IjoN9J4+qXOuQOi0VF/AK7vYLvrgVOj7Q6mAGcIyKfycUTeHPzMl8fiDkXid/PCxduZc8vTecxvn1G0TUMRbRv9DqiYNGvmhZNmzdRIaClo1ZXly4HDKKAKH/sk3uwXdwzZ4PpFSybiXNrWnO2B24EjwmS4MsYYRPJWdWX5g8ABwMK4Y8kGI1ix1IwhccfRWxcsX74Dzq2OO451WAYcEibD++MORHLG1q0HSQP7d3P/o4Fa4Ekzu8bMWqpL3IrvQ/sScGHrHcxsKPAT4Oiof+TfwAXAzsAzzrn9gBLqjEEAACAASURBVDPo7VIrQaqRIHUakNmB2ZIR+9XUzo07hl54Htg3TIbz4g5Euk/Jw94KUrcDU1EjWNLg6FWrd9973esf/h3YL0yGn2Ti/GaWACbQcfnGF4GLzWx951yTc25RtN+VUeNqhpl9royqme0SjbJ60sz+ZWZjzWx8NPPsmWjm2WaZuCbJWtk6Ii8FfAG4rcfHkLwwrLl5+AkrV72WzmPWlth6V5xWhIOWzulVwJcmzZrZ0YANkYJTXVneWF1Zfi5wKV1fKzRnbWLz86UMUa+MbmoavUc8sw+b8aXszguTYVMM5xcpGNWV5TOA3YG0tq9y0QSbNz/uGNJhaLMr3ba+PlvXh52Dn03elaUDRFq0HST9T2BQm20GATXt7Rz1bdyKr2o0GLjCzEYCFfjB+F/g8+3bLYGRwJ+jhOUpwCjgDuA/ZnYrcGxH5+y2IHUFkMQnOSVHnL081W6FuBzwG+DAMBl2tdKeZBklD9MhSD2FHxGyrnJkIl3y8wWL9hnS1NzeOiu3AEeHyTATI/tGRI2UacBo4IoOtjsfeBX4q5ndZmbrRa//GV9D/VjgIDMb3Wa/u4GznHMH4kdcXYlvIM0H9gOOA1LpuxzpA/k8Iq+JIHUBcDGgjsQCdvmSZXsXO1edzmPOHW2b/frQxJsOZgN7TZo188/pPL5IvqiuLL8ZOIq1yfa8U8qq5f2taZO448gWlYsWb41z6ekY65rlwDEqZSfSd6oryz8A9gYejDuWOE1KzF0RdwzpcsWSZW0/+2eDR4BdwmT4VtyBSM57G9jezEYBmNmm+MTe5wb0m9kAM9sLwPmKYm8Aw4CvAjOdc5cBjwOlbXadg18L7rAoYbk/vlLT5sCfnHMX4fvNDk/bVQWpu/FVl95L2zElo7aub9i8pLl5dtxxdEM9cG6YDM8Ok+GauIORnlPyMF2C1Dz8Df72uEOR3Batfzii1fqHK4Evh8nwkgyMiDZ8ybyl0ciq/Z1z33QdlB5xzjU75+52zk0G3gFuMbMBwCXAzfiETx2tRmZFo6zGA3dESaYKYLhz7t/Ar/DJoHPJ487BPFUII/JuBY5Aie2CVQzFFUuWpb2k7hM7JxbfcUhit0mzZqaz/LRI3qmuLP87sA++zZF39ku8rg6bVkY2NY/au7bupT463Sv4juVH+uh8IhKpriyvwa+B+D0KYIZ5eybZ3LzpSN1+Tf1W6zU1Z0ubtgn/efLoMBmmdfkBKRhtB0mfAZwN/NPMngfuA053zjW0s28zcImZvWBm04Bj8H0bjwNfMbPngIvwg5c+5ZxbCvwAeCLa7x/AhsC+wHNRHOuT7gkrQeo1YFd8hTPJAQfU1OZK2c9PgClhMiyYpSjymXW+vJp0W1B6GvALYEDMkUgOe3jI4BevHLX+QOBLmVpQ1syexc+uetQ51+mC7WZ2oHPuyej5QfhZX78HDnfOnWNmG+BHV+0GlOGTgl/Bl6aZ4pxbamZFwFj84IV5zrkGM7s2eq5SkTnAzMqA+5xze7Z6bRjwP2A359yiaETek8CWbRvWUcJ5J+fcC9HXZwLbAB8CA51z15nZVkDonOtvZqcBE4EbgH8B+zrn6sysBBiBTz6+55xzZnYPcI9z7tG0XXBQWoZfC3SftB1Tcsrkjcf+L1VUtGMaDtWE7yirDJOhGmAiXVRWUTUE+Bm+xFLeuKX41qeOKnqhuzP389qSRGLxlI3HDsRscAZP8wvgGxoFLRK/soqq/fHt7HFxx9KXHuwfPL1r4p394o4jXX5bOvT5n4wYtnfMYSwAvhImw2kxxyGSW4JSA74LXI0mGWW1d4qL3z9u3Iabxh1HJ54ATgmTYdoHYUs8lDzMlKB0Z3wpx7KYI5Hc9ds/rTfkohO+OS/tdcijdQknAi8B3wA+6WLy8Of4kUk1+E7wC/Gzsh6Jvp4NbA8cSZQ8dM6daGb7ANfiZzkWRc+L8A2UenwD5XTn3Jz0XaVkSpQ8fB0/ar/FI0CIX3x7Df7ne7lzbno7+/fHJ503xs9UXQ2ciZ9FeC+wAl8e9wTn3OiW5KFzrsLMjgS+DTTgf58uA3bAjwasj453UjR6L32C0pbf1yuja5MC8kpJ/5nJDTeYiJn14jAL8R0aT6YrLpFCU1ZRdRK+ysd6nW2bC54vufDFjWzp7nHHkW3O32DUU88MGpiJpOoq4JwwGd6bgWOLSA+VVVSNwK+JdEzcsfSVF0oueGlDW7Zb3HGkSz2s2bVs/ErnK8nE4Vl8taaPYzq/FJioT+OxNi9f5Jxrbwmi3BCUHgL8ET/LUbLUbpuMe6cukdgy7jja0YxPQF8TJsOCrCqQr5Q8zKSgtGV9rtPjDkVySgr4GkHq/rgDEZE2gtK9gHuAbB/tJWl27Ngxz73bv39PZ59WAWeFyXB+OmMSKURlFVWb4wea5Hyn65ySkxclzI2KO45ssyyRWLrfxmOLWbu2djqEZLCah4j0XllF1dfwS2EMjDuWTJtVknxvgDVsHncc6ZTBgR/r0gTcBPxfmAwb+/jcIvknKN0Y+B1wYNyhSPuuGLX+9L8PGTwl7jjamA+cpJnf+UnTkTMpSK0gSJ2Bn4WlDkPpiueAnbIhcWhmD7Wu9W5mB8cdk+QeM+vf5vdoupltF3dcPRakXgB2xJdXkgLy8/mLNsO57q6n2TLL5QglDkXSo7qy/D18Gekb8TPQc9ImNn+eEoftG97cPGJKTe0rnW/ZJU3AdcCuShyKZLfqyvJf4qvcvB53LJlWQkOnVX9yTcWSZZvjXF/ONnkbmBwmwwolDkXSJEjNBabilyhaHXM00o6zl6eybSD7PcC2ShzmL8087CtB6frAbfiFwUXaWglcAdxGkNJ/SpFcEJR+Bb9uUmncoUjfuHT0yKceHzyoqyOqnwWSYTJUOWaRDCmrqDoE+DW+DHZOOa3ony8ExXfvFXcc2SqVSCyfvPHYBGZDe3GYt4DTwmT4UrriEpHMK6uoGoBf6/xCoDcl47PS+qSWvDzgvLwsCzh1/EYvLejXL9OVAZrxFb6+GybDugyfS6RwBaWbAXcAWp87y+y+ybiZtYnEpJjD+BA4N0yGj8Ych2SYZh72lSC1hCD1ZeBEYEnc4UhWeRTYhiD1cyUORXJIkLoXv97iv+MORfrGNYuW7JpwrrMZhKuAi4D9lDgUyazqyvLHgK2BH+NnmOWMAxOv1scdQzYrbW4eNrWm9tUe7t6EX4N5ZyUORXJPdWV5XXVl+cXAvsAbcceTbhNs3oK4Y8iUry9bnulk77v4NvY3lTgUybAgNQc4APg60N0KPJJBh66uWRjj6R1+EP02ShwWBs08jENQOgY/C7FgFgSXdi0GLiFI3RN3ICLSS0Hpl/Cd1+PiDkUy6xfDhj572/Bhkzt4+zF8mdIP+jImEYGyiqqdgF/hS95lvVdLzn59uK3ePu44slkqYanJG4+zbs4+fAs4PUyGL2YqLhHpO2UVVcXApcCVwKCYw0mLZNG/ZlxdfNeecceRCc3QvEvZ+I8azdJdEaAZuBX4TpgMlcQQ6WtB6QTgTvzSARKzD/r1+/CI8RuNj+HU7wBnhcnwmXQczMzuBO4DHsEv4wWwHLjYOfdhO9sfjG8PNOKTmFc6557t4NhTgHOdcyemI9ZCppmHcQhS8wlSxwKHADPjDkdi8UdgkhKHInkiSD0ATMTPdNBskjz2teUr9h7Y3Dyrzcvz8SVKD1XiUCQe1ZXlrwJ7ApfgZwBnrQTNTcNYvXnccWS70mZXeujqmq7OPlwBfBPYUYlDkfxRXVneUF1Zfj2wDVAVdzzpMMnmrok7hkxJQOKLq1a/n+bDPgfsHibDS5Q4FIlJkJoN7AecCeTt7OlcsUlj4/jBzc1v9eEpG4HrgR3SlThsY6lz7gDn3AHAH6Jzted64NRou4Pxa99Khil5GKcg9TiwPfANIBVzNNI3XgMOIUidTJBaHHcwIpJGQWo1QeoKYDv8DDTJQwlI/HDRktroy3p8A3bLMBneHWNYIgJUV5Y3VVeW3wJMAv4adzwd2c7mvGfG4LjjyAVXLV66kzm3fB2bOPx6PFuEyfDHYTJs6KPQRKQPVVeWV1dXlh8BHAfMizue3piQmJd36zi29o2ly7fDuXSUFP0IOClMhpPDZPhyGo4nIr0RpJoJUncAW+A/A+ftQIhccPiq1Yv66FTPAXuEybAi0+WizSwBTMBX6mvPi8DFZra+c67JObco2u9KM5tuZjPM7LftHHcXM3syevzLzMaa2Xgze87MnjGzx8xss8xdWW5T8jBuQaqRIPUT/M33N/hyDJJ/5gGnAztHSWMRyVdB6h2C1KH4zo25cYcj6XdQTe1O26xZcxu+zn9FmAxXxh2TiKxVXVn+UXVl+dH4Kh9Z1+F4cNHLGrHdRes5N/Tw1TWvdfD2DHxnxplhMoxz7RcR6SPVleUP4QeIXE+OrsE11hYNjDuGTBre3Dxii4aG3vztrQN+AGwVJsN70xSWiKRLkFpJkKrArzv+cNzhFKozUysmkNm16N4EjowGcLySwfMAjDCz6cA0YDRwRQfbnQ+8CvzVzG4zs/Wi1/8MHAgcCxxkZqPb7Hc3cJZz7kB8CewrgS3xFaT2w/fdaVJXB7TmYbYJSncBbkF1pPPFSnwZw5sJUrWdbSwieSYoHQRU4MvordfJ1pIb/gN8iyCViXIdIpJmZRVVBhwPXIP/kBi7R/p/95ntE+/vG3ccuWKV2cq9NxnX4MxGRC/NBf4P+EOYDPVhVqRAlVVUbYi/F5wNFMccTpfNKkm+N8Aa8rp09YwBJW+eveEG2/Rg1weBy7QMgEgOCUoPAH6Cr6wnfWivTca9sSqR2DbNh52LT679PkyGGZ3gZGZ34Zf1uss5N6ab+16C/507H58QrAHmAOcBhwFlwLnAhdHrLQnQfsDHzrkTzOxQ4Av4me63OOe0BFE7lDzMVkHpF4CrgV3jDkV6pBH4FXA1QUojoUUKXVA6Al+i+mJgaMzRSM/MBr4TrW+ZFlogXKTvlFVU9QPOAK4CNoozlpklp70z0OqzIpGZK747csRTj6w3ZCvgOuCXYTLUh3sRAaCsompTIABOIQeqa71fctLqQihdvfsm42bWJhKTurj534Dvh8nwv5mMSUQyJCgtApL4GWMTYo6mYFy7/vCn7hu63v5pOtwSfDv752Ey7JOStGb2LL6P7NGuJA/N7EDn3JPR84OAC4DfA4c7584xsw2AN4DdWJs8/Ap+CbEpzrmlZlYEjMW3F+Y55xrM7Nro+W1pv8g8oORhtgtKj8I3hHeMORLpmnr8jesGgtQ7cQcjIlkmKB2Gn4X4dWBYzNFI17wB3AT8kSCV1rW0WiUP72xpLJvZccBxzrmT2tn+lei996NG74iWOv/tbDsFJQ9FPqesomog/kPq5cDwvj7/QNbUvFVyeokZRX197hw2f2kiUbn/JuN+HSbDnCxTKCKZV1ZRtTW+3OWxccfSkfVJLXl5wHnrxx1HX7h1WOmzvxpeOnkdmzj8+sTfD5Phq30Ulohkkk8ingh8B1/WVDLok6KiTw4Zv9EYzHqzlm4NcDNwY5gM+6R0Z7Qu4UTgJfwg+0+6mDz8OX6SVQ3QhJ9VmMIPxm7CD/jeHjiSKHnonDvRzPYBrsX/3SmKnhcB38X34yeA051zc9J3lflDycNcEZSW43+p94o7FGnXCuCXwE8IUh/HHYyIZLmgtBTfeX0JMKKTrSUeTwE3AP8gSGWksdQ2eRgtEP4tYKxz7uJ2tr8dqAWucc4tafX6lfga/wOAN51zZ7ZOHprZLsCN0eYN+NlXiejczdExz1VjWQpJWUXVUOAs/L14k7467wGJV1//Xf8bVdapaz7C34d/TZCqizsYEckNZRVVu+KXDTgasmugxh721lv3l1xTEB3qtWY1u28yrgGz0jZvOeAh4AdhMuxoTVsRyWVBqeEHcnwX2CnmaPLaPhuPfX1FUVFPPlsswVfM+2mYDOenOSzJI0oe5hpfS/pbwKHkQEmOAjAfv0blLwhSWlxVRLonKF0PP1rqUmBkzNGIT6Q9BNxIkHox0ydrU7b0ecCA/+LLka5uZ/sEviTXOcDrwOXOuZVmtg0wExgTHWd3/EjPluThm8AXnXNzzOwI4IvAn/DrAxwPDAH6t05IihSKsoqqIvz/g0vx/3cy6tp+v3nq5H5Ppqu8UL56A/gZ8DuClMqTikiPlFVUbQJcBJxJllT8SBb9a8bVxXftGXccfeXMMaOfenHggJa/efX49uf1YTJ8I8awRKQv+ckw/wcUzL2vL10/YtjTfygdul83dnkD3499T5gMazMUVq+Z2UN8dqD9tc65x+OKp5ApeZirgtJNga/hZw+MijmaQjQLP637LoJUn9SCFpE8FpSWAMcBZwNT4g2mINUBdwI/IkjN7quTaoFwkexSVlG1D/BN4CgyNEjvyf6XvrBZYr4qiXxeHfAA8EuC1HOdbSwi0lVlFVWDgdPwM81jXW+2st+vnzqx37SCGUAyu7j4/WPGjinB7Jf49WoXxB2TiMQkKN0TPwj2y8CgmKPJGwuKihZMHb/RKPxA4440A38HbgmT4ZN9FJrkCSUPc53vcD4e31m4T8zR5LuV+JFydxCkno87GBHJU0HplvgkYhINDsm014G7gbsJUu2uHZhJWiBcJDuVVVRthv//dTKwQTqP/W7JVz8qtqZx6TxmjnsbX/r/LoLU0riDEZH8VVZRZcDh+LXHD8ZXfOhTD/YPnt418U53ZojkKgc8CfwyWH/Ew8FF7zfGHZCIZAm/hMvJ+AkxKuWfBvtuPPa15UVFO7Tz1grgDuBnYTJ8r4/Dkjyh5GE+CUq3xycRvwwMjzmafPIM/mb7AEHqc2XkREQyIijtj1+r5Rz8enZ93sGRpz4B7gF+T5B6PY4AtEC4SG6ISpoeAnwVfz8e2JvjjWT5ov8OOF+DQvx95yHgdoLUU3EHIyKFp6yiamP8AKuT6MPO6xdKLnhpQ1u2W1+dLwYf4Evy/6Yvq3mISI4KSvfA93eciGYj9tiPhg97+s5hn5YudcDT+D6P+8JkuDK+yCQfKHmYj4LSYmAqcAK+7JISid1XjW/03kGQejfmWESk0AWlmwOnA8fg17KT7qkBHsbP0nuCINUUczwikmPKKqrWw1f7+Cq+vHS3B3QcX/TUSzcV/zKfO43XpQk/IO8vwB/jmO0tItKesoqqbfFJxJOATTJ5rlklyfcGWMPmmTxHDD7Gl52+H5hBkFIno4h0T1A6FN/XcSx+4N6AeAPKLYuLEosOGD92Lmb34ROGH8Udk+QPJQ/znRKJXeWAl/GzN/4a12wUEZFOBaUT8DPLjgQm42eQyeetBqYDDwIPEqRWxRtO92iBcJHsVVZRNR5f6aMcv2xAcVf2+0XxzU8dXvRSwax1BawC/gX8FahSWVIRyWZRWdO98eX0jgG6tR51V7xfctJqMwan+7gxWIhvY98PPEuQao45HhHJF0HpEHyJ6WPxbe314g0oq/0X+DPwZ018kUwpqOShmZXh1zd6pdXLjwC7O+dObLXddHypr1ntHOMk/Boo9UADcHF720XbngZMdM5VpOcKemltIvEw4CBgm3gDil09vg7/I8AjBKl5MccjItI9QekIfIP6SPy9fUi8AcXK4df2+1f0eI4gVR9vSCKS78oqqobi29eHR4+xHW37n5LzX97Alu/SV7HF5BPgb/iE4b8JUmtijkdEpNuiROL2+Bkwh+IH7JX05pjrk1ry8oDz1k9DeHFoBF4EHo8eM1TJQ0QyLigtwbezWxKJaV2LPActxQ+Q/jd+YN4H8YYjhaAQk4f3Oef2bPXaFKI1gVq9Np2Ok4fzgC2cczVmVgIMcs4t6+B8p5FNycO2gtINgAPwa2kdBGwWb0AZtwa/vtSzwHPAUwQp1X4WkfzgG9YHRI898Wvj5fu6AQvwHRj/Ah4nSC2IOR4RKXBlFVXb45OIhwF70GqdxDklJy1LWN5VAVkM/AeYgb8fv6iSdSKSb8oqqgYC++MTiYfQg2UE9rC33rq/5JpcWn7gHdYmC6cRpFbEHI+IFLqgdBt8H/aB+HtyvrWr21qNL/v/b/zkl/9pprf0NSUPu588/AcwDbjNObeq1eu3A1sCpcDfnXNXtU4emtkhwPfwI7aWA0lgc+BXQC2QAk7tKBHZJ4LSTfA34D2AHYHtyO2O5yXA8/hk4bPAyxr9LCIFIyjthx8xvWerxxaxxtQ7q/AzC1+NHv8FQnVSi0i2KquoKsa3qffa2BZs93TJNw7AD9br9nqJWaIBfx+eQUvCMEjNjjckEZG+V1ZRtRGwG7BLq8c6Z8Qki/414+riu/Zc1zYxWopfxuVlfBv7RYLUh/GGJCKyDkGpAZPwSwjsA+wFTAAScYbVCw6YA/wP39/xFPAfglRDrFFJwSvE5GHbsqXTgEndSB6WAOcAXwUeA652zjWY2TbALPwC2y8559ZvSR4C1+E/ZO/rnFtiZhfiazYvBLZxzl1qZqOAGufc6vRedS8EpQl8R/OOrR47ABvGGVY7VgAzo8dbrZ7PUaeyiEgrQen6+CTi7viG9pb4+3y2DRRZxNokYctjtkbZiUjOC0pLgZ3wHc074+/DZcDIGKNqzzLgXfzMk//hP8u8TJCqizUqEZEsFSUUWycTtwPGE3VkV/b79VMn9psW97q3zcAHrL23+2RhkHo/1qhERNIhKB2Inxm+DbBtq383jjOsdtQBb+Dvwy2P11UdT7JRISYP28483AP4rnPuyFavvQgc75ybu45jGfBj/Afr24Cb8eXTqoGrnHOjWiUPHwQexSe2AAbgZ8R9EzgBXz//DeBXLhd+IL7TY2N8Q3jjVo+Wr8cCxWk6WzN+FNxC/BoqHwPzgI+At4GZWqtQRKQX/Ii9cfgk4iZtHuPwM+qH4v92pcMq/D285TGvzdcfEaQWp+lcIiK5ISgdjE8itjw2afP1qDSerQFYiW9Xz40eH0b/zgbeJUgtSeP5REQKUllFVX/8PXzzW4p/Nvqooue3Zm2/yUbAMHw7uygNp2vE908tjR4f4xOF1dFjNn6AtaoxiUhhCUrXwycSN8Pfezds5zE0jWdcxNr2dcuj9dcfa91YyRVKHpoNw2f4d3POLTKzTfF1hLd0zjW02X8AsJNz7oXo6zPxN58PgYHOuevMbCsgdM71b5U8vAG/HtO+zrm6aPbiCGAw8J5zzpnZPcA9zrlHM/gt6Dt+7a0hHTwGR1s1APXRo6HNv6vxa6gs1UwTEZEs4MugDo0e67V6PhQowa8r29ljOUEq1eexi4jkOj/QY1AHj8GtnhcDNfiBGqujfz/7XOWPRESyS1A6BJ9ILI0ew/Br5ro2j+ZWz2tpnSzUjBURkZ4LSgcBY/D33pJ1PMC3q9s+Vn36XIlBySOFmDxsW7b0ESAEKvEdm0XA5c656e3s3x/4PX6UWB3+pnAmfiTwvfjyma8CJzjnRrdZ8/BI4Nv45JgDLsOXAD0bnyyrA05yzi1N5zWLiIiIiIiIiIiIiIiIdFVBJQ9FREREREREREREREREpGP94g4gW0WzDB9r8/JFzrkwjnhEREREREREREREREREMk0zD0VEREREREREREREREQEgETcAYiIiIiIiIiIiIiIiIhIdlDyUEREREREREREREREREQAJQ9FREREREREREREREREJKLkoYiIiIiIiHzKzMrMbIWZTW/1uNTM7muz3XQzm9jBMU4ys+fMbJqZPdbRdtG2p5lZZbqvQ0REPkv3dxEREemqfnEHICIiIiIiIlnnLefclJYvzGwKsHs39r8R2MI5V2NmJcCg9IYnIiI9pPu7iIiIdEozD0VERERERCTdXgcuNLMhzrk1zrllAGZ2u5k9aWYvm9nVbXcys0PM7JloRsvDZjbUzHYys5fM7Gkz+5uZDe/zqxERkRa6v4uIiBQAzTwUERERERGRtrY2s+mtvp7Wzf2PBs4BnjSzx4CrnXMNwK3ALGAT4CXgqpYdzGwo8BNgX+fcEjO7ELgAWAg845y71MxGAfU9vCYREdH9XURERLpAyUMRERERERFpq21Zuz2AXdpsMwioaW9n59wa4FYz+xnwY+AKM7sNqAAWANVAc5vdtgRGAn82M4ABwPNAJXCCmd0KvAH8qjcXJiJS4HR/FxERkU6pbKmIiIiIiIh05m1g+2hmCGa2KTAK+KTthmY2wMz2AnDOOXyH8DDgq8BM59xlwONAaZtd5wAfAIdFHdv749fW2hz4k3PuImA/4PC0X52ISOHS/V1EREQ+RzMPRUREREREpK22Ze0eAc4G/mlma4Ai4PSoVF1bzcAlZvZjoA5YDZyJ74y+18zKgVeB5a13cs4tNbMfAE+YWQPggMuAHYC7zaw+Ot6M9F2miEjB0f1dREREOmV+oJCIiIiIiIiIiIiIiIiIFDrNPBQREREREZEeMbP+wGNtXr7IORfGEY+IiKSH7u8iIiKFTTMPRURERERERERERERERASARNwBiIiIiIiIiIiIiIiIiEh2UPJQRERERERERERERERERAAlD0VEREREREREREREREQkouShiIiIiIiIiIiIiIiIiABKHoqIiIiIiIiIiIiIiIhIRMlDEREREREREREREREREQGUPBQRERERERERERERERGRiJKHIiIiIiIiIiIiIiIiIgIoeSgiIiIiIiIiIiIiIiIiESUPRURERERERERERERERARQ8lBEREREREREREREREREIkoeioiIiIiIiIiIiIiIiAig5KGIiIiIiIiIiIiIiIiIRJQ8FBERERERERERERERERFAyUMRERERERERERERERERiSh5KCIiIiIiIiIiIiIiIiKAkociIiIiIiIiIiIiIiIiElHyUEREREREREREREREREQAJQ9FREREREREREREREREJKLkoYiIiIiIiIiIiIiIiIgASh6KiIiIiIiIiIiIiIiISETJQxERERERBXRXngAAIABJREFUEREREREREREBlDwUERERERERERERERERkYiShyIiIiIiIiIiIiIiIiICKHkoIiIiIiIiIiIiIiIiIhElD0VEREREREREREREREQEUPJQRERERETkM8ysKO4YpHv0MxMREREpXGoLiqSfkoc5xMxONrN3zWy1mf3HzDZbx7bXm9kaM+sXfd3fzOrNbH6rbTYwM2dml5hZhZnNNbMRrZ+3OWbCzK4xsw/NrM7MXjKzL2TuirvOzKZH1+LMbLmZ3WlmI+OOS0RERKTQmVm5mb1qZqvM7BUzO7yL++1oZv+M9ltiZs+Y2f6d7BNE7cEBrZ93I9ZiM3sEWGNmz7Z5r6W92WRmi6PY+rQt3CqGc9q8vllLW7gHx5wS7XtY+iL9zPHPi46/cavXqqPv46Do60T0GecnPTh+hz+zdDGzcWZ2v5mtNLOFZvZrM1svE+cSETCzSWb2Yqt+h527sE91dK85uNVrd5rZ9AzElzV9I2ZWFl13vZkNbvPe96P37uzBcbeM/tad1I19TmvVL+OifqWTu3tuEek7ZnZM1Ca7r83rY83scTOrNbM3zGxyF4+n9vvn42vdZ11vZk9a1Kffk+ttc+zqtj+7DrYbaGY3mdn86GfzDzOb1JNzdhZHV2OS3KDkYY4ws6OAPwCPAacBbwJj17HLi0B/YGL09TZAMbCBmY2JXtuh1bZF0cPaPG/tfKAC+ClwEvA+cEZPr6kjZjbVzIIe7DoLOBz4BlAOPJDOuDpiZhOim31ZX5xPRHon6kRw7TxO62S/6lbbfmJm37VORra1+jB/blovIo1adRo7M2s0s7fM7LgeHKels2Bim9evM7O50fNC+B46M1tgZt9s9b4zs8o4YxSJi5ltCTwMzAdOBxYAfzGzCZ3stxPwLLA+cC5wMeDw7bxMOgT4InAF8P123p+Fb2d+A2gCqsysSzGZ2Vmd/a1pte1wMytexyZT23x9cLtbZYcXo3+3B39twCb4z6LbR+9NAAa12rY7OvuZpUMFUAKcCdyI/12+NkPnEiloUQfqY6z9P1cD/N2iwQZdkPY+inb0Sd9INxUDbTvoe/O3IYHvE+rXg33PBo4EXgbuNrMdOtleRGJgZqcDdwP17bx9L7At/n6XAh4xs2GdHE/t947b7y191mcAW9FHfdat3If/mVTi/7aOAZ5RX7Z0pieNAInHDcAfnHMXRF93dpNp/SH9DWAn4CNgZPT8H9F7jcArzrnnWfsB+Fra/zA8FXjTOXdj9PVDZrZLD66lM1OBy4Ggm/ulnHP/hE87JX5kZps45z5Ic3xtTQCuAqYD1Rk+l4j03o/wDacWOwHX4Tu2O/MUcBMwmbWN0nzpPPw/4H/4DpAHzexA59y0NBz3YODfrb4uhO/hUcBNZvaOc+5vMcckErcj8B2aZzrnPjaz5/Ft0nLglnXsdwvwMTDFObcawMzuBU7McLwtlSsecM5Vt/P+p+1N4Pdm9nvgejO7zzn3SSfHPguoA+5c10ZmtikwE5iG72Ro6xPgQDMz51zLTMOp+O/XRp3EEIfX8de9PfB3/N/dRvzvwU7ADNYmEXuSPOzsZ5YOtzjn3m35IhpBn80JW5FcVg6MA05yzj1jZtOAD/F/T/7Uyb4fAceY2Qjn3NIMxthXfSPd8Qk+rkcBzGwosBv+b0O3Oedm4RMAPfGsc26Wmb0AHA0cBrzWw2OJSOakgF3wAzY+Fc1I2xc4xzn3OzN7DngbOAH41TqOp/Z7x+331n3WY4AbzWyDTs6dFuarixwJnOCceyB67QngLXxfjGaIS4c08zAHmNmOwJb4jsgiM2s7I/BznHMf4jvCWz6I74RPIr4dPSd6L3TO1VnXpojXAFuZ2V6tzvNyFGPLPj+MZly8Z2antrqGK8zsYzOrMbOHWm6Q5qduvxn922Bmj+MThy0zNaZH13y7mS01P736djMb2Mm3oOXD/ejoWKeYL5mxPDr/yOj1o81stvkp209Ho2Raymu9Zb4EyYtmtnub6/yl+anmV+ATsQDTrAelokSkbznnQufcP1se+I7WJXw2wdWR+c65vzvnKoC/4UfV5ouXnXNV+NntS4BT171556KBHDvz2e9tIXwPzwNWAFlR2lskZi2DFVe3+bekox3MbDy+w+LnLR0PAM65ZufcH82sn5ldZmah+VKXL1s3yu6Y2RDzs9BXmC9f1NLGDljbMfC+da0SRiU+OXqktSn/GbWrXdR+nA7sAewfvXavtZlVbWZXm1kt0Iy/D8/r4JwvAsOJ2vRmlgAOBF5oc53ttmej9y6Lrn0+vlOk9X6bmtlTUbv9dTObGr3ett2+T/T8RTO7w8yWmdlrZrZt6+M55xrwAytafy6Zje9Ibv25ZKlzbraZDTaza81sVvTznW5mG3YQw+O0+ZmZn7F+t/lygikz+130PWr5fFFlZu+bWV302kgz+0t0vW9bOyX2WicOI834jiQRSb/No39fB3DOfQwsBrpyn38U/3en3Y7Q9voFovtGnUXVMMxsppm9GD0fYL4yx+VtDrWuvpE77bPLxZwb3XvKbG2ljh9H96iPzOzbrbbdyXx579VmNqNV/0S1+dJ/r0X9EOPbubwX+Oys9AOAZfj7bcvxu3x/tDbVP8xsT/PlWeui+3BXSpA3RP82tfob+fvo3C2d6Ge0Oue/zWyL6PUhZvaA+b/Vc83sui6cT0S6wTn3kHPunXbeahkM8Uy03TvAQvyAhHaZ2u+dtd9b+/Te2OYaR5nZz8xsjvl+6r+a2ZDovf7R346F0T30YTMb1Wb/SvPlWY9qc74T8dVfHmp5wTm3BD+o/pjo2B3+fbKe9ctLnlDyMDfshO9oOTP6d4WZXdSF/V4Etmt1jFejR8uH9B3o3ujeu/ClUJ+ObmYj2tnmaPw08DeBO81sC/MfwK8FfgOcg+9IvqvVPlvjRwieAVzI2tGEhwPfBr4CfA34IX424mGsu2QrwAb4afezo0bt74EH8R26OwM/N7MSfCnY2fjSQ8uA48yPFnkYCPGd5yuAR1tu2JFd8B9I3sPPNAGf9OzSGj4ikh2iToIT8CPUGjrbvo1ZwDjztjKzadGH3jlmlmznXMXmBykstLX17Tsa2FAdfbD/S9SwvsnMJpvZO1FDuaLVcTsa7NDSCL7GfAfsMjO7sW1cbUXfhw9YO/ii3U7V6Lpvihqu1fjR4G0diG9rPFlg38Mm/IeHprbvWZsSpuY7hqZHz4vMr1m8zPyAm+tNi75L7vszPslylfkE0JVALb5d1pEdo387aqeOBL6OL7N0JrAxcE03YroZP/r2Unwb9QLgW/h24Y+jbU6Lvu7MW/jr66zz49v4e16Iby9+D1/O7ZhW23wB+Jdz7gPn3Fjn3FmfPwwAy4FXWDvzbWdgKH5mN/Dp6Od227Nmdii+9ObfgMuA/VrtV4KvpjEQSEbX9xdbu5Z463b74ui13fDJzAuBDVn7PWytK59LXoqebxd9X/6fvfsOj6rK/zj+PikkIBCagIp67b1XrLh2Z+2uFZXVtXd/lrvWuOo6trX3hnXt/doLKrrYsWJ3xEKR3kPK+f1xbmAyJCGBJGfK5/U890nmzr0z3zuQM+ee8j034v5tBsZx1su8d8j8NzsQ93/kXODmeH8i7fxdcaPm/xk/fh63xMORuJH39xtj1mzkGjDGdDNunZwdgdsaO0ZEFtu0+GdPAGNMBe5vuiUzNMYAL+H+nhtoql0AN/u5DFjBuIbYVYEN4vv/VXFLuozIeLmWtI005yBcO8LLuNkv2xtj+uLK8XG48ncG8IwxplN8zla4AXkn4r5HM70BrGPmz2TZMd6XPsC5teUj4Mo+XMfsVNx3yhe474blaFwXY0xvXBvJLNIarHHfdScBDxq3htpd8WsPwf2bP2OMMcCpwD647/vrgKOMMcqeJtIx6jNZpM/KG4Or5zVF9ffm6+9FcT18FVwb9MvW2gkZx2yP+266DPcdsUd8LLhrPgW4Fff5VeDqrwAYYw7ElbmnWWufyXjddYBRcTtFus9wdf5V0/Yt8P3EorXLS76w1mrL8g2XS9/i8kYngLvjxwMXct45uPQeBpgO/A2Xb/oH3AiLKuDv8bGV8WuWp//eyGsegmsosMQzGzPO3zx+3D9+HALvAa+lvcbg+LlVcI0TU9PfCzcCxKY9PiU+fqf4cQ9giYy4huG+oLriCs8vgEvj596MP7uu8RbiUiVVxK97H1AcH7sMLn3h9PqYcClTLG52TP11bpH23rvE+wb5/r+iTZu21m1pf79bt+DYFPBw2uMnceubFOFmdX+KuyG/sb6MBoL492OBW3A3z5vF5+8aP/cfXGUsBTyS9l51cXl0ZXzc77gK22O4TqkBwAq4gRKP4DpBX4vL6K7AoPi8aXH5dWdm+RW/V/1xu6Tt+xW4Iv59BG4290HADXFca8axWFxa7X/gBmBYYPW017kF+LqAPsO9cN9Rx8evv2X8vAWSmb+nfb7D4t8vxzUUnYRrGKoCjvP9d6JN2+JuuDpobfz/vxY4YCHH19cV12zi+TKgT/z70rjG1lHx40qaqdPGf9tVwHlp++4Efo9/HxKfEzTyvsOAEY3s/xO4g4zyNI7BApXx43l/7/Hj0+LypwduwEYdcMhCPpthuNHVlwOvxvtC3IyTIcR1aJqvzz6CSylVFD93ZH3cuAZri1vjpmvaeUfQeL19WFxudY0f34ybQZgZ98G4UdZluEGGZ+IaRGbjZgn9DFwUH9sD6BL/HuC+g15Me7/MGBr8mwFLxz9LcKPFLXB2vM8Cr6Sdu228b7f4ervhOmf/1cTn/1F8/AOA8f23pU1bPm64+/m6uDwZEP+0wLULOS+FK/f3jo/fKC4vh8XPN9UusGT8frvjOqt+wA1Q2BFXL62uL5My3q+ptpGhuEwb9ccdW19GpZVXB8bPdYrLnFtxS6HMwnWSdgW2jI/9S3xt3zVx3UF83KA4jkPi/d/g6r3DgKHxvtaUj/WveyxuELgFBsTPdcZ9x1yaEUv99aVv/4qfGxQ/Pift+IeA79MebxUfsyOuo6AaWCs9dm3atLX9xoL36RfEf4ud0/Z9ALzezGuo/t70ZzMso1ycCmzQyLX3ww1YKcJ16E3HtYF0xtWZb017zRJcu3YK1wk4E7imiff/AXiikf17xO+9Jc1/P7WkXX7e/6HM/0/acnvTzMPccrx16dCOxxWaey3k+A9wle1NcQVt/QjfFXEVxU60cl0Ra+2D8fnX4Aq1zBEdH8XHjQUmAcviRnJ8nXbMqPhn/QiPH6y1zaX9qW/geMkY8zjQ06ZNgU+zCa5g/RL4wFp7brx/HVxBOD3eLsMVxj1xHbGHAqOMMftYa3+P4/q5PiZr7W+4RpH0ESlfNBOviOSOg4HRuIaEligxxvQ2xhyJW9fuUVx6oFWBk6y1D1trT8TNSj4x7bzDcTfdg62178f7zgLexVXMn8NVyvY18xfY/tpaew6uARhc5es23HqBRbjZGkfhvg8Ot9Y+iqvw9cZ1pNW7xlp7B25ACcDGTVxbeXxtp+EqojcYt6bTZrjK4nPxa0zDNaQcAbxvrT3LWnsnrsMv0w4smA42nz/Dp3CdqDfhRra/18RxCzAuVfhJuA7ae3ANT69lxCGSc+IZcLcAz+A6aO4G7jTNrw01Pf7ZrYnna4FTjTG/4QYFbIO7qW6JlXB14My66dLGrQ/VKsale+uO+9tvrYdxddIEbjDEXFxZhjGmZ1pZ1pg3gK3isqOxsra5+uxawEhrbV187E9p59XPDvwC9+/wa/y4fnZJY/X27621M+LfpxHPFsrwAe67ZSNgNebfl5QDmwPLM/++pBq3XMMEXKfiyjT8913YvUO5Meb5OP762ULp56fX4+uvN4qPn4ZriGlqNs0xuIb0XdHMQ5F2Ya39CteRdiyuDNocV19v6dp9z+PS62XOPmyqXWAJ4Dtgddz3yQjg/fj3NXBLvcxqJM6FtY00p77dZC6uzrtsHF9nXAfgdObfn9SXRy1pg3gT2MEYMwBX1mZ+N7SmfEy3BjA9/i7BWjsb1zjc1KydQ3CdnhcD55u0FH8Z77EG89uHoGFb0V24ztSRxpg7mJ/mT0TaX309q1Pavk40n7Jd9ffm6+9f49K6/hWXzv91Y0zmWuV1uHaEKbjB1V1xn9HKuDrzm/UHWmtrrLVT44f1SwNc1MR7T6fx+nl9ZpFpafsa+35qabu85CF1HuaG8bhC9guA+GZ5MvP/yJvyIW5kwGG4guJH5i9SfWi8b1TjpzbNWjvNWns6rsF3nTgdRb30KdBdcCMjMtdotPHP+v3NVgLjjsj1getxhezHxpjGpkfXF8SjgN3M/PzLxbiUWVtnbONwjcZD6o8xxhzXSLz1MafvV8VVJMfFZcTeuA4lu7DjY/viRhjfiWuYuIT5N82ZFdn0m+nNcaPd0lP2NNWAUV++fRv/nJLx+vUVxJ60bLDDJ/HPBimgGvFUfG1X4ma2/0rzjaprpb02NGx8xhizPK6Sm9lokc+f4Rm4kYtn4DpYL2viuMbUN46HadezG003YIvkiqNwjQiHWGtfxA0CmIwbtduU+vrpOk08fwquM/8KXMPtfa2Ip6l6XlPPLcyGuMaM+hlp6ToteHjam1o7BtcJuDfzUx5NiztcxwDPNnP6O7h7uR1w5WBmWdtcfbYM19BRrzjj91ksWG++J36+sTpwVTNxuje29gfcwMJD4vf4NP6emYi7LzHM7zxM4urnp+EGQr6V8XILq4c/gxuQsjuNl9fp59dfe4KG19to+W2t/TgehHIDLoVeUw1kIrIYrLUX4wYVbIRbu28p3KzllpxbjfteOJiG6+s21y4wAlf32wY3Q+Rt5nceNlhPNuO9Gmsbacl3QWPtJsW4+nRmfC/Fx7WkDeJ13PfCjsDouOxN15ryMV1L2kjSfWKtfdNaewFuMNzxTbxHk21F1tovcSmtH8INWhxhjFmiifcTkbZVn640PU3pUjRMY5pJ9ffm6+/TrbXD40lBB+PK4AMzjrkbV4YfipvV+Eu8v77sq6NxX+PaMBpbOgBcf8IacadpunVwHcLp614u8P3UinZ5yUPqPMwNn+AqkmuAW0AVl1rj5/hxj8ZOikcgfIeboTjSOtNwnYi7Ax+njTheKGPMYRm7/sAVsumND0F87Nq4URHf4r5A1k47pv73FlX+jTGBtfZPa+2p8bX0xDXOZppurR2Oa3DojxsZDC5dR9+4kB4eHzMaN8qkzFp7L64R/BdcmpJRwIrGmC7x+y+Ha/T6siXxikjO2AM3kuuhVpzzOi6dzirW2j2ttdNp2c30W8DAjHK0uQYMiG+s0zo2M/PTF7XwvTMbdZuqXJ+BSyNXzPwc/s01qjbX+Ayu0aIO1wCTLp8/w6+stW9Za6/GjRg8ronj0tXfnNR/fufR8Fr2b8FriGSzLsxPV1r/91hDfBNsjOmeeSNrrf0OV+86Kn3dT+MchWtI/tJae7219mca1jMX5idc2ZVZN/0tbfRui8SxXYSbJfIc8wcq1HcordXYeRkexJWXg3AplcF13k3EjcpuVDwL5n1c2W1ZcKZzc/XZP3AzbOqtl/b7N7h/sz/S6s2fMX/QxeL4EFeX/9VaOzHe9ynuviRlrf0z3rcdbsmD+3EppVZr6RvEazOujUvr9BputHRzvol/zkm73vfJuN54vZdMtbj/yyLSDqy1v1prP8Glx59GvIZ2U+0fGe7CDXjbKm1fo+0C8Sy6EbiZG+vi6pxv4TIbrc6C6x0urG1kCtA1XrcPGv8uCOLX6YmbUfNtHF8/4PO0+L7HDbxoqTdwgy4OJ2NQySKUj+lGAd3q1ziMv1tWpOVtJE2VlaNo+PnUfzd/GbcDpay1h+PWNlsRWN+4NdC7tiJ2EWm9j+KfWwMYY1bFdWZ9GD9W/X0R6u+NyCwbt8MNbn8GV8+sn5n4bfx4YNp1mLTJPF/g2nL+bozZo5H3eQTXTp5IO78rLsvRM9ba9PaOIH5+3vdTK9rlJQ+p8zAHWGtH4m6sHzDGHIRLh1EN3GeM2QKYaIw5s4nTP8AVNp+m7fsUN2KkVSlLgdONMY8aY/Y1xhyNm9H4VNzwW+9uY8wBuEW2p+FG4N0IDDLGXGyMGYxLXfFSI6Pg6k0BMMacaYw5BbjGGPOwMWYfYGdcpby5jseHcCk0zo5nFl0NbG2MuckYs7cx5jLcbJeBuBQYR+E6DXvgvujuwK0Jea8xZn9c6rgJuMK2yXiBwfE1NpdiSkSyxyG4tJafpe9cSIPEBGvtuxnlV/0Iu/SK7Fo0vJl+GFeWXG+Mqb9Rb64Bo6XacrDDV7i0Sz8AZ8XlZ3ONqs01PoMbMfeJtXZKxv58/gwzNdZQMiV+/fpUpSvF+3+Mjy/LuJ6xbRCHiE8v4wYbPGiM2ccYcwturdGXjDEBrrP/hkbOOxU3KvhFY8z+cR1yGG72wjhgJWPMYfHrbdjSYOKBdPcBpxljjjLGnI4b/dtY6uXGVBhjdjHGHI5LHfQX4LC43PkeV/893hizJ250bropwJrGmKONMfvF+57EDSLoQTxS2Vo7zlq7jLX2HwuJ5Q3cmn3vZtz0Q/P12fuA1YwxV8f14HPTznsQ9/k+bow5KH7+ExqW94uqpfcl44BNjDEH4ur1/VvxHtNwI6j3iu9JHlzI8a/iGlzuNMYcbow5FDfLaFDGcVcZY54yxhxgXPq9U3H3Qa35vhGRFjAuvf2Tcdn/T9zg4AuttbNb0P4BgLX2G9ygigFpu5tqFwDXQbghMN5a+z3wOW7w2No0PvOwubaRj3EDZM5Ney7TdXEZdy9uUNpQ3NqOxcCTxpj9jDEn4wZv9GruWjOu+yfcoOhtWXBGemvLx3T/xXViDk37TinBZRJpzFbGmN2MMZfi7gmaeq+bgRWMMTfHn8f1uBk0b+AyQ91ijNkL14FRhbtPeRb4yWgWoki7sdaOwi0P8i9jzN9xGSimAI+q/g4sWv29PoZ9cPXbWbjsT+nGAdsbY/6GGyRdGr/2ZFy6/BOMMefFr/EUcedufMx9uHTXdxg36Yi05yLcLPahxpgT4td/CXePln4fAI1/P7W2XV7yiDoPc8cBuFQWQ3HpO3az1o7GLYg6labzNNevC5V5kw6t7zy8DJdW7V5cB+CzuNRT6d7FjfLrG8c41bq1AE7DjRi8HTdSJXNqdrqHcRXGSlyj6i24UXH34mbDHBd3qDbKWluDmwbfHzjGWvt4HOeeuJkgOwOX424mPgD+hau0voi7KfkJ2AV3o3A/rpF3Wzt/LZdMH8bnHgLsxIJT3kUkyxhjeuH+zh/K2N+iBokMr+JGgt1gjDnQGHMzbrTWzRnHnY2biTfUGGNovgGjpVo72KFZ1tpaXPlYP3u7uUbV+4AdjTH/jCvvR9W/Tnx9f2HBRoum5MtnuFF8Q3AmLtVIY7NaP8Y12uyN+07sDhB/x9wG/J8x5qy4MeoR5q+zKJKT7PxUpWvhBsDthJthezuuIXAKbpRu5nmv48rprrg64JW4eu9xuHVMv8L9zayA+7ttjROBx3Gpfc6NX/uKFp67Oi6V8+W4kcWbWmtfjWOehVuja2Vcg+rrNBxEUN/IkiROpRc3hnwKvBL/3hr1ZewbmU8spD47FHe9h+LqwbelnTcDV8bPxjUU/TN+n89bGVtjWnpfEuLube7B/R+JWvoG1q3PcjywCm4d3P/iZi82dXwd7nP6Jj7+37hGpNcyDj0a93/xLtxn9xju3kZE2t4s3KzBobgZZ2dYa2+Kn1tY+0e6u9IfNNMuAK6+O4s4TXJcNgwHJjYx6Lm5tpFH49c/E9cO0thaiC/i2jk2Ava31n5vXSrn7XFtKQ/gvqvuxi1j0xqNfje0tnzMOHca7ruhAndt6wA7WWt/aeKUO3Bl95G47/xrm3jdd3AzX3bD/XtPjF/X4r6jN8N1PG4EHGStHRfHPAnN/BZpbwfh6tu34Gaa7Rl3Yqn+vmj199VxZf8juM9np7jcT3cSLgPIPbjBI+l15tOB63DpX+/FDVLJbNc/Hjfg5PZG3n9fXPl9Ae6znwVsba39MeO4Bb6faGW7vOQZa602bYu94Tr6LFDuOxZt2rRpW9iG6xizwAoZ+9fD3Yz+o5FzUrgUEo293rK4EWxzcCml94v3B/H7HBs/Pi5+fEr8+Cigfo29T3Brgi3wXvE5Q+LfV894vB1u9lwVbjDDmvH+QfFxu8SPy+PHlRmxZx7XCfgVl6+/M26WyAu4huRfcQ0NfXCV2rtwjTc/4RoFbBzf+vHvOxbYZ1i/TcLd1JSnvXcy/n1d3ALp03ANTSOAYfFzZbgbgvqbsdeBjXz/vWjTpq39NtyN/xxgsO9YtGnTpk1b+2649VwtsLrvWLRp06ZN26Jt+Vh/1/eTtqY2Y60mScniM8ZUAhcCna21czyHIyIiHhljzgAuAXpapXQTEWlUnDppW2BXYEWVlyIi+c0YMwQ3o2QN61KriohIDsnX+ru+n6QpJb4DEBERkbzzM3BqvlSkRUTayU24dHQHqrwUEREREcl6qr9LQdHMQxEREREREREREREREREBoMh3ACIiIiIiIiIiIiIiIiKSHdR5KCIiIiIiIiIiIiIiIiKAOg9FREREREREREREREREJKbOQxEREREREREREREREREB1HkoIiIiIiIiIiIiIiIiIjF1HoqIiIiIiIiIiIiIiIgIoM5DEREREREREREREREREYmp81BEREREREREREREREREAHUeioiIiIiIiIiIiIiIiEhMnYciIiIiIiIiIiIiIiIiAqjzUERERERERERERERERERi6jwUEREREREREREREREREUCdhyIiIiIiIiIiIiIiIiISU+ehiIiIiIiIiIiIiIiIiADqPBQRERERERERERERERGRmDoPRUREREREGmGMCYwxc4wxp6btG2qMGRT/foIx5jNjTJ9mXsMYYy43xrxrjBlmjHncGFO+ASiPAAAgAElEQVTazPFDjTG7tOmFiIiIiIiIiLSCOg8lJ6jhRkREREQ8eQ440hjTrZHndgAuAA5q5vx1gM2stVtaawcBxwN1bR6liIiIiIhkBbVlSz5Q56HkEjXciIiIiEhHmwncDpyRvtMYszrwG/AisEcz548G+hlj9jLGFFlrx1tra40x/YwxTxtj3jTGfGqMWeA1jDFnxI0Fw40xyXjf4caYT4wxbxljbmyzqxQRERERkbaktmzJaeo8lFyihhsRERER8eE2YG9jTN+0fYcBT1pr5wKjjTFrNXaitXYKsB0wEPjAGDM4fqoaOA7YFbgUODb9vHhU8iBgG2vtVsDKxpiBuIaGi6y12wJXtc3liYiIiIhIG1NbtuQ0dR5KrlHDjYiIiIh0qLieeSVwfryrCNgXOM0Y8zSwGnB4M+ePtdaejauLHmOM2QZYCbgWOAdYFeiScdrG8f7XjTHDgJWBZXF11ZWMMTfEryEiIiIiItlJbdmSs0p8ByDSGtbaucaYxhpu1jbGnAL0wTXcnNXE+WOBs+Pp4i8YY0YDs3EjQL4F5tB8ww1AD+Y33BwTN9w8DaTa6DJFREREJPs8CJwKTAUM8LK19mQAY0wR8JExpthaW5t+kjFmNWC6tfYPa+10Y0wKV5/8P+Bya+17xpgjGnm/L4F3rLVHxq/TD5gODLDW/id+zx+NMetZa6e1yxWLiIiIiMgiU1u25DJ1HkouUsONiIiIiHQoa22dMeZC3NolK5E20zB+7kNgR+CljFNrgfuNMWXx45FABHQFhhpjfgc+b+T9XjLGbGKMeReYC0zDjVI+yRizAa4e/ILqnyIiIiIiWU1t2ZKT1HkoOUcNNyIiIiLSEay1KWBI2uPncXW/xo49pon9PwDbN/LUQ/GWeXz6+10MXJxxyEnNRy0iIiIiItlCbdmSq4y11ncMIiIiIiIiOc8YsylwRdquWmttYx2HIiIiIiIiIllLnYeSl9RwIyIiIiIiIiIiIiLZTm3Zko3UeSgiIiIiIiIiIiLtyhgTAN8AobX22njfUGCotXaYMeYE4Ghge2vthCZewwBJYCugGpgAHGStrW7i+KHAw9bazHSAIiIi0owi3wGIiIiIiIiIiIhIQXgOONIY062R53YALgAOaub8dYDNrLVbWmsHAccDdW0epYiISIFT56GIiIiIiIiIiIh0hJnA7cAZ6TuNMasDvwEvAns0c/5ooJ8xZi9jTJG1dry1ttYY088Y87Qx5k1jzKfGmAVewxhzhjHmXWPMcGNMMt53uDHmE2PMW8aYG9vsKkVERHKcOg9FREREWsEYExhj5hhjTk3bN9QYMyj+/QRjzGfGmD7NvIYxxlweN14MM8Y8bowpbeb4ocaYXdr0QkRERERE/LgN2NsY0zdt32HAk9baucBoY8xajZ1orZ0CbAcMBD4wxgyOn6oGjgN2BS4Fjk0/L66rDwK2sdZuBaxsjBmIm+14kbV2W+Cqtrk8ERGR3FfiOwARERGRHFSfbukua+30jOfS0y3d0MT589ItAcQNJ0q3JCIiIiJ5z1o71xhzJXB+vKsI2BdY2xhzCtAHOBw4q4nzxwJnx6lPXzDGjAZm42YzfgvMAbpknLYxsCrwuls2kR7AsrhOxmOMMTcATwOpNrpMERGRnKaZhyIiIiKtp3RLIiIiIiKL7kFgC2A5wAAvW2v3sNbuBWwD7GCMKc48yRizmjFmaYB4EF8K1xF4HnCdtfYCYGwj7/cl8I61dlC8VuLOwPPAMtba/wCnAHcaY7q37WWKiIjkJs08lMUShFERsDSuspe+LQt0B0qBTk1s6c8BTEvbpsbbZGAcMD5tGwv8kEomZrb7BYqIFJAgjDoBA3Bl+IB4648rz7s1sxXh0gQ1tc0B/sSV501uqWQi12be3QZ8ZIy5KW3fvHRLxpjRxpi1rLVfZZ5orZ1ijNkOOA04zxhzrbX2AeanW5oM/BU3EvrZ+vMy0i3VxulO09MtPWOMCdrhWkWkgwRhVIorh9Pr1fU/ewPlQOeMn03d183Elb/12/jmHqeSidp2uSgRkQIXl+0rAisBSwG9gJ6NbPX7O+GyUtj4Z+ZWy4JlfOY2HvgllUxM6YhrbC1rbZ0x5kJcRo+VcDMN05/7ENgReCnj1FrgfmNMWfx4JBABXYGhxpjfgc8beb+XjDGbGGPeBebi2p4OA04yxmyA68B8wVo7rS2vU0SyRxBGZbh27GXSfi6T9rgXrl5dBBSnbY09BleOTM7YJgBj4u2P+p+pZGJWu1+gSBsz1lrfMUiWC8KoBJdebUNcZTe9k3AZXCdgR7PAL8BXGdsoFcYiIs0LwqgXrkzfAFiN+Q0ZA/CXlWA2LsXQKODrtJ8/pJKJak8xNSrunKu01g4xxhwKbIrrRL0PuAV3HXW4dEvvWWsbTbeU9nrdgBeAc1kw3dJO1tpBxpihwMPA2sDRuJsQcKOs/41rMDkGWAF42lr7ehtdroi0gyCMKoBNgLVYcABeP/yUxRY3c/qzeBsZ//wxBwd3iIh0uLiDcCVgZWCVjJ/L4RqcfRgHfBNvo9J+H51KJtQoKCJ5JQijYmB1YKN4W4X5HYS9PYY2BjewoX77AteOPddjTCLNUuehLCAIo+WBzeJtU1wDc2au+GxVh0tZ8TXzOxRHpJKJ730GJSLiSxBG/XAV5g3TtuW9BtU61cAPuIr1/4DhwKc+Z8dkdB4WAR/iZstfCuxprT05Pq4I+AjYxFpbm/EaqwHTrbV/xI/vBx4DjgQut9a+Z4w5Ajgso/MQ4G/W2iPj8/oB04EB1trv4vf8EVhPo6ZFskPcgLEWsHnatjpuhkMumIkrg9M7Fb9IJRMzvEYlIuJREEYGNwhvU9xgkE2A9XCzwXPFLNyAtY9wdezhqWTiJ78hNWSM2RS4Im1XrbV2e1/xiEh2ievZazC/o3AjYH1ypx27GlcOf0Fax2IqmfjNa1QiMXUeFri0Uc/pnYX9vAbVPkYDrwOvAa+lkonxnuMREWkXQRgtg0vvswMuveUyXgNqHzOAEcSNHLhBIh2Wyjq98zB+/FdcuqXRwOHW2mFpx94GPGWtfSnjNVbGpT1NT7d0CnAAUAnUp1taL73zME63dD6wCw3TLV2Cm0lqgJHW2hPa+LJFpIXiQRvpHYUb41Kp5ROLG6jwNm7m9KupZEIDFkQkb8WzCjcFtoq3LXDp7fLNGOBd5tezRyqltYhki7gdeydga3Kvo7A1fgNeibdXU8nEJM/xSIFS52EBCsJoBWCveNsSf6kzfLG4hbJfi7e3tH6iiOSqIIy64joJd4y3NbwG5EcN8CmuAfuZVDLxqed4RKSAxCOetwH2BXbDpQ8uNNW4xuYXgBdSycQCa72KiOSaIIz64Mr13XGN1d39RuTFDOA9XIr8p1PJxGjP8YhIgQnCaBVcOfxX3OANH8tn+VSHmyH+Mq4zcUQqmajxG5IUCnUeFoggjDZgfofhup7DyTbVuBksrwFPppKJLz3HIyLSrCCMBuBmqO2Jm9VSaJXnhfkFeBZ4Gnjbd8Va6ZZE8k88A2V7XIfhXrg1TmW+X4AXcZ2Jr2tNchHJFUEYrYVrpN4dV8/2tR54tvoEeArXkai2ExFpc0EYleAG5v013lbxG1HWmQq8getMfDmVTKT8hiP5TJ2HeSoeAb018zsMc2l9K99GAvcCDym9qYhki3jk89+Ag3Cj7XJlrSzfJhOPlMbNhpntOR4RyVFBGJUDO+M6DHcHeviNKGdUAW/h0js/nEomJniOR0SkgSCMNgYGA3tQmLPHF9UPuDr2U8D/UsmEGhhFZJEEYdQNNzh6d1x9u8JvRDnlY+AeXDv2ZN/BSH5R52GeCcJoI+BYYG+gt+dwcl0NbhTHvcCzqWSiynM8IlJggjDqjivPD8LNcCnxG1HOmwo8BNyh1KYi0hJBGC0BJJifkjTf1i7saHOB54G7gZe0jpaI+BIPzDsU+Duwjudw8sFvwH3A3alk4kffwYhIbogHbxyNa/NQPXvxVOEGdNyDWyexznM8kgfUeZgHgjAqA/YHTgA28xxOvpoCPALcl0om3vMdjIjktyCMNgdOwjVWl3kOJ199CtyJG503xXcwIpJdgjBaHVe3PozCXOOqI4zBNTTfmUomfvAdjIjkvzhD0y7AEbhUeJ38RpSXLPA2cBfwWCqZmOM5HhHJMkEYdQUOBo4BNvQcTr6qH9Bxj+rZsjjUeZjDgjBaDjfL8B/Akp7DKSQ/AEOBW1PJxETPsYhIngjCqBNuHcOTgE08h1NIZgNP4Bqv3/IdjIj4Ezcq74HrNNS6pB3HAq8ANwGRRkmLSFsLwijANVIfBiztN5qCMhE3A+aWVDLxk+9gRMSvIIw2xJXFB6NZhh1pOK4sfjSVTMzwHYzkFnUe5pggjAyuMeNE3Ei5Yr8RFbQZwO3AValkYozvYEQkNwVhtDRuIMjRQD/P4RS6z4ErcWty1fgORkQ6Rpwi+mjgZGBZz+EUuhRwC3CXBumJyOIKwmhtIMQN0FP6f38sbkmYy1PJxDDPsYhIB4qXAKifZbiR53AK3VTgRuAa1bOlpdR5mCOCMOoCHIkbCb2a53CkoSrcTMTLU8nEz55jEZEcEYTRusA/calJSz2HIw2NBq7BrY0403cwItI+4sEbp+IaM5SaNLvMBm4GkqlkYoLvYEQktwRhtCWunr0bYDyHIw0NBy5OJROv+A5ERNpP3I59EnAm0NtzONLQDFw9++pUMjHedzCS3dR5mOWCMCoBjgLOB5byHI40rwZ4GLgslUx87TsYEclOQRitAVwE7IcaM7LdBOA/wI2pZGK672BEpG0EYbQabibKwWi9q2w3HbgWl+ljmu9gRCS7BWG0G67TcCvfschCvQ9ckkomnvcdiIi0nSCMynGZlUKUWSnbzcJl1LtCGfWkKeo8zFJxetIDgIuBlT2HI61jgaeBS1PJxMe+gxGR7BCE0cpAJXAQUOQ3GmmlycB1uJF5WiNAJEcFYbQkbvDGUSh9Xa6ZBFwB3JBKJmb5DkZEsksQRvsCFwDr+o5FWu1T4BLgqVQyoQZKkRwVhFEnXMa8c4FlPIcjrTMHuAuXUe9X38FIdlHnYRYKwmhn4N/Ahr5jkcX2MnB2Kpn4zHcgIuJHEEbL4xozDkON1bluLC4TwN2pZKLOdzAi0jJBGJUBpwDnABWew5HFMxa4FLg9lUzM9R2MiPgVhNEmuFTzW/qORRbbl0CYSiYi34GISMvFGfMOw90nB36jkcU0F7gXl1FPy3IJoM7DrBKE0aZAEtjOdyzSpmpxuaTPTyUTU30HIyIdIwijnsC/gKNRWrx88zlweiqZeN13ICLSvCCM9sfVr1fwHYu0qV9w37H3ppKJWt/BiEjHCsJoAHAZcAhaBiDfvACclkomvvMdiIg0LQijIlxWpQuBVTyHI21rLnAVLrX0bN/BiF/qPMwCQRitjhtBu4/vWKRdjQfOxjVy6A9PJE/FaaeHAJcDS/qNRtrZ88AZqWTiW9+BiEhDQRhthluzdAvfsUi7+g74ZyqZeNJ3ICLS/oIwWgK3jtb/AZ09hyPtZy5uyYCLte64SPaJZ33fDqzvOxZpVyngJK1NW9jUeehRvIjsv4DTgWLP4UjHeQ84IZVMjPQdiIi0rSCM1gNuQqmTCkkNcAtQmUomJvkORqTQBWG0HG6m4YFoNkoheQo4PpVMjPUdiIi0vXiGy+G4QddLeQ5HOs5YXGfxfRqALeJfPIDjEuAk1I5dSJ4FTk4lE7/4DkQ6njoPPQnCaAvgbmA137GIF7XArcB5qWRiiu9gRGTxBGHUHTcY5ERUiS5U43AN15r9IuJBEEadgfNwg/LKPYcjfkzGpZQe6jsQEWk7QRitBtwDDPQdi3jzPm72y4e+AxEpVEEY7YobNLu871jEi1m4juOrUslEte9gpOOo87CDBWHUBTda7mSgyHM44t943Ei6oRpJJ5KbgjA6CLgajYIW51HgxFQy8afvQEQKRRBGGwAPAmv4jkWywsvA0alkYrTvQERk0cWzDU/DNVZqUIjUAdcA56aSiSrfwYgUiiCMlsSlET7IdyySFUbhsum96TsQ6RjqPOxAQRhtA9wFrOw7Fsk67wKDU8lEyncgItIyQRj1Bu4A9vYdi2SdCbgOxEd8ByKSz+KG5bOBi4BSz+FIdpmBG6B3swboieQezTaUZnwJHKplYETaXxBGQ3ADpXt5DkWyz0PAaalkYrzvQKR9qfOwA8Q5oZPACWjtFWnaVOAfqWTicd+BiEjzgjDaCRiKZhtK857EpTId5zsQkXwThFEA3Ads7TkUyW5v4+rX3/sOREQWTrMNpYWqcQOHkqlkotZ3MCL5JgijlXBLLe3gOxbJamNxE2Fe9x2ItB91HrazIIz+AtwJrOA7FskZtwOnppKJ2b4DEZGGgjAqxw0GORkNBpGWmYTrQNQsRJE2EoTR4cD1QHffsUhOmA1cAFyjRmaR7KXZhrIIRgCHaYCISNsJwugYXIrgzr5jkZxQh1ue7SLVs/OTOg/bSRBGnYD/AMejBmZpva+AA1LJxFe+AxERJwijdXFraq3tOxbJSTfj0nrM9R2ISK4KwqgXcBuwn+9YJCf9D9gvlUz84TsQEWkoCKPBuPK9i+9YJOfMAs5MJRM3+w5EJJcFYdQVN5lBaxvKongLOFj17PyjzsN2EITRssDjwKa+Y5GcNhs3A/F234GIFLIgjAxwKnAZUOY5HMltHwJ/SyUTv/gORCTXBGG0Iy5d9NKeQ5HcNgbYN5VM/M93ICICQRiVAtfiBl2LLI5ncGshTvcdiEiuiQdKPwas6jsWyWl/4srhl30HIm1HnYdtLAij7YGHgT6+Y5G88RhwVCqZmOo7EJFCE4++uxfYx3cskjcm4SrUL/gORCQXBGFUAlwJnIKyeUjbmAuckEom7vQdiEghC8JoGdy9rtKUSlsZBeypNKYiLReE0RHAjShNqbQNC1wBnJdKJmp8ByOLT52HbSSemRICFwPFnsOR/JMCDkolEyN8ByJSKIIwWgV4GljTdyySdyzwb+CCVDJR5zsYkWwVhFF3XDaPHX3HInnpVuDkVDJR7TsQkUIThNF2uEHXfX3HInlnKi51ngbqiTQjnvl9A3CM71gkL72La8f+1XcgsniKfAeQD4Iw6gI8imsIVMehtIcAeDsIo0N9ByJSCD67YIMdDHUjUMehtA8DnAu8EoTRkr6DEclGQRgth7vpVMehtJdjgTeCMOrnOxCRQhKE0VnAq6jjUNpHBfBcEEbn+A5EJFvFdZ83UMehtJ8tgZFBGO3sOxBZPJp5uJjiVBvPABv5jkUKxjmpZOIy30GI5K3KitOAK1+r3eCdf1SfOch3OJL3fgR2SSUTP/gORCRbBGG0MfAc0N93LFIQfgP2TiUTH/kORCSfxYOu7wP29R2LFIzHgSGpZGKm70BEskUQRpsCTwLL+I5FCkINcGQqmbjPdyCyaNR5uBiCMNoE13G4lO9YpODchEuzpHR3Im2lsqIEuBk4qn7XxdWD37urdrct/AUlBWIC8NdUMvG+70BEfAvCaC/gQaCL71ikoMwBjlHDhkj7CMKoF/A8Wt9QOt4XuHUQf/YdiIhvQRjti6tnl/mORQqKBf6ZSiYu9x2ItJ46DxdREEZ/A+5FC8qKP0/hcvnP8R2ISM6rrOgMPAYk0ndby+z9516Q+tCuvoafwKSAzAIOTCUTz/kORMSXIIxOB65ESyuIP9cB/5dKJmp9ByKSL4IwWhZ4GVB9WnwZA+yYSia+8h2IiC9BGA0B7kTLbYk/1wGnpZIJdUblEHUeLoIgjA4H7kYNG+Lfu8AeqWRiku9ARHJWZUVPXHq8LRt7usYWjdmi6oaS8fTU2nTS3mqBE1PJxK2+AxHpSEEYFQPXA8f7jkUEt5b94FQyUe07EJFcF4TRmriOwwG+Y5GCNwnYNZVMfOA7EJGOFoTRycC1gPEdixS8R4DDUsnEXN+BSMuo86uVgjA6CrgHfXaSHbYE3g3CaHnfgYjkpMqKpYG3aaLjEKDE1C31atmZY0upUeVG2lsxcEsQRpf6DkSkowRh1BV4FnUcSvbYH3gyCKNy34GI5LIgjAYC76COQ8kOvYDXgzD6i+9ARDpSEEYX4GZ8qeNQssEBwItBGHX3HYi0jGYetkIQRscDN6ICV7LPGGC3VDIx0ncgIjmjsmIV4BUgaMnhX9UtPzwx97Kt2jUmkfmG4hYW19q2kreCMFoSVw6v7zsWkUa8gcvwMdN3ICK5JgijBG4Wr9avlWxThVsq4GnfgYi0tyCMrgZO9x2HSCNG4maDj/UdiDRPnYctFITRqcA1vuMQacZ0YK9UMvGG70BEsl5lxVq4RsG+rTnt3pqd3rqwZsi27ROUyALuwXUgqrImeScIo97Am8A6vmMRacZ7uAF6U30HIpIrgjA6FLfMS4nvWESaUAsckUom7vMdiEh7CMKoCLgN+IfvWESa8TOwcyqZ+N53INI0pd5sgSCMzkYdh5L9ugHPBWG0te9ARLJaZcXqwOu0suMQ4LDiV7ZKFI34uO2DEmnU34HbgjBSxgPJK0EY9cKVw+o4lGy3BfBqEEYVvgMRyQVxx+FQ1HEo2a0YGBqE0Um+AxFpa0EYlQL/RR2Hkv1WAIYHYbS670Ckaeo8XIg4N3TSdxwiLdQFiIIw2tR3ICJZyaUqfQPotyinG0PxDaXXr7SS+f2Xtg1MpElHATf5DkKkrQRh1BN4DVjPdywiLbQJ8FIQRt18ByKSzYIw2h+XNUHtTJILDHB9EEbH+g5EpK0EYdQZeBq3frNILugLvBaEUeA7EGmc0pY2Iwiji4HzfMchsggmA9ulkonPfAcikjUqK1YE3gIGLO5LzbGlP25UdWvfmXRWQ6J0lBtSycTJvoMQWRzx7K3XgI19xyKyCN4FdkklEzN8ByKSbYIw2gt4DM04lNxTBxyUSiYe9R2IyOIIwqgYeAZI+I5FZBH8BGydSib+8B2INKQRYU0Iwugy1HEouasnLsXSGr4DEckKlRXL4WYcLnbHIUC5qV7p1bIzRxnq6tri9URa4KR4wXuRnBSPhH4OdRxK7toSl+Gji+9ARLJKZcVOH5cdc25XZs3yHYrIIigC7g/CaCffgYgspptRx6HkrhVxMxD7+A5EGlLnYSOCMDoeCH3HIbKYlgReCcKoTTpLRHJWZUUf3EyX5dvyZZc2kza9o/Tqt9vyNUUW4vQgjC71HYRIawVhVAI8AmhdZsl12wBPxf+nRaSyYiDwZG8zfeMRZSf+1oPpk32HJLIIOgFPBmG0ue9ARBZFEEbnAUf7jkNkMa0BvKylArKLOg8zBGG0M3C97zhE2sgAXMHb03cgIl5UVpQDzwKrtMfL71D86aAji194rz1eW6QJ5wRhdJTvIERaKggjA9wN7O47FpE2shNwre8gRLyrrFgLiIAlALqaOWuOKDtxQj8mjfcbmMgiWQI3u3wt34GItEYQRocDF/uOQ6SNbAg8EYRRqe9AxFHnYZq4kvAoUOw7FpE2tCbwXJwuTKRwVFYUAQ8AA9vzbc4reWCDTcw3o9rzPUQy3ByE0fa+gxBpoauBQ30HIdLGTgjC6DjfQYh4U1nRF9dx2GCQarmpXuWdslNmL2vG/+4nMJHF0guXvSnwHYhISwRhtCNwh+84RNrYjsBd8SBU8Uydh7EgjPoCzwPdfcci0g62BB6OF1AWKRRXAfu295sYQ+f/drqkR18m/9ne7yUSKwEe17q2ku2CMDoFOM13HCLt5HoN5JCCVFlRBjxFE0sCdDK1y7/Z6XSzivkt1aFxibSNpXEdiL19ByLSnCCM1gOeADRDS/LRocBlvoMQdR4CEIRROfAMEHgORaQ97QFc7jsIkQ5RWXESHdhgXWLqlnq17MyxpdTM7aj3lILXA3g+CKMlfQci0pggjLbCDeIQyVclwGNBGLVLanSRLHYnsEVzB5SYuqVf6nT2EuuaH7/voJhE2tIqaPC1ZLEgjJYFXgC0Npzks7OV6cM/Y631HYNX8RTYh4ADfceSj6y1jH/kfIq79aa4a0+qfv9m3nPVf6ZYasj1lFT0nbdvQnQtNVPHzns8d+z3LHf6E1RP/JWJL1wHxtB711Mo7T2ACc9fTbcN/0rZ0qt16DXlgX1TycSTvoMQaTeVFbvg0ih1+ACZr+qWH56Ye9lWHf2+UtDeA/6SSiaqfAciUi8Io/7Ap0B/37HkqtHXHkCnvivMe9x3vwuZ8cVrzPx6GFjovsmeLLHGNg3OqZk6jjH3/x+lvQYAUNSpM333uxBbM5c/n/o3tbOn0X3TfVhi9a2Y/tnL1M2ZScVm+3TkZeWrb4HNU8nEFN+BiLS7yopzgEtbenidZfJBc88b875dc812jEqkvVyRSibO9h2ESLogjHoAwwGtz9lOWtuWXa921lTG3HMSPbY5jK7r7KC27LZRDWydSibe9x1IoSrxHUAWuAh1HLabGZ9GlC65PHVzZtBz2yHz9tfOmsqfT1xMcfeGEyb6JE6d9/vcCaOZ8ta9AEz/9EV6bHcEYJg+8kW6rDoQU1yqwnbR3BOE0eepZOIH34GItLnKigB4EE8z69cq+mWri0qGvnVhzZBtfby/FKQtgHuAg30HIgIQhFEJbg1xdRwuhk59V6D/wcl5j6snj2HmF6/R/9CrsDXVjLnvdMpX2JDi8q4Nzuu8wkb0STSceD/7p48pW2YNum+2D+MeOZ/yYH1mfvkG/Q5scfu/NG814NEgjHZLJRM1voMRaTeVFfsCl7TmlCJDz4c7XVJyZPUZn71Rt+F67RSZSHs5Kwijj1LJxGO+AxEBiGfDPoE6DttVa9uy60167Xa6rDp/Yr7asttEKa6evUEqmZjkO5hCVNBpS4MwGgyc7zuOfFUzdRyzf/yIbhvtvsBz0z56lm4b7Y4xTa99Ou1/j1Kx+X4AmE7l2Jq52JoqTEknprzzAD22PftPGJUAACAASURBVLzdYs9z3YEngjDq7DsQkTZVWVGOq0j38hnGYcWvbJUoGvGxzxik4BwUhNGZvoMQiV0BbO07iFxXPWE0Yx88m7EPns30z15hzi+f0XnlTTHFpRSVdaF82bWp+n3UAufN+eUzxj5wFmP/ew6zvncDdE1pOXU1c7E11a4e/fb9VGx5EKZY40jb0I7ANb6DEGk3lRXrAPcBTd/AN8EYut1VetWqexa9+1HbBybS7u4OwkgdNZItzgf+4juIfLaobdkzvxlOSY/+dOq/8rx9astuM8sB98fZI6WDFWznYRBGG+Jy9Us7sNYy6bXb6LnDMQsUqnVVM5nz88d0Wb3pzH7Vk8dQO3MKZcusAUD3jfdk5lfDmPnVMExRMZ1X2pRpIx5n4iu3UDN1XLteS55aF7jZdxAibewmYEPfQRhD8Q2l16+0kvn9F9+xSEG5NAijzXwHIYUtCKO/0YHrzeazASc9QP9DLmfJfc5lxmcvUzdrKkWdu897vqhLd+pmTW1wTnH3vixz3D30H3wFfRKnMnnY3VRP/I3yYH2oq2XiSzfQZdUtqJs9jeo/f2HiK7cw++dPO/rS8tmJQRgd6zsIkTZXWdEFeATosqgvYQydry29ad1Di18Z0XaBiXSIrsBTQRhV+A5EClsQRtsA5/mOI58talt27aypzBj5Ij22bJjYUG3ZbWo3IPQdRCEqyM7DeMbVg0CZ71jy1YyRL9J5hQ0p7bnUAs9N//h5uq63C6ao6bWnp414jO6b7TvvcXGXCvokTqXnoCHM+fVLiso6U9JraSoG7s+U4Q+2yzUUgCFBGP3DdxAibaKy4ijgCN9h1Csy9Ig6nVPTlVnTfMciBaMU+K8aNsSXIIzWAO72HUe+MMbdphV37k6X1bbA1tViq2bNe95WzaQoI2WpMWZeQ0dJ976UL78+1RNGY4yh56Ah9NnjLGZ9M5yu6+9C1Zjv6LXjsUz7QMtgt7Eb4sY9kXxyE7DG4r6IMXT6V8nQTU4ofnp4G8Qk0pFWAR7UrBfxJQijXrh27KYbUmWxLWpb9uQ37qTndkdgiksb7Fdbdpu7OAgjLRHUwQo1V82VwOq+g8hnVWO+w1ZXMefXr6irmkn1pN+Z8u5/6b7J3sz8djhLHfafecfa2mpsXS1FpeUA1Ez7k+qJv9F5hQ0WeN3Jbw2lx9aDmTv2B0ynzpiiIurSGlKk1W4IwujjVDKhYeeSuyorNgBu8B1GpnJTvdIrZWd9sGXV9RtbigpysI50uBVwWRX+5jsQKSxBGHUDnsSNzpfFVDN1PEVlXSgq70pddRWzf/iAHtscypS37qX75vtha2uYM/oLKgYe6DoVq6soKutC9aTfKe7Wh6LSMmrnzKDqt6/mLQEAMPPLNyhbbm2Ky7vO62i0c2d7vNK8VALcG4TRuqlkYrrvYEQWW2XFocCQtno5Yyg+o+TRLSvMjLf/XTNYHe3tqG7ODCa+dCM10/8EC0usvhW1s6dS9fs3846p/jPFUkOup6Si7/zzqmYx8aUbqJ0+EVtbTe9dT6JT3xWpnvgrE1+4Doyh966nUNp7ABOev5puG/61UNbvSgAXABf5DkQK0t3AAN9B5LtFbcuunvQbU0c8DkDN5D+gqBhTWs4S8SxFtWW3mWLg4SCM1k8lE5q62UGMtdZ3DB0qCKNdgBd9x1FI5oz+nBlfvE6fxGlM++ApMIbum+w17/mp/3uU2hmT6LWjy/Iz6bXbKF9unQaLzAJU/T6K6Z++QJ+//h+1Mybz59P/xtbV0nO7Iyhfdu0OvaY88xOwUSqZmOI7EJFWc+scfkIbjIZuL6/XbvDWkdVnanSUdKTjUsnErb6DkMIRhNFjwH4LPVBaZO6fKSa9dhvU1WHraui67s50W28npv7vUWZ9PwIwdFt/Z7quuxMzvnqTWd+8Q999L2DO6M+Z8vYDUFQEtTV0H/g3uqzsshnXVc1k/GOV9Dvw31BcwoRnLqdm+p8ssdpWdN90b78XnJ9uTyUTx/gOQmSxVFasBnxEOw0MebRmm2Fn1Rw7qD1eW6B25mRqZ0+nU5/lsHW1/HHnsfQffBXFXVySitpZU/nziYvpN/jKBun5Jr91L8Wdu9F9032onvQ7E567iqUOv4ZJr90ep+szzPp2OF1WHcjML9+g964ne7pCL2qBbVPJxLu+A5HCEYTRCcCNvuMoNK1ty643ZfiDlFT0o+s6OwBqy24nbwI7ppKJWt+BFIKC6jwMwqgP8Dmw4PxjkcL2LLBXKpkonAJB8kNlxXVA1t+xXlp9yHt31Ca2WPiR0tgo6S6rbcGY+/+P0l5usGVRp8703e/CBufZulomvXIz1RN+pa56Dj23O4LOwfrUzpzCn88ksTVz6fmXIykfsBaT376fTn1XmDcSMA/NATZNJRNf+A5E8l8QRqcB/1nogSKFZ5dUMvGy7yBEFokboDcCWK893+bV2g2HHVV9xqD2fA+BmhmTGPffc1hqyHUUlbrVeya/fT+d+izHEms2HOM4/rFKemxzGJ36rQjA77f9g/6HX8u0D56kfLl1AZjzy2dU/T6KJff657zOyALyE7BeKpmY4TsQyX9BGK0LvA+U+45FJMtcmkomtAZoByi0NGq3o45DkcbsARy70KNEskllxQ7ASb7DaIlzSh7cYBPzzSjfceQCW1tNxVYHs9ShV9N/8BVMH/kCtbOm0XmFjeh/cJL+BycX6DgEmPH5q5jiUvoPvoJ+B1zMpFdvxdZWM/Prt+i63s4sufe5TPvwaaon/0H1+J/yueMQ3M3lI0EYdfEdiOS3IIxWBS7zHYdIlrorCKMevoMQWUSX0c4dhwA7Fn8y6OFOF78FBTSqvYNNHjaUMXcdT/dN9prXcVhXNZM5P38czyRsqLT3ssz++WMA5vz6JTXTJ0JdLd033pOZXw1j5lfDMEXFdF5pU6aNeJyJr9xCzdSCyh63InCt7yAk/8X3co+gjkORxpwThNFOvoMoBAXTeRiE0d8B5eQRadplQRipc11yQ2VFD+AeICcWrTeGzv/tdEmPfkwa7zuWbFe8RE869VkOcOmUMMUUlZYz55fPGPvAWYz97znM+v79Bc6bO/5nypd3bVzFXSoo6daL6gmjMaVl2Jq52JoqikrLmfzm3fQcdESHXpMnawCX+w5C8t6tQJnvIESy1DLAdb6DEGm1yoqBdGBmj82LRm0bdTrnXUNdXUe9ZyHpOWgIyxw3lJlfvUHVH98CMP3j5+m63i6YouIFju8+cH+q//yFsQ+FzEmNpLTXMhR3qaC4SwV9EqfSc9AQ5vz6JUVlnSnptTQVA/dnyvAHO/qyfDsyCKPdfQchee96YHXfQYhkKQPcpgHT7a8gOg+DMFoR3biJLEwFrnIikgtuJscWDC8xdUu9WnbWuFJq5vqOJRekj5Iu6T2AZY67h/6Dr6BP4lQmD7ub6om/NTi+tPcAZv/8CQDVk35n7tgfsXV1LLHWdswd9yNThj9Ip34rUdKjPzNHvc3EV25m7rgffVxaRzo+CKMtfQch+SkemLed7zhEstxhQRjt4TsIkRarrCgD7qKD24rWKvplq9c7nfF+CTXVHfm++ax64m9uIB5gSssoKluCujkzqJs7h5nfDqfrOtvPO9bWVlNXPQeAorIu9Nn9DPofnKR4iZ50XnHjBq87+a2h9Nh6MLa6CkwRpqiIuqpZHXdh2eNWzS6X9hKE0b7Akb7jEMlyAbBgWippU3nfeRiEUTFwP9DNdywiOWC/IIz+6jsIkWZVVuwBHOQ7jEXR3cxa5+lO53/gO45ckD5Keu6Y7zDGTTIt6d6X8uXXp3rC6AbHd1tvZzCGsQ+exfSPn6W097KU9OhPUWkZvXc6nj67nsKsb9+jfMCa2Lpqev3lKKa884CPS+tIRcCdQRhpZpi0qSCMlgSu8h2HSI64PQij3r6DEGmh83HZCzrcikVjB75TdurIMubO8fH+eaeomIkv38i4h89h7ANnUNp7WcpX2JAZI1+k69rbY4pL5x067YOnmDJsKACzf/6EsQ+cxZj7TqN60m/02ObQecdV/T4K6mopX3ZtllhjW2Z+8Rrjn7iY7pvs1dFXlw2WBq7xHYTknyCMuqGB/SItdXoQRuv4DiKfGZvnqeWDMArRWiwirTEaWDOVTMz0HYjIAiorlgC+BpbzHcriuLdmx7cvrPn7Nr7jyEbVE3+jqHM3irtUYK3lzyf+ReeVN2WJtf5CUWkZtXNmMO6hkL77XUhx117Y6iqKyrpg62rnpV6a9eOHzPzqTZbc46x5rztl+EOU9FyKotIyqsb+SI8tD2LcI+fR/+Ckr0vtSFpMXNpUEEb3A4N9xyGSQx5NJRMH+A5CpFmVFesDHwIlPsOYaLt9uk3VtavMpHNXn3GItNCuqWTiJd9BSP4IwuhK4AzfcYjkkP8BW6aSifzu5PIkrzsPgzBaBvgOUP5bkda5JpVMnO47CJEFVFZcAZzpO4zFZS21J1afPDKq23wj37Fkm+rJY5g87G5s1UzqqqsoH7AWnVfc2M0S/H/27jw8qur+H/j7c++dmWSyTHYSksCQECBssu+QuFtxrWvdd+suKnS0VmO1ltbWrxVbrdXa2qptbX9q61grLiyKgCCrEGRLAgRCyL7Ods/vjwlbDASynXvvfF7Pw/Mks74TJveeez5nURQgFET81MvgHDwZjd98hubipUi75DH49m1DzcKXICBgS8hA0tl3Q7GH95YP1lWg6sMX0O+KJ6EHfKj815PQ/c2In3gRYvIjooYbADCmZP7sTbKDMPNze7xnAvhIdg7GTOiKkvmz/yE7BGMdKnJpAFYCGCs7CgDUi+iNM3y/ya5HrEt2FsY6UQZgWMn82S2ygzDzc3u8+QDWAbB19ljG2FHuKJk/+yXZIazI6sXD1wFc2+kDGWPthQBMLpk/e7XsIIwdUuQaCWANJI+G7im6QO2Z/mfqtovMgbKzsIiwpGT+7ALZIZi5uT3eaAAbAeTIzsKYCVUBGFoyf3aV7CCMfUeR6yEAz8iOcaRmYd8yy/dc0gEkpMrOwlgnHiuZP/tJ2SGY+bk93o8BnN7pAxlj7dUiPJCjQnYQq7Hsnoduj3cieDklxrpKRXh/FlV2EMYAAEUuAvASLFI4BACFkOC1PxKMRXO97CwsIsxye7w3yA7BTO8xcOGQsa5KBsBLSDPjKXKlIbzXoaE4yT/0C8e9jZmo3Cs7C2Od+FHbymeMdZnb470MXDhkrKsSwPvQ9grLFg8BPAeAZIdgzMTGAbhXdgjG2twIYLrsED0tigK5HznmFRN0XXYWFhF+6fZ442WHYObUthE977/CWPfc6fZ43bJDMNbOkwAM2T5wUHDQIscDoUFUXiY7C2PHEQMgIjZSZ73D7fHGAPi17ByMmdwP3B7vWbJDWI0li4duj/dKANNk52DMAp50e7wDZIdgEa7IFQPgadkxekt/qp70iu3XS2XnYBEhFcA82SGY+bg9XgXAH2Ch2d+MSWIH8JTsEIwdUuQaBeBm2TGOx0ahrI/tc+3DqWS77CyMHcfVbo93suwQzLR+DCBbdgjGLOB3bo83SnYIK7Fc8bDtA/IL2TkYs4gYAI/LDsEi3oMA+skO0ZtOV9cU3Kp6l8nOwSLCHLfHmy47BDOdKwBwhxhjPeMqt8c7RnYIxto8i/CWFYamkkh/3/7jhAm0ZbPsLIwdAwH4jdvj5RXQ2Elxe7xDEO7zYIx1Xy7476lHWa54iPAHhGdKMdZzrnN7vLmyQ7AIFd6DJSKWyXtEe2PsRCrmDhHW25zgQSHsJLTNOjTcXliMmRiBB7syIyhyXQDgDNkxTpRCIvlt+xP9Zynr1svOwtgxTAZwtewQzHSeR3hlAsZYz3iAt2vpOZYqHro93gwAHtk5GLMYDdxpyOT5CYA42SH6AhGi37I/ldAP1ftlZ2GWd4vb482THYKZxhUA8mWHYMxiznJ7vKYp2jALKnJpAJ6RHeNkEcH1Z9svBp+rrPhadhbGjmF+2/51jHXK7fGeDeBs2TkYs5gkAPfKDmEVlioeAvgZgFjZIRizoGu4o5n1uSJXLoDbZcfoSxrpGQsd8ypsCPplZ2GWpsHC+4iynsOzDhnrVb/g5e2YRNcBGCI7RFcQwflb229GXKl+ukJ2FsY6kAngHtkhmGk8KjsAYxY1h2cf9gzLFA/dHu8oANfLzsGYRangzkPW954CYJMdoq/FU/Ood+0/WSk7B7O8S90e70TZIZjh8axDxnrPOABXyg7BIlCRSwXwiOwY3UEEx8+1V8bfpr7/hewsjHVgjtvjjZYdghmb2+OdCWCG7ByMWRTPPuwhlikeApgHa/08jBnNVW6Pd6jsECxCFLmGI9xpHZFGKKUzntBeWyI7B7M83nOLHRPPOmSsTzzl9nh5nyPW164GYPo97YmgPay9OfUh7e9LZWdhrJ00ALfIDsEMz9SDOBgzAd77sAdYotjm9ngzEcGdzIz1ERXAY7JDsIjxCICIXsrrOnXh9NnK8tWyczBLO9Xt8U6THYIZFs86ZKz35QD4oewQLIIUuRQAP5Ydo6cQQblbe2/mU9qri2VnYayduW6PN+JW0WEnxu3xjgNwjuwcjFlcIoD7ZIcwO0sUDxH+IPBJmbHed6Xb4+WORNa7wnsdRvwyXkRQF9iez82lPaWyszBLe1B2AGY8POuQsT71iNvjdcgOwSLGlTDpXofHc432ScELtt8skp2DsSNkA7hWdghmWDzrkLG+wXsfdpPpi4dujzcOwG2yczAWIRQAj8sOwSzvIYRnukY8hZDwgf2RYCya62VnYZZ1kdvjNf3SZazH8axDxvpOPwA/kB2CRQCLzTps7zx1ReFfbD/nGYjMSDxtA7IYO8Tt8Q4DcLHsHIxFCJ592E1WOIndAsAlOwRjEeQyt8c7UnYIZlFFrjQAN8iOYSQOCuR+5JhXTNB12VmYJSkA7pcdghkHzzpkTAru1GB94UIAw2WH6E0z1Q0F79p/spTbzcwg8gBcJjsEMxwPrNEfz5hZ8OzDbjD1wcrt8WrgCy3G+poC4F7ZIZhl3Q0gSnYIo+lP1ZNesf16iewczLJudHu8ibJDMMO4HDzrkLG+Nsbt8RbKDsEs727ZAfrCGGX7zP/Zf/SlilBQdhbGwMtTsiO4Pd6BAK6WnYOxCJMI3mO8y0xdPER4BM9A2SEYi0A/cHu8sbJDMIspctnBJ/RjOl1dU3ir6l0mOwezpBjw3x47jAcIMSbHHNkBmIUVufIBnCY7Rl8ZouyZvsg+Z7UdAZ/sLCzijXZ7vGfJDsEMYx4ATXYIxiLQLbIDmJXZi4cPyg7AWISKRXg/JMZ60vcBpMoOYWSPaG+MnUjFm2XnYJZ0j9vjtcsOweRqW5Z8quwcjEWo83gPWtaL7pIdoK9lKwcmf+G4d2M0fM2ys7CId6vsAEw+t8ebBOAm2TkYi1B5bo+3QHYIMzJt8bBtWZfxsnMwFsG4Acx62u2yAxgdEaLfsj+V0A/V+2VnYZaTAeBK2SGYdHwcZkweBcBtskMwCypyxQG4TnYMGVKpbvxyx13b4tBUJzsLi2gXuD1eHiTLrgRv0cKYTDfLDmBGpi0egmcdMibbZLfHO0p2CGYRRa6hAAplxzADjfSMhY55FbwME+sFvJRHBHN7vNEArpWdg7EId4Pb47XJDsEs5zoAcbJDyOKi5tHLHXeXJ6GuSnYWFrHsiNACPjvK9bIDMBbhLnV7vC7ZIczGlMVDt8ebDuBc2TkYYzz7kPUYnu1yEuKpedQ79se+kp2DWc4Mt8c7SHYIJs0VAPhiijG50gBcLDsEs5w7ZQeQLYZ8+csc99amo7pCdhYWsXjGSwRze7xDAUySnYOxCBcN4GrZIczGlMVDAJfBvNkZs5Jr3B4vL7vAuqfIFQUehXfSRiilM36qvbZYdg5mKQSeeRbJeOYpY8bAS5eynlPkmgpguOwYRhBFgdyljvtaB1DFbtlZWETKd3u802WHYNLwzFPGjIGveU+SWQtwvCcPY8aQCOAS2SGY6V0EIEl2CDO6Vl04Y7ayfLXsHMxSuHgYgdwebw4A7tBizBhOc3u8ubJDMMu4SnYAI7FRaOCn9gfVoVS2U3YWFpG40zoCuT1eAnCN7ByMMQDAWLfHO052CDMxXfHQ7fEOADBVdg7G2CG8dCnrLh4Q0kVEUBfYns/NpT2lsrMwyxjMo6IjEndoMGYcBF6RgfWEIpcK4HLZMYxGIz3jv/aHY0+hbd/KzsIizmVujzdedgjW504FMEB2CMbYITyQ4ySYrniI8H4sJDsEY+yQArfHmyc7BDOpIpcLwDmyY5iZQkj4wP5IMBbN9bKzMMvgZXUiD884ZcxYLpIdgFnC6Qjvo8naUUikvmN/LG2asvEb2VlYRIkBD5yNRHxtxZixXOX2eKNlhzALMxYP+UTLmPHcKDsAM62LADhkhzA7BwVyP3LMKybouuwszBIud3u8/HcZIdwe7xQAg2XnYIwdZZTb43XLDsFMj5csPQ6FkPCG7emBZylfrZGdhUUU3vYlgrg9Xif4/5wxo3EBuFR2CLMwVfGwbXYTr0vLmPGcLzsAM60rZAewiv5UPekV26+XyM7BLCEBfFyPJLxkKWPGdKHsAMzEilxRAC6WHcPoiBD7e9v/5V+sLP1KdhYWMQp56dKI8n0AsbJDMMa+g1f5OEGmKh6CZx0yZlQj3R5vtuwQzGSKXEkAzpAdw0pOV9cU3qp6l8nOwSyBG9ORgzuXGTOmC2QHYKY2GwAXKE4AEaKetb045nr1wy9lZ2ERwQ7ge7JDsD7DexgzZkxnuD1em+wQZsDFQ8ZYTzlXdgBmOhcD4JN1D3tEe2PsRCreLDsHM72z3R6v2dqJ7CS5Pd6RAPrLzsEY69Ast8ebIDsEM63vyw5gJkSwFWmvT7pP/dfnsrOwiMCDQyKA2+N1AThVdg7GWIfiAUyXHcIMTNMp5PZ4RwEYLjsHY+yYuHjITtZ5sgNYERGi37I/ldAP1ftlZ2GmlgJgkuwQrNedKTsAY+yYNHD7mnVFkUsFcI7sGGZDBPV+7V/TH9NeXyw7C7O8c90eryY7BOt1pwJQZYdgjB0Tt7NPgGmKhwAukx2AMXZcp7s9XrvsEMwkilwagNNkx7AqjfSMhY55FXYEfLKzMFObLTsA63VnyQ7AGDsu3veQdcVUAEmyQ5gREegm7cOCZ22/WyQ7C7O0BACzZIdgvY63aGHM2HgJ6RNgpuLh6bIDMMaOKwZAgewQzDSmgfdh6VXx1DzqHftjX8nOwUyNR+JZmNvjdYA7rhgzunN4cB7rAj5/d9P31c8LX7U9s0h2DmZpPDjE+rh4yJixjXR7vNmyQxidKYqHbo83GsAE2TkYY53iC1V2os6WHSASjFBKZ/xUe42XXmJdNdbt8abLDsF6zXQATtkhGGPHFQ+gUHYIZjrczu4Bp6trCt+2Fy0BhJCdhVkS73toYW6PNwvAUNk5GGOd4tmHnTBF8RDAFAA84pIx4+PiITtRvA9LH7lWXThjtrJ8tewczJQI3Ji2Mt7vkDFz4Nkp7MQVuVIAjJUdwyomKt/O+sD+8BcK9JDsLMxy3G6PN192CNZreNYhY+bA/didMEvxcKbsAIyxEzLE7fHmyg7BDK7IlQbu1OgzRFAX2J7PzaU9pbKzMFPifQ+ti/c7ZMwczpcdgJnKGQgP/mE9ZLhSNuNT+4MrNQQDsrMwy5khOwDrNVw8ZMwcTuctAo7PLMVD3o+FMfPgURusM6eCOzX6lEJI+MD+SDAWzfWyszDT4b1sLcjt8fLMFMbMI9vt8bplh2CmUSg7gBW5lYqpnzvuWxcFX4vsLMxSpskOwHrN6bIDMMZOSCx40tpxGb546PZ4bQCmys7BGDthPMKKdYaP6RI4KJC70DFvC0HXZWdhppLi9nhzZIdgPY5npjBmLuNlB2Cmwe3sXpJONRO+dNyzJQYtDbKzMMvg4qEFuT3ekQB433jGzIP3ij4OwxcPEb5QcsoOwRg7Ydy5wTozRXaASJVB1RNftf1qqewczHQmyw7Aehzvd8iYuUyQHYCZQJErFsAI2TGsLJEaxyx33F3mQmOt7CzMEoa0rQbBrIUH1DNmLhNlBzAyMxQPeclSxswlkxvA7JiKXA7wUnlSnaauLbhNff8L2TmYqXDx0Hq4U4Mxc+HBeexETASgyg5hdXHUMmK54+7KNNRUys7CLIFnH1oPt7MZM5dTZAcwMi4eMsZ6AxeH2LGMB8CbEUv2sPbmuEm0eZPsHMw0uHhoIW6PNxnAANk5GGMnhYuH7ETw6h59JJr8eZ877mvMospy2VmY6XHx0Hp4+WjGzCWR9xc/NkMXD90erwJguuwcjLGTxsVDdizcqWEARIh+y/6zxH6o3i87CzOFsW6Pl4v+1sFL2jFmPkluj3eQ7BDM8Lid3YfsFBy0yD5Hz6U9pbKzMFPj4qGFuD3eLABJsnMwxk7aGNkBjMrQxUMAIwEkyA7BGDtpXDxkx8KdGgahkp6x0DF3vx0Bn+wszPAc4KU8rGS47ACMsS7h2YesM7xSQB/TSM/6yD4vehTt2Co7CzOtiW6P1yY7BOsxfM3EmDlx8fAYjF48HC07AGOsS7h4yI6FG9MGEk8tI9+1/+Qr2TmYKXCHpHXwzEPGzGmC7ADMwIpc2QD6yY4RiVQSae/Zf5LMWwKwLooCD+yyEu7vYMycuB/7GIxePMyXHYAx1iV5bo83RnYIZjBFLjuAXNkx2NGGK2Uzfqq9tlh2DmZ4POPFOrh4yJg58XGYHQ/3nUikkEj6u/3JrFOVNetkZ2GmNFR2ANZjuHjImDnxzMNj4OIhY6w3KOCZw+y7hgJQZYdg33WtunDGbGX5atk5mKHlyQ7AegwXDxkzJy4esuMZJjtApCNC/B9tz+Sdp3zJbWp2sobIDsB6xvXq/2wjaOd2DcGA7CyMsZMywO3x8n6lHdBkB+gEFw8ZQ1458AAAIABJREFUM6+xAL6UHYIZCh/TDYoI6gLb87nF/uzS7SJzoOw8zJC4eGgBbo83BUCa7ByMsS5JdHu8OSXzZ++QHYQZEhcPDYAIzgW2BaPig03L3wydwXu9sxPFMw+toMhle8KG8wFoQiDgg237XpG0/xvh9q3Uhzm+0oelfSuyBoagGr0vnrFINQbAp7JDGI1hD1htGwYPlp2DMdZlvF40a4/3cjAwhZDwgf2RqvG+F+sb4YyXnYcZTprb440rmT+7QXYQ1i18HGbM3MYB4OIh6wgXDw2CCPafaX+cEI/mL14KXTBddh5mClw8tIZctPWzE8EWhUDuIKrIHYQKnKeuAAC0FRW3lYvkyraiYtRX+rC0rSJzABcVGZOOi4cdMOyB6Q3bz9wtsH++UQzS1um5cZv0gRkVSOKR0oyZBy9bytrjTmuDc1Agd6Fj3lfTfM+PF1CMvrQ563uDAayRHYJ1Cy9Zypi58eoA7Fi4eGggRNB+pP1tWgI1LpkfvGqW7DzM8HjZUmvo9DjcVlQcnEP7BudgH85XlwMAhIC/Fbate0VK5Ubh9oeLikP7bRVZA3QovPULY32D9yztgGGLh9PVb/IAFJ5xRB+VEGhogWNPhUis2Sb6+zboOdpakRu/SR+YcQAJqfLSMsY6kCU7ADMcHlFpAhlUPfFV268W3xSYVyA7CzOcPHDx0Oy4eMiYufWXHYAZUJErHkCG7BjsaESgH2rvz3KhafHDwVu5Xc2Ox+X2ePuVzJ9dITsI65YuD+Iggj0agbwc2puXg724QA3vACQEfK2wb98jUg5sFO7ASn2YY5U+tN82kclFRcZ63gDZAYzIsMVDADntbyBCnBO+YYNoHwZhH85Uvz50nxCob4ZjT4VIqtkqMv3r9RxtvchJ2KQPTK+CK6VPkzPGgPASd0rJ/Nm67CDMMLJlB2An5jR1bcFt+vtfvBw6j5daYkfi5eTNj4uHjJkbF4hYR3jWkoH9QPusIJEaF/0wMKdQdhZmaEMAcPHQ3Hp8dQAiOKLhHzKYyocMRjkuUpcBAIRAawvs2/aIlAMbRE5gpT4sepU+JH276J/NKwgx1mXpsgMYkamKh8dDhPgY+OJzaC9ysBdnq6sO3ScE6poQtWefSKrdKjIDG/QcbZ3IdW3SB/SvQXxSjydnjAHh40sKgP2ygzADKHJFA0iUHYOduIe1N8et1XM3rRT5vNwsOyhPdgDWbbysHWPmxsVD1pFM2QHY8Z2jflX4Jp5afFXgUZ6ByI5lKIClskOwbumzczQRopzwD82j8qF5KMf31c8BHCwqOkp3txUVV+jDnKv0of12inQuKjLWOS4edsDIxcMeG7FBBFcsWl2DqRyDUY7vqV8duk8XqG1C9J59IqnuW5HlX6/n2NaJnITN+sDMOsQm9FQGxiJUOrh4yMK4U8NkiBD9lv1nidN8z+/nPYdZG555aGJuj5cA8DL/jJkbL1vKOsKdXSYwTd1U8G/68dIL/U9O50581gFeLs/8+skOEC4q+oYOoT1Dh2APLlHD9Wgh0NICR+kukVp1uKg4JH2nyMgGiCTHZswoEtwer6Nk/myf7CBGYuTiYZ90biiEhDi0JMTRHuRhD2arKw7dpwvUNCG6vFwk134rsgLr9Vz7en1QwmYxILMesa6+yMeYyaUDWC87BDME3gPThFTSMxY65m6c4HvJ5YfNITsPk447J80tDgDvjcKYufHMQ9YRPj+bxGhl58yP7XOXneX/5aQQVCP3x7G+lyw7AOs2wx6LiRDthG/YUNqNodiNS9UlAAAh0NwMR9lukVq1Ts8JrBT5zlX6kIwSkZ7FRUUWodIBlMoOYSRGbqxI36dQISTGoSXx4MH1fHX5oft0QVWN4cJi3RaRFVqv59rW6zmJm8WAzEY44yXGZsxIuIODHcQzD00qnlpGvmv/yefn+ufPkJ2FScdLvZsbLx3NmPnFuT3e2JL5sxtlB2GGwtdcJpKr7J22xHH/ylN9z57Cg/PYEbh4aH7SZx6eLCI4Yw4WFZXduByHiopNTYgq3SXSqtfrOaGV+jDnKjEko1T0y+SiIrM4Lh62Y+TioaFPnAqJ5Hg0J8dTM4ZhFy5Uvzx0ny6osgHR+8pFSl2xyA6u13Mc6/TcxC0iO6sJ0bESYzPW1ww78or1OZ55aGLDlbIZT2p/XPyT4E28T0tkS3B7vErJ/Nm67CCsS7h4yJg1ZADYKjsEMxS+5jKZTKqatMxxz9ezfM8NbUZUjOw8zBCkT6Bg3VDkcgGIlh2jpxAhJhatw/OpDPlKGa7AIgCAEGhsQlRZmUirXqfnhlbqw2JWiyHpZSKNi4rMKnhAVjvGLB4WuQgmHt2ukEh1oTnVRWXIRxkuVr84dF9IUGUDnHv3iJT6YjEguE7PcWzQc5K3iOxMbjQyC+ILWXYQ77NlcteoH89Yoeevfl+fOl52FiaNAiABQLXsIKxLuHjImDX0BxcP2dH4msuEUqh+3JeOuzfM8P1mQANieFscZugJFKxTEXEcJkJsLFqHD6cyDFfK8AN8BiBcVGxEdGmZSKtZp+eGVuj5MV+LvP67RBrv1czMJiL+lk+GMYuH4Y4po2brFpVEagKaUhOoCSNQemjzWgAICaqoR8y+3SKlvlgfoK8XOY71ek7StyI7qwUOp8TYjHUVH3TZQbycs8kRQX3etiB3iz+7ZKvIcsvOw6RJAhcPzYqLh4xZA4+IZu3xNZdJuah51ArH3cUzfM8Fq+Hi4lFk4/9/czPdkqU9iQixcWgZMYJKMUIpxVX4FAAgBBoaEV1WKvpVr9Vz9RV6fszXel7mHqRyW4YZFbep2jFqgS4ip+urJPolorFfIjVilFKCyw6vNS10KHvr4Ny/W6TWb9YHhNaJ3KgNek7yVpGZ1QqHZabGM8vhgy47KE52ANZ9CiHhffsj1eN9L9Xz/r4Ry7QrQzAuHjJmETyKn7XHs9ZMzEm+YV867t1e6Hs2sBfJfP0cubh4aG4RXTw8FiLExaFlxEgqwUilBNfgEwCAEKhvCBcVa9bqg/UVen7s13pe/3KkcFGRycbn4XaMWjzkk+YRiEAq9IwkNGYkUSNGKztxBRYDCBcWQ1D21iFm3y6R1rg5PGMxer2ek7RNZGb5YI+SHJ9FNj7xs4O4eGgRDgrmLHTM+2qa7/nxAooiOw/rc1w8NC/+v2PMGrhTg7XH1/wm56BA7hLH/bvO9P9yV4nIyJadh0nhdHu80SXzZ7fIDsK6hPs7TgIR4uPRMnIUlWCUUoJr8TEAQAjU1cNZVir61R5RVMzkgRWsD/FnrR2jFg8TZAcwCyKQBj0jGQ0ZydSAMcr2I9ec1kNQ9tQitmKXSGvarA/Q14rc6A16TvJ20T/LD5tDcnxmfdyAYgfxZ8FCMqh64qu2Xy26KTCvUHYW1ue4AGVePPOQMWvgVWfYYUUuAhcPLcFGoexP7HP3zvY/vaNYDMiRnYdJkQxgt+wQrEtssgNYARFcLjSPGk07MVrZieuwEMChomLpTpFRt1bPFSvbior7kMQzPllP4xW22jFq8dCouUyFCIoGPTMF9ZkpVI+xyrYj153Wg1B31yJ2f5lIa9ykDxTrRG70Bn1Q6nbRPysIjU98rCfw3zI7iIuHFnOaurbwNv39L14OnTdddhbWp3hpNPPi4iFj1sDta3YkLhxaiEp6xgf2hw9c4i/askbkDZWdh/U5vmY2L+5D7UVtRcXRY2g7xijbcQM+AgDoArX1iCnbKdJr1+h5YqU+LH6NPjizAklpkiMz8+J2djtG/YWosgNYHREUG0JZqajLSqU6jFe2HjlNPBSEuqsGsftLRb+mTbpbrNNznBvFoJQdIoMLi+xkGPUYw/qeYS6EmvwCcxe2YlV5CALAmTka5kyx48b3WlHvE2gOCNw81o47JtqPet66fSHM+V8r/CFAF8BPT3XgjBwNxQdCuOm9VhABf7wgCkNTVFz3TgvunmTHpExrn84e1t4cv1bP3bRS5A+XnYX1GT6umxcXDxmzBr4WY0fimagWo5BI+X/2x23XBh7e8Lk+apTsPKxPWfvi0dr43CyBQkhIQFPCWNqOscp23IQPAQC6QE09Ysp2iIy6NXqeWBEuKmZXIjFFcmRmfNzf0Y5RfyF8wpSICKoNoew01GWnUR0mKt8euk8IBINQS6sRV1kq+jV/o7vFOj03ZoMYlFoi0jNDUI36mWJy8OehC4jIDWA9gK+PuPnfACYJIa484nGLAPxQCFHcwWtcBeAuAH4AAQD3dvS4tsfeAGCYEMLTMz9Bh+ydP6Rv1LYKXDXKht/NjoYuBPJ/24SqZoGCgSrmTnegOSAw/LeNuHyEhmTn4S39iIB/Xu5EUjShtFbH7DebsfHOWLy0KoBnznSACPj96gAuHibgUGH5wiEAECHqLfvPEqf5nt/Po/sihvU/2NbFs0YZswZuX7Mj8cxDCyKC6y+2n+fcEbjv6w/1yeNk52F9htvZ5sXFQwNRCIkJaEocR9swTtmGm/FfAIAuqKoOMbvbiopYoQ+L/1rPy6qCi4uK7CBuZ7dj1F8InzANigiaDaGB/VA7sB/VYpKy5dB9QiAYgFpajfjKEpHe9I3uxlo9N2ajcKeVivRMHQr/v0Yeox5jzGCTEKLw4DdEVAhg0kk8/xkAeUKIZiJyAHD2bDzzyoxXkBkfLgo2+QG7CrgTFFS1CABAvU/AaSNEaXTU80b3O3wI+7ZKx8CE8GvE2ICWYPj2KA149DMf/nlZ5AwCV0nPWOiYu3GC7yUX76UbEfhcbl7U+UMYYybA7Wt2pMhpdEYYIsS8aPvNiHnB21a+HSo8metAZl7czjYvLh6agEIiORGNyeNpK8YrW3ELPgAA6IIO1CJmzw7Rv+5rfTBW6Pnxa/TB2dVwJUuOzPoet7PbMeovhE+YJkQEzY7QwHTUDEynGkxRNh+6TwgEAtDKqhB/YKee3vyNcNNntUO1mCrBJ1hrCwKzZWeIVOsB3E1EvxNCNALwAQARvQRgCMIzUN4XQjx+5JOI6CwAPwEQBFAL4HoAuQBeBtACoA7AdUKImpPMY7hO65AucN27LXjmzCickaNi9pvNGLKgEbWtAi/OjkKMvePIhX9qwpYqHf++MlyPnTPVjrkLfQCA7HjC+UM0/OILP1oCAnOnO+BOUDp8HSuJp5aRC6Kf+PgXNd+PG7Q/RIoQhvv/Zj2jRXM083HdtIKyA7DusSHoj4KvNRp+XzT5/NHw+6Ph88dQa8AJX9CJ1mDdbkdQCwi+lrIwv2o7wMdhdgT+e7cwIjh+qb08zh6oWrh/V3aC7DysdzXaosHHd9Pivk0TU0ikJKExJYm+xQTlW9x2uKhYWYPY3TtE/4av9cFYsSfPprYatpbCekCI1F18HD6aUT/w3AC2GCLY7AgOykD1oAy1GtOwCeT+fElrZVzgtHViIvGsKKvyAU/IzmBWw9uWJT3os5N8/kUAbgPwKRF9BOAJIUQAwAIAxQAGAvgKwKHiIRHFA3gOwEwhRBUR3Y3w0qf7ASwVQjxARKkIL4VqaoFQuHB45Qgbzhms4eGPW3HGIA1zr3Gg3idw7hvNyE9VMDz1u6ejRTfEoKRWxxmvN2HjnbFIcSp47cJo7G/ScfnbLfjBSBvikgjnD9Xw8Cc+/Pki6w8IbyFqfnSAP7vV/Y+hjT7RMLxM7Bi3TdQOLxO2tFpkajoGkAELyKxL/gE8IjsD6xouHvYABXooCr7WKPhbneT3R8Hnd8Lndx4q4PkCMdQSioEv5ERrKIZahROtIoZ8uhOtFA2fcJJPiYKfouBXHAiodgqqdgRUG0I2FSFNQ8imQrcrEHaC7qDwsoQOItjRyTLgO5KiVjZ/lJim6jSwb34jTIJtwKOyMzDjMH27nB0fEbSF+SuyzqldUXXlEn00AfGyM7FeowC9uZMI60VcPLQghURqMhpSk2kLJipbUBgf/WXoy8Q8Angwh3XZgMdkZzAULh4yaa5papg48Xsu/3tTUPXEX0ObEpswQXYm1uNCsgOYWPtlSycDGN/uMU4AzR09WQjhA7CAiF4A8CyAh4nodwhfjVQAKAGgt3vaEAApAP5FREC4s3IZgPkALieiBQA2IjwL8WQZ5rPgDwn84F8tuDTfhitGhtv4W6p0XDUq/HWcHXBFEbZX6xicpCCoA04b4as9IZySrsCuEpKiCf4QEDziN+j52IcnT3VgVXkIcQ6CSuElUCPB5f3T17YqyjQAaHFQ3Oo8OmV13uH7Y1pE3chSsWPcdlE/bJdwpNYhS9ORJSsv6xYuQJlXQHaAniNEFPw+BwKtTvh8UdQ2Aw+tgWjyBZxoDcRSa8jZVsCLpRbdCZ9wolV3ko+caBVO+CiK/EoU/ORAQHVQQLUjqNgQtGlHFfAOFvFEFIAoImgAYtr+GU5OQuukT6+o+9L5XsIBV/N32g3MGgzTpmKGwMVDi/syKmpji6KMfGc6sGw47X76z6EdcS0YIzsX6xXczjYvo/avsx40NLFl6guzYz84zWsrIINeC7Bu4+NwO0Y9uLXv0GYWFCVE9PhW38rVSVEFt9+rZZ+/XF929SI9TxFIlZ2N9Rju3Og5WwCMJqJUIUQlEQ0CkApgb/sHElEUgLFCiC+FEIKINgIYAeBaAJuFEE8T0VCEi4pH2gGgFMA5QojWtr0SkxBetvQfQoi/E9EbAHYBbes4nDjDfBZe+TqARSUhVDUL/H51uL/lZ6c58PAnPjy/wo/mgMCkTBXfy9Pwyy/82NugY8G50ahuETj/rWYEQkBzAPj56VGIbVva9MtdQQR1YOZADXnJCi75Rwv+8LUfz5wZJfNH7ROPpyQtKrHbCo/3mKZocq0YRmNXDDt8W1yzqB5VInaO2yYah+0WUcn1GKAKZPRyXNZ9FipARZwevxCyIRhwwN8SDZ8/mvy+6PAsvICzrYAXg9agk1pDMfCFYsIFPD08C68VTvhENHwUTX6Kgo+iEFDtCCgOCqg2BG22cAFPUxGyKxAHi3gHZ+A5EB7gYv2DbBecJpqn/uUq9fPoj+IWjShDoew8rMdxpwY7kk92ANa7fpGcWHfw64pEyrrlPrX/rR/qi09fK6YQwPuNW4thrpnZSWuVHYD1jetcB6YXnZfx1S3vYxp1siIIMyXu72jHqMXDRtkBWN+YV12TeUVmuK/4P1OUaZ+NpppH/xZamlOBmZKjsZ7Bjd+ua79s6b8B3ArgQyLyITxD+8a2pUjb0wHcT0TPItyIbQJwM8LFxreIaDaANQjvaXiIEKKaiJ4E8DERBQAIAA8BOAXA60Tkb3u95V34eQxzAr5zoh13TvxuG2/Jjd89JT4y8/D1+NmDNZw9uOPT5tRsDVOzw/elxyr44qbIGIT2YYxz9f+LjenS8brBSUnLhlPSsuGHb0toFJWjd4qScdtE85A9wpnUiIGKQFpP5e0N9aEQHq/Yh32BAASAc+LicUNS0qH7q4NB/Hz/fpQF/NAFcJHLhasTE1EVDOKB8j1oFQLzUtMw3unEbyorMSzKgbPjDL0aFXdam9SV6qe7U1D3hZN8egxadSda4SSfcKK1rYB3aBlNxR6ehafZENTaZuHZFeh2FcJG0KPaOiujiGADL9NkSNc2NsxYcK6ydMM3sUuvWComcQezpfBxmB2Ji4cWdkBVKrfbtIlH3iaIlJe/pxZ8MkZsLfprSDiCGCIrH+tx3H9iXvWyA7C+Ea8L1zlpNfGvnpW0+uaPxCTi1ROthtvZ7Ri1eMgH3Qgx3B8YHBfS1zeoymgAaHRSoucmbeaEb/W1c97VXbYQBsnOyLqlSXYAMxJClODYe1ksPIHn+wFc0cFdFQBGHfH93W2P/9MRz/03woXKI30N4LXO3rcTPCjEYko0rWxeanIOiHqssVwbS6lLRlHqkiM+pcl1Yt8pO0XZ2O2iJa9cxCQ0wq2El9c1BL8QuCs5BYMdDgSFwHk7d+DC+HgkauEmVlUohNuSk5HncKBV13Hmju24KiEB3vp6XJqQgMlOJ56qqECKpqHY14r7Ug0/+Z4b0yY13/ZKPIDpsnOwvnNPbd3Mp0cri3+aHbP10bf0FFUgXXYm1iO4c5kdiZcttbBfJSVuAlFBR/dtz6C8Gx9Q/XP/qS8as0PMIkDp63ysx/FgAPNqkB2A9Z2zmlvG/WVEcMnbzbYvL/tcn04Ayc7Eegz3d7TDxUMm3Y119Q3PJx291+yqIcqY6x8g333v6YsnfSumEY9qN6tq2QGsjojsAD5qd/M9QogNMvIcR23nD2Fm0UzUdFlmeqsgGtDb71XlovRPx1D6p0fs7JJWK8pP2SF2jd0uWgfvFXGuJgwiILG3s3QkRdOQ0lYorAmFoBEhWjncd5PnODzZpzYUQrpmA7U9xqcLtOgCTkXBM5X78VCqoSdZHmSYWcTspPEgjgj0SFVNgSdVWXTXnc7UX78S2hjjw0jZmVi31XX+EBYxiur8KHIJcMel5YSA0IcxzrzjPSaokv3nV6iFY7fp6+b+S0/mPcVNr0p2ANZl3I8dYV7et3/CtBlZla4mWnL2GtHhIA9mStzf0Q4XD5l019XXj1+Q6KoRREd1/AY1cvz6ErVg0D6x7bE3Qy0xvqNmTDFz4OJhL2ubZVgoO8cJ4I4uC7ksM319q6JMlfX++xOo/8Jx1H/huMO3ZVSJXWN2iN1jdgh/7l7himvBIAJcfZXp2cr9+EdtLR5MTUOU8t2B3826jof37cVP08MTf86Pj8cvK/djRXMzRkZFYV8wgA8a6lFTG8KlrgQMjzLsVm48EMC8eDWACDW/sqrw7n606NZ7o6c+/efQ5+79mCE7E+uW/bIDMMNpBRAtOwTrWf+Mi10VIpp8Io9dM1g55eb7qeGJv/Ix3sSC4GtmM+N+7AgTLYTzhYrK+h+enTozsUlfNOlbUSg7E+sR3N/RjlGXNeCDbgRxCERNbPWtP9b9O9Np8I1z1JHvTaElghtTZsPFQ3YQn4At4icpSYvKbDZphcNj2ZtM2f+dqEz9+RVqwS33a2Ou8KjxD9yilvzlVGXZhoG0uCEK60Uvzrx6IDUNn+YOxnv1dVjf0nLUfU16CPeX78GdySnIbysKRikKHuuXjqfS07GwsQHjo50ICAFPahoWHKjsrZg9wdDh2HFx8TCCvVBxoPCUgG/5vJu1Gf8dT0sEL8ljZlw8ZO3xbCUL+m2i67ubtB9Hi4Pi5t2szXj5bGW5zp8JM6rOL94sZIdgXcbLlkag6S2to2a0tC751SVq4eYsLJadh/WIctkBjIaLh8wQ5lXVZB/3AUT0xqnqrDvuUlv3JWB5H8Vi3cfFQ3YQFw8t4IMY56p3Y2Nmyc5xQohodyq5/zNFmfbkVWrBzXO00Vd6VOe8G9XtbxUoX2zKxpImBzYKoKXzFzu2nX4fqoPhPvhoIsQpCur1EBpD4S2pGkIh3L1nD25JSsJEp/M7z3+luhqXu8JLd6sgEBGadb07kXobd1qbF3ckRrjX9u2fle/zL33tLHXWsxcr6wVQIzsT6xI+DrP2+DNhMcV22/YaVR3bled+PE6Z8sN7VL0qDl/1dC7Wq7idZm7cjx2hflNROdWh61sfv0adtSsFX8jOw7ptj+wARmPM4mFRXTN4I/iIMjQQyHGFQus6e1x1PPW79w5tyovnKitDhL19kY11CxcP2UE8a9jkdtq0Uk9q8mAQGbPtcAIEkVKSTrnvTFOmF12jzbrxAW3kD36k2h++Xt369gz6fEsmljTb8Y0AfCf6mioIRRX7cOOuMlxVVoocuwM1oRB+tDd8ivp9VRV2+v347YEDuL6sFNeXlaIiEF5Gf0/AjzUtzbjA5cKMmBisb23BNWWluDJByvaNJ+qkZx4S0VgiWkxEy4loDRHd03Z7IRFNaPvaTUQ9NjiIiBxE9CoRLSWiz4jo5U4ev4iIhvXU+xsUXwhFOALob+X7prv9gWUrhinj7r9NbfBp2Co7FztpXChi7fFnwmKeTk7s1jm7NpZS77hbm/jOVFoqeOUBs+Dioblx8TBC2QHHK/v2hwAE596sTq6Mx0rZmVi38MzDdoy65yEQPnGmyQ7B+s7NdfWNzyadWIfpZ6cok5YPo4Z5b4cWD9+FmWTUQjjjBjA7iD8LJtZE1HhZ/3S/IEqQnaWn6Qqp2/sjb3t/Ne/tmeHb1JAI5O7FlnHb9f2jdgpkHUBqVAC5BNjaP3+A3Y7nM7O+87rnx4e3W3woLQ0PpXXcnMm02fFK9gAA4WVMX2372sB8+cWbT+rCmIjSAfwVwAVCiO1EZAPwRyK6HUAGgH0AVvV8VJwNQBNCzGzLkdEL72E2XDxkUADlnT17J52b3X/l3mRt0q33qY3PvBpa3q8WU2RnYyeMl49m7RmqeFjbKnDbf1qwq15ACODyERoemOrAjz9pxWclIQgAPz/dgUL30d1RW6tCuP39VugCaA4IeGY48P18G4oPhHDTe60gAv54QRSGpqi47p0W3D3JjkmZqpwfshc1EjWscTi6NOuwvbcK1ZlLRorSp14P7YjxYVRPvCbrNQdkB2DdwoOlI9gYn3/Y95qaF/03Nqbw/tvV0S++EFob34IxsnOxLuFr5naMXDwsAxcPI8rVdQ0T/i8xoVoQJZ3I41scFPfENVrBiFL9G88/dM0RxNDezshOGs88ZAfxCdjELstM3+BTFMPtc9hbQirZvs3C0G+z1KF/KwjfpgWFb0g5No3dpleNKhGUWYU0exA5ZOy2VE/rSof1dQD+JITYDgBCiAARPQhgMYBoAH4imgzgCQAaEb0IYCSAAIDzALQC+CWAyQj/rt8UQiwgoj8hPHCoP4C3hBCvtnvfbwDMJ6JCIcQiIcReAGibXfgcAAcAF4A7hBArDj6JwjNrO3q/hwFcAqAZwP+EED/rwu9CNj4OMwCABmjv7yo/5azszNVVdnX8PT9UJ9//rr54arGYRQDJzsc6ZahCETMEQ30mfEGBokIHhqeqCOoC+b/BjrWvAAAgAElEQVRtQla8grUVOpbdHIPyBh2n/bkZG++MgaYcPuQ8+pkPd0yw47IRNuxv0jHmpSZcPEzDS6sCeOZMB4iA368O4OJhAg4VliwcAsCLia41IOqxbQL2pNDAm+9XQ3f9R188Y5OY1tFgOGYIPNjWzIrqqlHkagIQIzsKk+PpyqoZS5zRm5o0Zfg9d6i5L70Q2hTtx3DZudhJ45mH7Rh5tlap7ACsb9kBx5TW1g0n+7xvBiojrn9Qzf1sNC3u7t5VrMfx6Dl2UJnsAKxrHklJWrTLZouYwuGxBDVybBpAw984TZ3puUmbce1cbci1D6mBJ69UNnon0JLSVHzhV7FdAIbesLCbulJ8cgPYduQNQoj9CBfu/gTgWSHEjW13jQDwXNtswZ0Avodw8TGm7bbpAH5ARAeneh4QQpzRQeEQbcXK8wFc3rZc6jltdzUAuALhwuRfAFzf7qnHer9zAdwshJgF4I0u/B7kK6qrQrgYyxjsgOO/u8vz40Oh9SCi5y5WC14+R1kpgEbZ2dhx1eUXb/bLDsEMx1DFw36xCoanhgt7lU0CmgKs2B3CZcPD4636xykYmEDYcuDoJlN6jIIDzQIAUNMikOwM7wUdYwNagkBzAIjSwkXGp0939O0P1Yf+FheX2dOvqSukLrhQLXj8GnWbX8X2nn591iO478T8uB87gmmA9ufyiigI0drioLi771DT+XhrSlw8bMfIo+W5ozkCzauqHXBxVvRJP09XSHtxtlrw7hRRVvRGqDKxCeN7IR47eTtkB2CGwcd0E3o/xrnqP7ExPTby2Wr8NoreMIhGbhh0+DaHXzQNLxPbx20XNSNKha1fLTK0ENwWmc3Tlb/jUgA5R95ARCnoeHT1N0KILW1f7wKQAmAUgOlEtKjt9ngAB9d3/fh4b9xWQLyTiNIAfEZE3wIYinCBcBPCBUxnu6dNOMb7XQTgDiK6CcDrAEqO994GVo52/x8sckUL4fxwV7n7zAGZm5oUZfgnY5XJO9Np61OvhxyaDsOvoxyhDFUkYoZRITtARzwft+Ll1X784owofFUeQorzcFMoxUmobCsUHvTkaQ4U/qkJL3zlR3WLwD8vC/cLzJlqx9yF4e2os+MJ5w/R8Isv/GgJCMyd7oA7wchj4k/Ox87otX6Fem2pu+Jsyr9pjtryyN9DS/LD279YoX1qFbwktfntBHimWSQbGgjkXNHQuPjv8XEFDU5Kuu921bfgpdBuTcd39zlhRlSXX7yZ9wlux8itLB6xEYEGBwKDEkOhNV19/t5kGnD7vdr4NwqVZTqP3DKCbZ0/hEWE8IwXPgmbyA6bVvpwanIewss4shPks1PMmsHK6FfPVgseuE2bdvU8bdANc9SGZy5R1n5yCi0uT8KyoGLaYvquLjzndQA3EZEbAIhIA/AMgN8BEO0eG2z3PQHYCOBtIUShEKIQ4RmDX7bdf8xZnkQ0johcwKGZjlUAYgHMB/CgEOJJhJcgba+j91sBIEEI8RSAHwN4r9Of2rh4JCU7SpwQ8R/uKs9w6PpWANiRQXm33aPG1TnxtexsrENcPGQdMWTfyfwzorBrThxeXx/A1moddUfMfa9rBRKjjq5b3f5+CzwzHPjmzlisuT0Gd33QigPNOlKcCl67MBq/OMOBJaUhxNkJeUkKfjzLgccX+fr4p+pdv05K7PUVAvw2ii66Rpv1fxcpa0KEvb39fuyEbZUdgHVbiewATL4fV9XMcoVCawGgykUZc29WQzpx+80k+Fq5A0buEDRkA5j1vltr67u99Oh7U5Vpt96nKiVp+LwnMrEu2ccjNlg7XSk8MAmaiBov758eQFvxhXVPSxTFfzVEGfP7c9WC+2/Xpl31I23ATfertc9erKxZNIoW70vA8pBiiv3oTrro2bbX4HUA/kREXyJciFsH4CUAywD8kIjew7FXw/gDgDQiWto2G/DnJ/jWGgBv2/OWAVgohFiPcDHzMyL6BEC/k3i/p4loCcKzHV88wQxGZIbPGetjCbqe+N/d5Qk2IXYCQKOTEm+/Rz1l4wBaIjsb+w5uS7GOfCs7wJG2HAihsik8vsdpA1wOwv2T7fj3twEAwIFmHVuqdAxNUeAPCTQHRNvzdOQkhruokqLDhcW9DYfHGXk+9uHJUx1oDgioCqASUO9rPw7JvMo1de9uTZ3YV++3PF8Zd+t9avSeJCzrq/dkx7Wl84cwgyuRHYDJRwC9UV6RDCEagfC+sz++Tq0VQK3sbKxTXDzsAAlh0MZWkWscgNWyY7C+5wf8E9zZ9SK8rFm3Tdqir7nvXT3RpsPdE6/XVc8fqMTypma0CB03JibhAtfRffLPVVZiZXMzBATmpKZikjMGVcEgHijfg1YhMC81DeOdTvymshLDohw4Oy5e0k9ywpbmF2/m5Q7ZYUWu/wE4S3YMdnwCEOdm9V+x26ZNkZ0l0sQ3iapRJaJk3DbROHSPiE6uxwBVIF12riN8P7948zuyQ7BuKHL9CsCDsmMwYyrX1L3nZvUPhQ7vK4pLPtc/v3ypPpEA624wZi4/yS/e/JTsEMyAilz1AOJkxwCA7dU65i5sRZ1PoDkAzMhW8cszHbjvQx9WlYegC+CxAjvOzbPh6aU+7G3QseDcaCwtDeKhha2I0gj1PoGLhtrweGH40PPlriBeXBXA6xdHY1+jjkv+0YKgLvDMmVGYNdDIu/GcuHvTUhZ/FuMskPHe563Ql137qT6cgAQZ788QBODML94ckB2EdUOR6xIA/5QdgxnD84mupX9IcM08+P2onfqGR/+m5xAQIzMXO67X84s3Xy87hNEYuXiYDF52MmLd0S910efO6MKeej1bULTe/66+YsJWMY0AW0+97on6oqkJb9bU4IXMTLQKgavKSvFKVjaStfCFzvKmJvypphovZWVjfzCAG3ftwnvuQXizpgaJmorJTieeqqjAg6lpmL+/Ai9mZff1j9AVr+UXb75JdghmIEWu3wG4Q3YMdnye1ORF3tiYQtk5WFhig9g/eqcoHbddNA/ZI5yJjXArAqmS4kzIL95suIFdRHQBgAeOuGmPEOJqWXkMrch1K4CXZcdgxlWiaWUXZmXYdaJDAxdGlujfPPo3PUURHc7WZX3r4vzize/KDsEMqMi1GsA42TFY17QNoK4TRLLaeEipE3uf/lNob0Kz/M/R8QZeP1u5H+taDi9WtcXnw7/cgxBFZOaB19/mF28eKjsE66Yi13gAq2THYMZxWnb/VZWaNuHg99M26avve08fRYBdZi52TPPzizc/LDuE0Rh3iFZRXRWKXNUAkmRHYX1vXnXNoM+jowSIemQD74BGUc9cqhbk7BVbf/JWqDXGh1E98bonqtjXislOJ4gI0UQYERWFNS0tOCMuPDh0eXMzzm77Ok2zob9mw06/H9GKAp8u0KILOBUFz1Tux0OpaX0ZvTt4v0PW3kbZAdjxvRcb85U3xskzhg2kJo7SFo+mtMWjD9+WUif2nbJDlI3dLlryykWsqwluBUju5SgCBl1OSQjxbwD/lp3DJNbLDsCMzR0MDvh7+b7tl/dPP3BwFZCNbmXEXXfSvl//IfSN048RsjNGOG5LsWP5Flw8NK2/uuJWCaJpMjMccFHGbfeq6Tcu1Befs1pMIiBaRo4vmpqwpdWHNwYMODTwenpMzKGB1w8c0R9SEwzirj170F/T8JeaGlyakHBo4HWKpqHY14r7UqXVY0+GIdvY7KSVyA7AjOXN8oqss7L71wqiBABYNlwZH9uC5Td/pE8kQJWdj31HiewARmTkPQ+B8J44LAINCgQHJun6mp5+3R0ZlHfTHHXEvyfREgHU9/TrH0uu3YEvm5sQEgIHgkGsaG5GCIdn/daEgkhUD9fyE1QVNaEgzo+PxyZfK144cAD5jihk22z4oKEeP63Yh02tvb6Xendx8ZC1xx1eBrbNZtv5aErSEBAZvW0Q8Q64KP2TscqkX12qFtx+rzb+yoe15Ht+qO559Sxl+de5tLjWia97YU+F7fnFmxt7+DVZ39sIQJcdghnbMH8g9y97K6ogRN3B26riKf2W+9TBpbyfuEzNAHbIDsEMy1D7HrKT8weXyxBLzoKIXjtLLZh3k1reasNmGRGOGnitKIcGXnfk9ZoaXJ2YeOixJh54XSw7AOsBRXVVAGpkx2DGkR4KpT9QXbvpyNs+Gq9M+ecMWiYAgy4FGdF45nAHjN5BuFZ2ACbPD2vq/L3xuoJI+evp6qw771KbK1xY0Rvv0V5BTAyGOaJw/a4y/KpyP/Lsdgy0HZ6lHq0oaNBDh75v1EOIV1REKQoe65eOp9LTsbCxAeOjnQgIAU9qGhYcqOyL6N2xVXYAZjgbZAdgHWskariif7oOIlfnj2ZGVJFImf8br0yZf7lacNt92rgrHtYS7r9NLfvT6cqXawfR4vporO3moBluk1lBUV0TuPjATsApPv/QP+zbvwtCHBo0ENTIMfdmbcaH42iJAELHe35v2On34arSUjxYvufQbc9VVuKq0lL8oLQEK5ubvvOcxlAID5TvwTVlpbi8tATFbYPvdvjCr3V1aSl2+n0AAM/ecqw/Rge1QWzKL97MxX92LFw8NKm1Dntxo6r06cpInSntR7k3zlEHr8yjxX19vO9s4PVBDaEQPm9qwjltKziZfOA1zzy0jq9lB2DGckN9w7QBgcCXR9729kx15sKxtERWJtYhH3iVng4ZvXjIMw8j2GUNjRMUIfb31utXxVP6PXdqk39/jrIiRNjbW+8DhIeT3JuSgr8OGIjrEpPQpOvIczjQGAq3w6c4Y/BZY7hvpiYYxE6/H4Psh4uLr1RX43JXeO9yFQQiQrNu6L6DIHj0HGuvqK4GQLnsGOxoAhCXZGZs8iuUKzsL61nlyTTgg0nK1KevVAtuuV8bc4VHjXvwZnXnX09Vlm0cSIsbo7BeAN/tbe8Yt8msgwdysBMypdU3csH+A9sgxFEVtT+erc76v4uUdaKPR9evb2nFNYmJh75f3tSEYl8r3hw4EL/JzMQTFRUIiqM7mP9QXY1RUVH464CB+GVGfzxWsQ8A8Pe6WjyUmoqH0lLxj9parGpuhp0Io6OlrNJ3ongFB3Y838gOwLrm6eSkA7IzdCSkku1Xl6oFT12pbAoqKO2r9+1s4PVBb9TW4PKEBKhtO92YfOA1Fw+tw3D7wzP5/lJeMYSEOOpA9Mo5asFXebRIUiT2XevyizcHZIcwIqMXD3mUewTTAG1Wc8umzh/ZPZ+MVSbfNEeN3ZyFxaKXlvKqCoVwdVkZriotxW8PHMCz/TPxQUM9frQ3XLMsiIlBsqrhqtJS3LFnNx5O6weHEv7z3BPwY01LMy5wuTAjJgbrW1twTVkprkxIPN5byrY+v3izoYduM2m409pg5qUmLym3aZNl52B9gIh2pdGgf09Rpv30KrXgpjna6Cs9avSPblS3/22W8sXmbCxpcmCjADo6fnObzDp4RCU7YYXNLWN+Xln1DYQ4akWQ5fnKuDm3qfV+re+Wqb/Q5UKKdnh7mGPtGX6kLb5WTHHGAADcdjvqQiHUhUKIJgWtIry8nZ0UPH+gEvenGH5fLC4esuP5BuFR88xEahWlZrPdNl52juPZMEgZdeMcNWVbBpb2xft1NvAaAJp1Hf9raMCFru8ummLCgdcAD7y2El72kH1Hkq4nP3Ggemf725+5VC0szgLPQDSGlbIDGJXW+UOk2gTAD+C7w4xYRJhbXTt4kTNa7+09uFocFPf4tVrByBL9mx+9rdsdQeT15OunahreHDjwqNvOj3fh/PhwY5eI8ON+/Tp8bqbNjleyBwAIj6Z7te1rg+uT5WCZKW0AcLbsECzsndiYlR/GOGfJzsHkEUTKznTk7kyn3P83PXyqVXQRzNmLb8dt1/eP3ilE9gEkR/vR4/sQM2m4eMhOynlNzROaFGX5U8mJE0F0qHpXnkwDb7lPbfzVK6EVaXXo80EoNaEgxqiHZwoe3DMccBy6LcfuwOdNTciPisKq5mZUBIPQhcD1iYl4pjI8ADzDpqEwNhavVFfDJ3TclJSEzA5muRgAFw/ZsRXVBVDkWg9gouwo7MQ9l5iwHkQFsnN0xmenmEdu0GYWbNC/usOruxWBXhttURUK4b494eWpE1X10MDrD+sb8NusLADAP2prcVG8C/a2WYcHHRx4fVfKALTqOt6qrcE1ZaW4ITGpt+L2hB35xZsNOfuUdQkXD1mHLm5smvRGfNznW/4/e/cdHlWV/gH8+947yaRPeqWj4oAoiALSbeuqC5ZV1F0lCAh2AXV3Xdu49nX1t669I2svy7qrLgooHRVQYJQZektPSDJpk0y55/fHDS2kZ2bOlPfzPHkemNx7z3eiTGbuOed9jdHjjn78gWvV8U+/7l3TuwJjZWVjAID1sgMEq+DeeWhxuKFPILII1cfj6ZXh9QasZvjP/ZQh0+er/VecQisEEPSF8YMYTx6ytvBqniCxPSpqzwPpqSeDWnzqZhFPU8iwM49O+miCOu6+fMP4/DsNaWa7rbDjM1mI4B3grMuuqq0bPbfK8R2EOGb7RmM0Jdx6kzryu0G0QqCVplR+1FbP8KPNTkvDjqYmTNu/D+sa6tEvKhopBgNSDAY8lpODOzMysKGhAfGKgr7RUZiTlobnK4L2Hi5PHvoYEfUjohoiWn7U13wi+qDFccuJ6OQ2rvE7IlpDRN8S0ddtHdd87HQiesLXz+MofNM6hGiA9llifH/ZObpixVDlzNm3qUqpCd/5a4xDC6/f69sXL/TqhTSDAZOTTIcnDgFgemoq8lOPnxBsbeH1h3374cKkJH/F9YXVsgMwH7I49gColB2DBae3iktPVYU49nM1Ed09Ux1VkSTvXlnLvuJFbjduLDiA3+3bh6v37cXnNY5Wz1tdX4dJu3big+ojnQxCtK84wJOHbQruyUMdr3SPcDdVOwLaoNurkuGFyerEebPV0uo4bnbcTTx5yNqyRnYABtQS1VyTly1AFNSfpFnQ4Nf08LILQI3sECz0zHTUjJ3lqDn+9zgRPXO5OvH1C5TvBVAXqDxt9Qx3CQFnc4m6BEXBX3NzsbBPX6SrBkxIiD/mGs+Ul+O29Aw0agIqCAoIdcFZ3q6CF3H4zVYhxKRDX0CXP/89BeB8IcTZACYDKPV1wC7g39ch5POE+I0eopAoK3S0mnhKu+1mw+iPxiurBVArO08Y4M/H4Yf7HrJWJQqR9FRZRSnEsU26NYUMd8xRT62JldMqpGVfcY8QeDArG+/17Ys3evfGU2XlLSMDAPa4XJjSYnFGiPYVrwH3nm1TKEwerpMdgMl1WW39CEWIkkCPW5RGfWffYTj9/YnKGg04GOjxQ1g1+EWXtcXiKAKwV3aMSCYA8dteOXYX0QDZWVjI4JuR4cTi0ADurcG6544qx/irampXtPa9Jacro/88XS32KDgQiCxt9Qx/q/Igni4vAwCsqa/Htfv34ap9e7HH5cLtR/U13OR0wguBM+LicFFSEhY5HLilsAD5wVne7lvZAVibtgC4lYgShBBNQogqACCil4noGyLaSEQPtTyJiH5FRKuadywuIqIkIhpOROuJaCUR/ZeIutrk3m+7wZjv/T3FFNLVPz4Zp4y7fY7qqI3BZtlZQhxPHoYfnjxkbTq/wXn66U1Nx30Wcxso5rab1IHO6MBXYGzZV7xPdDRyoqIAACVuD1INaqsFq65LST2ufHSI9hXfaLbbgnL1YDAI9p6HAH9QingGwHB2g9O+LD4uW8b4i8YoY5edRpX3v+9d07eca1B3wnqz3RbQslUs5KwB0E92iEh1V2b6ymKDIeh7q7CgwpOH4edbAL+RHYKFpvsOVk10KMqKxQnxx/0u2ZVDJ865Ta185jXvT6YGDPf12CPj4jEyTt892FbP8Dlp6Yf/PDEhARMTElq91rDYWAxrXgWdYTDg3Rb9yYPMMtkBwthgIlp+1N+7ev/hUgCzAXxDRF8DeEgI4QbwHAA7gL7QS2E9eOgE0is//B3AeCHEQSK6FcAtAMoArBJCzCeiDACuLmbZDr1cXlDOgLMj9kQZ9pWr6gjZOXqqNJV6zZqr5s75Ult+9hYxhoCgbBgbxKrArZrCEZeQZu16uaT8zLF9e+11E/U7+nGnkRJvu1HNevEF765oLwbKSXfEH4uLsLKuDk/k5Hb6nBDtK84lS9sR/DsPLY6dQGBWr7LgdVdl1Ykte6wEUk08pd49yzD26cuUHz0K9snKESK4px3rCPd1kOSThPjvv46LnSA7BwspTQDWyg7BfI4X57Eeear84MRxDc7lrX2vNo5S59ymDv2lD+9w9SGePPSflmVLFwOIa3FMHICG1k5u3m34HIBRAOIB3ENE6QD+BOBJABcBaPk59iQA6QA+bZ64vBZABoA3AXxPRM8BuLytMdtkcQjwLqaQ8Fhayt5w6TsuiJSXL1Yn3TtN3dNkwA7ZeULMWl54HZZWI8B9oFloiRUi7vmS8loIcVybrpp4Sps7R43zKiiQke1oT+bk4n8DBuJv5WUocbs7dU6I9hXnycN2BP/koY5vcES4Xh5vXpbXK33r//cnK6dPn69mbjyBVgjAIztPkOKbzKwjfFNDgm1RUbsfSk8dHC43KljArLbmW4O+uznrss3QV7sz1m0vlZZPGt7Y2OoEoaaQ4aHfGyZ8NE5ZLfRFCKz79pvttp2yQ0SQbQBObd75ByLqD31ir7jlgUQUQ0RnAYDQmwH9DCAZwHUAbEKIuwAsAWBqcepuAPsA/Lp5wnIi9N6JAwF8JIS4DcAEABd2I/+SbpzDAqiRyPl9TMxpsnP42s48GnT9PLXP5v60Qhw/Yc5ax5+Lw5HFUQpwOV/WvjGNjUMnOBtXtfa9ChPl3DVT9WqE8kDnAgB7YyPqNX1eM05REEWEBk07pq94R0KorzjAk4ft4slDFjJuqXIExcodVxTFPnmlOvHP09U9DdH4RXaeIOMC0GofHMaO8gv0kkosQGqJaq7JyyYQJcrOwkIO34QMR3rfQ/59zXrs7eKy8YOaXG1WFPhkvDLukauVHRqhNJC5wsw3sgOEucFEtPzQF4AZAG4AsJiI1gL4AMD1zaVIW9IAzCWidUT0LYDLoO82XALgGiJaA+A26D3hDxNCVAJ4GMDS5vP+ByAHwHgAa5pzpKF7PQy/7sY5LIBeMyVtFETJsnP4g8dAxkevVic+9Vtli5dQKDtPCOCKPOHrK9kBWPD7v9LyMUZNa3XHdmE69b13mlolAEegc3kgcFdREa4/sB/T9u/D5KQkDDAaj+kr3p4Q6ytebLbbuMJgO0hfIBfkLKa+APbKjsHk8gLe0/v1LtOIcmRnOYSE0K5bpq2+eL0YTgDflAe+Mdtt58oOwUKAxfQ+gKtlx4gEAhDn985dX2owjJSdhYWkEdZ864+yQzA/sJhuB/Cs7Bgs9HkB7yW9cn7YFxV1VlvHpNWIkqdf8x6Mc2FIILOFievMdts7skOwEGIx7YXea5EFoTP79trWqCiDZOfwt9hGUfPwO15rn3KMlZ0lSDUBSDbbbY2ygzA/sJjOBi/+YZ2w2Ri97dqcrAEgimrt+6fu1qz3fqgNpONLqjPfeNVst82RHSKYhcbOQ4tjH/TSHiyCqYB6fn3DNtk5jiaIlIXnqRNuuVmtK0/C97LzBAFeXcU66wvZASLFvMz0FTxxyLqpHMBPskMwv+HKHswnVEBdVFB8RpbH02bf64NJlH3DHerA/Rlcoq0buN9hECCi6KN3KDZ/DZWdqw1cNSBIrYmNsUbCxCEAOGMo6a5ZhrGv/0r5TuOqM61ZzhOHYW0NgDrZIVjwO63JNeji+oY23x9vGaAMffYSxSb0Sm/M9xbJDhDsQmPyUMcfmhjurKwe1FpDWdkqTJRzyy2GUa9doHzvJZTIziNRlycPiWg4Ea0gou+I6Cciuq358UlEdEbzn/sRUXfK9rQ1ppGI3iCiVUT0LRG92sHxy4noZF+NzwAAi8G9MPzuo8SE75bFxU6UnYOFrGXWfGsIlKhg3fQzIKePBgs/UUDUlweKTkv1etvcqew2UMxdswxjvx5OKwQQdO/ng5TNbLcd12uPBZ4QwiWEmNTiyyo7Vxu4dGmQejI1pVZ2hkD7eoQy+qZbVU9lAjbIzhJk/is7APMji8MFXqjHOunR8oPj4zWtzbZYawcrI948X9nI7599zgHeIdyhUJo8/Ex2ACZfjtebk+P1bpSdoy1LTldGzZirxtnzsDICm4QfMNttXWoKTUTZAN4BMEMIMRrASAAjiWgOgEkAzvB5St0FAAxCiPFCiLMBPOincVhbLI4KAG3uUGA9Z4+O2vVwWsoQEJHsLCxk8c6FcGZxCACfy47Bwkc0YPzfgaJBiV5tS3vHvf5rdeLfL1U2iRZ94FireAEt646l4BuMQadcVcr3RBn89fk2qFUlUuaNtxnO+GwUrRJAg+w8QYLfg4U/rszFOkUF1IVFpXEQwtnWMV+doZz16VhaG8hcEeALs93GOzo7EEqTh0sA1MgOweS7tao6qG+EO2Mo6YFphgmPXK380mRAq41vw1R3Vs5NA7BACLELAIQQbgB3ApgLYDqA+UT0VvOxBiJ6qXm34DdEFEdEChH9rfmxdUftWlxARAuJaCkRzWxl3F8AnElEk5rHLW4+72QiWty8G/FHIhp19EntjHcPEW0gopVEdG83fg6R6kvZAcJVjUKO3+VmqyDiXqysuzToO4RZePtYdgAWXuKEiP/qQGG/OE2ztXfcOrMyYt5s1eFSsStQ2UIUL+JgXWdxVAHcUiPYPJWashVE0bJzyPTuOer4O2epZQ3RaHOHTYSwmu22fbJDML/jyUPWaSe53f2vqa1rd4H9RxPU8UtPoxWByhQBuGRpJ4TO5KG+5Zu39TP8pq5hhCpEgewcHbH2V4ZOn6/2WzmEVgggEmrZd+ffZz8AO49+QAhRBsAEYAGAZ4QQ1zd/awiAvwshxiNM0z4AACAASURBVAPYA+BC6JOP8c2PjQVwDRH1aj6+QghxnhDijZaDNk9WTgYwtblc6q+bv1UL4CoAvwHwTwD5LU5ta7yLAMwUQkwA8G43fg6Rivse+oEGaJfl5Wx3E/WTnYWFtNXWfGuR7BDM75YCqJIdgoWXRCGSFh8oyjJqWruL6IrSqO8Nd6iZ3De8TTXgG4+s+3hxSBDxAJ6v4uNOkp0jGBRkUL8Z89RBa8y0XAAe2Xkk6VZlNW75EmIsjp1ocb+Lsfbcc7BqQrLXu6m9Y169SJ24/kRaHqBI4awRwP9khwgFoTN5qPtUdgAmnwIoF9Q3hMQvYK9KUc9PUSfeOUstccThJ9l5/KgW3avnvg/AgKMfIKJ0AAdbOfYXIcS25j8fAJAOvazpWCJaDr1OdRKAPs3HLG1vYCHELiHEzQCmAHiaiAYAOBXAywDmA8gDENfitLbGuxTAZCJ6FkBa+0+ZHWZx/Ah9Ipj50NzM9JVlBsOZsnOwkPeh7AAsACwON7g1APODFE1L/bKg2BQlxN72jnMaKfGWm9WR3w+iFQLgHqvH+sxstzXJDsFC1keIvDYaQeuTxIQNGlGO7BzBQlPI8Oyl6iTL79XtbjUiPw9+0tUTuOVLyPpAdgAWOgigd4tK0yFEu/1xn7pCnbQtDysDlStMLTHbbfWyQ4SCUJs8XAyA/8MyzK+sNkOIkFmlVpBB/W64wzD8gwnKag2olJ3HDz7t5s2NhQBmUPMOKSIyAHgKwIs4/gZSy//eBOBnAB8LISYJISZB3zG4rvn7bX5YJqLTicgEHN7peBBAAoAnANwphHgYrfdiaG287wEkCyEeAXAv+CZsV70vO0A4+TAx4btv42Inys7BQp4X3bipwUIW705hfpHp9Wb+t6AousOKIUT09OXqxDd+pXwv+LPe0XgRB+s+i6MIwGrZMZjuhRRTjOwMwcjWhwZfP0/NtvXCyghaQLLDbLdt7sZ53PIlNL0jOwALLX08nl6zq2s6fI24/zp1fEEa1gQiU5j6l+wAoSK0Jg8tDie4RxYDkOX1ZuV5vBtk5+iqf41Vxs2+XRX708PuBX5hd05qfuM5DcACIloHfSJuM/Tdf2sB3EhEnwEwtHGJ1wBkNr8hXQ7g8U4ObQDwRfN5awEsEUJsaX4e3xLRMgBZXRjvMSJaCX2340udzMB0XObVR7ZGR+18JC3lFBAFdV9YFhK+teZby2SHYAGzFEC17BAsPOV5vLmLCou9ihClHR379Qhl9J/z1UKPggOByBbkqgB8LTsEC3k8AR0EtkZH7axW1WGycwQrVxTFPnidYcI/pigbvYQS2XkCoLsV1fqBW76EHotjG4CQu3fJ5Lqt2jEu0+NZ3+5BRHTXLHVURSLa7ZPIWuUFt8brNBIixBb3WExTwW+CGYAv4+M2/DEz3V+lGfzuLJu28bb/aBkG7XCZzVC1H0A/s90WYi8mLGhYTJuhl4xl3eRQyDGpT69qD1Ff2VlYWLjBmm99XXYIFkAW09vQb/Iw5he26KhdV+VmJwuiDsu7JzaIyv971bsvyYnhgcgWpN4w222zZIdgIc5iygRQBECVHSWSXZuTtXJzjHGC7ByhIKFBVD2y0GvPrcJZsrP40XCz3dZuT7PWENEfAXiEEE8f9Vg69PYxnwIoEUK83FzV6RMhxKEeiBYAxQCGApiAI5Ww0gHMbv76SAjR4UYNIspsHm8ygEHQ3ztuhT6BmS6EmN68yPpGALe2Md42ADcByACwUAixsas/i5BjMd0B4O+yY7DQUqqqpef3zo0WRCntHRflEY0vP++1JzrBi1Q671uz3XaO7BChIrR2Huq+gL7ChUW4C+sbRhiECNmVyevMyojp89WMnwbQihBvFP5OME8cEtGU5qbdh77Cf3Vb6OH/Jj2gAdpleTk7eOKQ+YgbXMIjEnHpUuZXZpd74MLi0nII4ejo2No4Sp19uzrU1juie7l0uaoHEQ0nohXNO0N+OqpE3CQiOnQTuR8RfeerkERkJKI3mqtyfEtEr3Zw/HIiOtlX47MOWBxl6F5feuYjtUQ1m43Rp8vOESrq4ihl7o2Gs945W1krgA5/X4SgH7szcdiMW76Erg+g73RirNOyvN6suyqr7R0d5zZQzK03qgOcUbAFIleY4PsdXRB6k4cWRz145yGD3kj2orr6XbJz9IQrimIfv0qdeO80dVdDNH6Rnaeb3pYdoD1CiP8cesPa/PV72ZnYcd5H5PS48Lnbs9JXlhsMIbsLmwWdr6351nDszcva9xWADstKMtYTw5pcJ79SUr4fQnTY11BTyPDgtYYJn4ylVQJwBSJfENkDYFVXTiCibOh9lWYIIUYDGAlgJBHNATAJgL/eJ1wAwCCEGC+EOBvAg34ah3UfL9KT6MUU0yYQJcjOEWr+M1oZc+tNar0jDj/JzuJj7S6waA+3fAlhFkcp9OfLWJdMq6k9q6/bva6j45wxlHTbTWqmW8XuQOQKcV4Ai2SHCCWhV7YUACymUQB8tmKSha5yVSk/p3deMoiiZGfpKRJCy1+qrb5wgzid9JVcoeB7s902WnYIFgYspmUAuGxAF72XmLDu8fTUcC7rwwLvEmu+9T+yQzAJLKZHAfxZdgwW/pbGxf40LzPdDKKYzhw/dI9mvfdDLUsRyPR3tiDxkNlus3TlBCL6AwAhhHjqqMcyAawAEAt9AnYNgIcAfAJgPYBToO82/w2ARgB/BTAK+o3i94QQzxHRAugLjnMBvN+yHxYRDYTeM+ZmIcTyox4/GXqJNiP0cnY3CSG+P6qc3fY2xrsHwG+h72L5SgjxaFd+DqwVFlMcgEIAybKjRKIR/XrvdhENkJ0jZAkhZn6trfzVj2IUAZ36nRHE6gDkmu02rqQWiSyma6H3hmSsS6oUpXJSnzyPpr+va1e6QxQ/97LXq2ro1dGxEewzs912qewQoST0dh4CgMXxPfQt8CzCZXi1jD4eT1g0HxZEyoLz1Qm33qTWVCSFTMPbLpdUYqwNkbHq0Id+jo7e8XhaCveKZL60D8DnskMwaV5BO2WrGPOV8xqcwx+tOGiFEO7OHG/trwy95SbV64zGVn9nCwIC3Xt/3Q/AzmMupJeXMwFYAOAZIcT1zd8aAuDvQojx0Hc5Xgh9N0t882NjAVxDRIduPFUIIc5rOXHYPMYu6L2vpjaXS/1187dqAVwFfWLynwDyW5za1ngXAZgphJgA3jHnGxZHA4K8Uky4WhIX+yNPHPYQEb1xgTrxT9erBY1R2CY7Tg+9H+wTh9zyxa8WAeiw8gJjLaVoWupDFZV7O3NshYly7p6hejRCuZ9jhbIXZQcINaE5eajr9nZ/Fl7mVlYbZWfwpfJkyr35FsPI13+lfKdRUJcQa4Jeu50xX/g39FXRrBMcilJ9XW6WEUTxsrOwsPKqNd/Kk0eRyuLYD723OGN+d25l/ZlJ/9h9cNdDO7HroV0o+aTkuGNKPynFrkd2YdfDu7CvqD5n1h3qgI1J7h/y9+/DVfv2YmOD3mLp2fJyfFVbE+in4C/fmu227pSc2gfgmEkKIkqH3puqpV+EEIduwh8AkA69rOnY5p2B3wBIAtCn+Zh2S60JIXYJIW4GMAXA06RPlpwKvZTefAB5AOJanNbWeJcCmExEzwJIa/8psy54WXaASPS31JROLZBgHduTTSdcP08dsOEEWi5Cd6FT0N/D5JYvfqS34HpPdgwWmi6tqx9pbnJ1qqR9QQb1u+86tTJM+8b21A4AS2SHCDWhPHn4NnjVBoO+etkgxD7ZOXzt6xHK6Blz1ZjtuVglgrMf3Ltmu437YjHfsDg80PsisA5ogHZpXs5OD1Gfjo9mrNNcAF6XHYJJxysxWUBUNwo8OYyy/35b+uoB9/UXNRtq4K4+cp+9bmsdnPudGHjfQPS5tQ+K3i6CixBz9wn1I/uYk2z/yM3zvl1ViX0uF+xNjbggMUnis/Gpv3XzvIUAZhBRPwAgIgOAp6D/m275OcLT4u8EvarPx4duGEPfMXiox06bN+qJ6HQiMgGHdzoehN5+4QkAdwohHoZegrSl1sb7HkCyEOIRAPcC+KzDZ806x+KwA1guO0YkKTCoRUUGlXuS+5BXpai/XqlOemyq8rNHwX7ZebroR7PdFhYVs1iPPCc7AAtdbxaXDlOFKOjMsTvzaNCjVyn7RevvwSLZy2a7LRjvrwe10J08tDhqwKVMGAACaEpd/R7ZOfyhIYZM9+Ubxj82VbG6VOySnecoAsDTskOwsPMq9N47rB23ZmWsrOCbEcz3PrXmW8tkh2DSfQWgO7ueGOuSvCQF4/oYMNtRM+6q0pq1ZCCocerh79dvrYfpTBMAIColCtHp0WgqaYJiVLDuNNX8wkRhiybF9VR5Ge7KCJtWiL+Y7bb/dedEIUQx9FKgC4hoHfSJuM3Qd5ytBXAjEX0Gvb9ga14DkElEq5p3Az7eyaENAL5oPm8tgCVCiC3QJzO/JaJlALK6MN5jRLQS+m5HLmnvW/zzDKAn0lJ2gEjt+EjWVZsHKqfOmKem7srGatlZuoAXyTLA4rCCF3KwbkoQIvHpsopyCNGpya8tA5Sh/5iibBX6ImEGOAG8JTtEKKJO/j8XnCymU6F/KGIR7qCiVEzqk5cEomjZWfzF4BWumz/X1o3dKkYTILtU6//MdttFkjOwcGQxfQTgStkxgtU7SYnrnkxLOUt2DhaWJljzrZ0qhcLCnMV0N4C/yo7BIoNXE7jiYycMo5Kt9rOzhx56vPCtQiQOT0TSMH1H4YGXDyBlYgriBsah5IMSeBu8yEwxVg37zkXpippc5fXiClMyBsfESHsuPnC92W5bIDsEC1MWUxSA/QCyZUcJdy6g6Yx+vWuFXjqY+dHZm7Uf5vxP668IZMjO0o56ADnB3u+QBYjFdBmAf8mOwULX9dmZKzbExkzs7PG/3qCtu36JNopCeQOZb7xutttukB0iFIX2/zgWxxboK6RZhEvTtPR+bk9Yl4HwqBT9j0vUiXfOUotqYrFJchzedcj8hUt5tMEaHb39ydTkU2XnYGHJyhOH7ChvAmiUHYKFP7dX4NpFTlw9JAof93MN/VV9w4pD31OMCrSGI9UyNacGNV6FEq0gd1ou8mbkoXBnXcqPVyYYixRv8Z8yMvFcRbmU5+EjRQjyXkhENIWIlh/1xVWAQonF4QbvPgyIf5qSNvDEYWB8e5oycs6tKsqT8IPsLO14gycO2VE+A4KqqhgLMS+Vlo+MEqLT1fcWn6Gc9a8xtMafmUJAt6rnEdFwIlpBRN8R0U9EdFvz45OI6IzmP/cjou98FZSIjET0RnN1jm+JqN1+uc3vyU/21fitCe3JQ92jsgOw4DCvqjpOdoZAKMig/rPmGoZ9NE5ZLYAqCRE2m+22ZRLGZZHA4lgFwGe/eMNFtaJUTcvNigVRvOwsLCw9KTsACyIWx0HoJQcZ8xuXV+DqT52YclIUrjolCgDw15LyiaeX160GgPjB8ajZVAMA8NR60FTSBGP2kcIbFV9WIPXsVLiNSuzaUYac9SfSygatzdZ8oeA5s90W1GWlhBD/OdSjsPnr97IzsS57DgBPYvjZ68lJybIzRBJHAmXccoth5CdjaZUA6mTnaaEJXM2BHc3i0AA8IzsGC10xQsS+VFLWACG8nT3nw4nq+GWn0XI/xgp2/zXbbfaunEBE2QDeATBDCDEawEgAI4loDoBJAPzVSugCAAYhxHghxNkAHvTTOJ0W+pOH+o1mXi3PcE6Dc1hXVl+0pvTTUux6ZBd23r8T1Wurj/me8AoUvlWI3Y/uxs4HdqLuF/19qafGg92P78auv+xC/fb6w9dxrHf0JEqHPhmvjJt9u+otSMNavw50PN51yPyts312IoIX8F6al7PbQ9RbdhYWlrYD+EB2CBZ0HgP3oGV+9PqPbizf68UrG12YtKAekxbU44nVLlS9VjDutMamlYmnJcKQZMCuR3Zh3//tQ87vcqBE6x9dXeUu1O+oR/KYZCQMTUDDHidut++fkDwqebvQy8OFmjrovQkZ8y+LowrAi7JjhLONRqOtTlGGyM4RiT6aoI6fO1utrDNii+wsR3nLbLcVyg7Bgs5bACpkh2Cha1Rj05BJDc4uzYW8cpE6acMJETuB+LdunDMNwAIhxC4AEEK4AdwJYC6A6QDmE9GhHooGInqpebfgN0QUR0QKEf2t+bF1R+1aXEBEC4loKRHNbGXcXwCcSUSTmsctbj7vZCJa3Lwb8UciGnX0Se2Mdw8RbSCilUR0bzd+DiHe8/AQi+nXALrVXJ6Fl7+kpaz4OCmx07Wfj1b7cy0ql1aizx19IFwCux/ZjX5394MhyQAAqFxeicYDjci9LheeGg/2PL4HAx8eiMpllTAkGhBvjkfxO8XImpqFkvdK0HdeX58+t/aM/UXbcMvnWpZBg78nFwoB9DfbbXxDkfmPxUQArAD4gzeAG7Mylq+Ji50kOwcLW9Ot+da3ZYdgQchiehUA94VgAScA8du87DU7oqPHdfXcEwrFtr+84403aOjlj2x+8nez3TZPdggWISymTAB7AcRKThKWrsjNXr3N2PXXLuY7JIR28+faqgk/izEEREmM4gZwgtlu2y8xAwtWFtODACyyY7DQVeUSrhNXKg0NRa5kAIgfEo/sK45va6y5NOz6yy4kjUhC1mVZmPuK87tXNhWNbhQCf8jIxIi4ODxbXo6TY4y4IDEp4M8jAL43222ju3oSEb0IYIkQYlGLx4sAvAqgRAjxMhH1A2ADMEwIsY2I3gDwJYBEAKOEEDcRkQJgNYCpAB4BUCmEmN/O2AOhT1SeDsAihFhMRHnQFxx6AMwGcKIQ4mYiWg7gRgCj2xjvfQC3CiE2E1E/IcTerv4sQn/nIQBYHIsBbJQdwxeqGwWmftyAs96ox+jX6/HMuibsd2i4+L0GjGl+7D1r2/M25fUacp+uxYJNetUbe4UXY96ox9g367GtQt/RPG2REz8Udnp3c0i5rcoxFEI0defcxv2NiDfHg4igGBXE9ItBw46GY76fMDgBAGBIMsCQbEBTYZPek8WtQXNpUIwKSj4oQdZVWb55Qp20ZohyxvT5atqm/rRc6C8k/vIsTxwyv7M4BPRfqBFvYVLiWp44ZH60GwD3rGJteRS8+5BJQAB9XFhyVm+3e11Xz92ZR4NuvFWNDYL+4J3lAfB/skOwCGJxlAF4XXaMcFSlKJXboqP8VcaMdZIgUl6YrE68b5q622XATolRFvLEIWvHcwD8W66MhbWGRhH9+EmiduADA1wD7h+Amg01cFcf/9GtbFHZ4XvZAHB/3/pRo7KTtj+Xl4e3qyqxz+WCvakxXCcOAeCpbp63D8CAox8gvZ/xwVaO/UUIsa35zwcApEMvazq2eXLvGwBJAPo0H7O0vYGFELuEEDcDmALgaSIaAOBU6JVK5gPIA9CydVtb410KYDIRPQsgrf2n3LrwmDzUPSY7gC80eQQsk4xYNzMeq2fE4aUNbhTXanj54hisnRmPJdfF4a6vG9HWjtE7Fjfit2bD4b+/vMGNp8434qnzjXhloxur9nlgVIGReWqgnlJApWha6kC3Z0N3zjXmGlG/tR5CE/A4PKi36X8++vt1P+ulSptKmuDc5wQ0IHlMMhr3NaJsURli+sYgOjMaju8dKFpYpB8TIK4oinvsanXSfdPUXc5obPXDEIUAnvfDdRlrzUcAulSTPNxsMUZveyo1eZjsHCysPW7Nt/pzwQkLZRbHPgALZMdgkUkF1M8Kis/I8njWd/XcmnhKm327eoqtF1b6I5uPfcQ3l5kEfwUQ1D02Q9HfU5O3gChGdg6m25FHg66fp/ay9qUVAgh0yTUPwuQeJfMTi6MS3A+T9UBekoIb+qD35LqGdVqTBjIQ1Lhj7/U37GqAp8aDxOGJhx+jGIUWTVAH7ovRtsQpCp4qL8NdGZmBjh8oGwH8q5vnLgQwo3lnIYjIAH0i8kUc/zul5T0VAvAzgI8P9QoH8BsAhxZGttmonYhOJyITAAghyqBPViYAeALAnUKIhwE0tHJqa+N9DyBZCPEIgHsBfNbhs25FOE0eLgL8MmESUFkJCgZn6P/Yy+sFDApwapaK3ib9P1VBjYaMeAIRHXfux7+4MSBFwYjcIy8W8VGA0wM0uIEYA3Dft0147FxjYJ6MJPMrqxI6Pup4iaclIqZPDPY8vgclH5YgJi8G0VnRh7+fMiEFIGD3Y7txcMlBGHONiMqIghKtIHdaLvJm5KFmQw3iT4qH8AhkX5ONsn+V+ex5dVbzm+RBi0+nlT5uGG4x222Bmw1lkU1vJP6w7BiyVClK5bScrHgQtVxNxJiv7APA5UpZR3j3IZMmCoj6oqBoaIrX+1NXz9UUMjx4nWHCp2NolQjeSRIXgAdkh2ARyOIoAL8H8CkN0P6TED9Qdg52LLeBYh7+nTrx6cuVTV5CUQCHfs9st+0O4HgsNP0dQLHsECy0WcoqxhU9v78me2r24f7gAKC5NZR+Uoqc3+Ucc3zymGQ4DzSqc+MODsmKjS7qHRWFL2tr8JfSEmxtbAx0fH+bb7bburV4pLnX4DQAC4hoHfSJuM3Qd/+tBXAjEX0GwNDGJV4DkNncg3A5gMc7ObQBwBfN562FXjp1C/TJzG+JaBmA1sodtjXeY0S0Evpux5c6meEY4dHz8BCL6VLok4gh709LG/HqRheePC8GN4zQJ7CuW+TElzs8WHhpDC4+6djS7RUNGq7+xIkvfx93uKzp9GHRqGjQcPcSvYpn7yRCkpFQUifgdAvcPdaIfsnhNH98xIi+vXe5FOrSm3ehCb1OEhGce50ofr8Y/f/YH1qTBjVWhfAKkKpP2tZuqkX1umr0vulIi8Gyf5chOjMailGBc68TmZdkYs9TezDgngFtDel3mdWi0PKOtzC9FiN7eCkbgKFmuy08692y4KT3PtwIYLjsKIHkBbzn9MnbXKmqp8vOwsLaTdZ868uyQ7AQwL0PmWQNRPXn9c7bXasqQ7tz/qm7NeufP9KyFYEMX2froWfMdtudskOwCGUx9QKwHdz70Cf+nRD/w/0ZaT39zM38KK5ROB7+p/eX3hUY4+ehNABms9223c/jsHBgMd2Ibt7QZ8ztFZj2byeGn2Qs++fkfglHLz4v+agE8SfFI3FYIupsdai31yPrsiNzTppLw74n9njvcSUX721o6nVrWjruKCrES716tzpWCFpkttsulx0iHITX5CEAWEzfApgkO4Yv1LsEfv1uA57+VczhMqMHGzRMWNCAr66NQ6+kIxN/1y1yYv7oaAzPUQ/3O5w+7MiuubJ6DVM/duKaU/RJx8mDDLhnWRPevjQ8Pys8lpay4v2kxIldOcdd7cb+5/WqQYYEA/Jm5KHu5zo4fnCg79y+cO51ouidIkAA0ZnRyJueB8Wo/zdwlbtQuKAQ/e/ur78AP7sPmlND+gXpMI0y+f4JdtGvN2jrpi/VBioC3d2LfrnZbguLiXkWYiyms6HX644YN2RnrPguNrZLr1+MdZENwKlcspR1isXUF8AOAFEdHcqYv9Qo5Divd16xU1FO7s756Q5R/PTr3qpYFwb7Ols3HQRwgtluq5YdhEUwi+lhAPfJjhEOzu6dt7HCoI6QnYN17ML12rrpS7WTCUjx0xALzXZbvp+uzcKNxWSAXkXvRNlRfK26UWD2f504UCMgBDB1iAHl9QLrCo7sSdhS6sVPcxLQ96iNLburNNyxuBEVDQJur8Afxxpx5ZAo2Cu8mPFZI4iAN6fEYFC6immLnLh1ZHTYtuZqj8srcM2nTlxhjsI1Q6PweGrKyncTEyYc2gCz95m9UGP0n4u72g1vvRep56Yi7Ry97d2hDTDxXtSMXFSv3ZWemTzrwH683aevzKflKy4AQ8x2m8y+tx0ioinQexgeUiiE+L2sPG0Jx8nD4QA2IERLsm6r8CI1lpARr0AIgcnvO3H+ABUzhkcj0UhweQVGvV6P938biwEpCjwaEBdFGPlaHQak6E95+0ENUSpw9xgjrhis3+eZ8ZkT1w+LwoYiLxKNhMknGXDjF41YdFV4VsRzKEr1uD55Mdxz4Ih4p3D8+UPvlhOKMY70+sudtc5st/l7dR5jbbOYPgdwsewYgfCmKXHN/6WmjJWdg4W9i6z51v/JDsFCiMX0DIB5smOwyFapKAd/1Tu3qklRTujO+VEe0fjEW96NvSsQDL9n7zDbbf+QHYJFOIspAfrikGzZUULZrijD3kvzcvq22luGBaW0GlHy2AJvYUo9fD3hWwtgkNlu41KUrPMspqkAPpQdw9dK6zQcdAoMzlDh0QTML9Rj3cw4pMfp964rGjRMed+JNTPijnn5XHfAg9xEBX2TFRTWaDh3YQPstyZg7uJGXDnYACLgk60eXHayAQs3u/HalPDcFNORF9e7cP+3TRiaeWT6Y9fg5GJHsSun79xjJwCrVlXBVeE6vPOw5QaYoif3NuUUeGlWalr0hUlJAX0efvJ/ZrttfseHsc4Iv8lDALCYFgAIyZU+uyo13L2kEY4mgQY3MK63iqlDovDQiiY4PQL1LuDKwQbcOcaIx1Y1obhWw3MXHftCaVneiH7JyuGdh+sOePDSBjcWXhaLkjoNv/3ICY8m8NT5MZjQt63SvKHv8rzs1Tuio8fJzhFshu3Sttz1qRYf7UVny7pONNttK/0airH2WExmAFYAYb2cbJMx2n5dTlZfEEXmu18WKP+z5lsvkh2ChRiLKQnANvANZiZZqaqW/rp3bqOHqNvLoud86V1xzmYxnuQtNt0G4BSz3ca7v5l8FtMNAF6VHSOUzczOXPFDbAxXDQk1Qohpy7RVF68XZ5Lvyvf+wWy3PeWja7FIobdrWQ/4fDI7aBTXajhnYQN+nB2P2Ch9ovC+bxoxJEPFNUPbLm6yvtCLv6xswn+vicO9yxpxdn/9HvY3ezxYc8CLT66MRUZ8SO4d8osCg1p4Ya/cl5ubwgAAIABJREFURBB1eQawV7nY+7c3vPFBWOa/q7i6h4+F6+RhLvQVdOG5rY51yprYGOuN2Znd6o0S7gxe4brlv9raMTZxFgHGdg79wmy3/SZgwRhri8X0CoDZsmP4S6WiHDynT57TS9RLdhYW1jwAhlrzrXbZQVgIspimAXhbdgzGCgxq4W965cJLlNfda4z9Rdtw+3+0EwmQ0V/gErPd9h8J4zJ2PItJBbAJwCmyo4QiJ1HDyL693CCS36uEdUvvMrHnkX96nT4oa70NwFCz3eb2RS4WYSym8wAskR3DH/60tBGvbnThyfNicMMIfZOLo1Hg3IX1+H5WPFSl9U3bhza/fPDbWPQ2Kaho0HD3kiYAQO8kQpKRUFIn4HQL3D3WiH7JPIkIAC8mm1a/lGLq1kaaEwvFtkcWerMlvT/2Fa7u4WPh+S/L4igCwKt9ItxYZ+NQo6btkJ0jGHlUin72UnXSXTPVotpYbGrjMBeAuwKZi7F2PACgRnYIf/AC3kt75ezniUMWAC/yxCHrgX8CWCM7BGO9PN68TwuL3YoQZd29xpohyhl3zlKrXCp2+TJbJ3zDE4csqFgcXgB3y44Rql5LTtrIE4eh7UAm9b9+nnrSd4NohdAX2nXXXJ44ZN1mcSwF8G/ZMfzhifNicGBeIhZuceOHQr3f4fM/uDBnRHSbE4fFtRqu/sSJ1ybHoLdJn7pIj1Pw1iWxePI8I1bu8yIxmnBiqoJ7Jxjx4PKmgD2fYHdztWNclsfzQ3fO3ZFHgx6bquwTQIOvcwXINgAvyg4RbsJz8lD3VwCFskMwua6qreNa8+04kEn9Z96hnvbJWFotgJZbup8y2218k5kFB4ujFMCfZcfwh9nZmaurVHW47Bws7FUCsMgOwUKYxSEA3ApAkx2FsYFuT7/3i0pqSIjK7l6jIIP63XC7mlGRiG7dYOkGDcCdARqLsc6zOBYD+K/sGKHon0mJmbIzsJ7TFDI8c7k68eFrlG1uBXu7cYn/mu22xb7OxSLOrQijBdPbKrwor9c/NsRFASYjocopUO8S+HirG/nDjpQrdXkFGtx6ZcSCGg1XfOzECxfFYHDG8Z1r/rS0CQ+fbUSDW0BVAJWAmqYwrKrYA+8Vlfbr7nvkzQOVU5+bomwVQCguhvgDtwXwvfCdPLQ4GqC/8LIINqfacRqECNUVE4FBRB9NUMfNuU11F6ZibfOjuwA8IjMWY614CcB3skP40humpDXcI4UFyP3WfGuV7BAsxFkcmwC8IjuGDNWNAlM/bsBZb9Rj9Ov1eGadvsL5p2IvxrxRj3Fv1uM377X+lnPJLg/OfK0O49+qx6z/OAEA9gr9vLFv1mNbhb4Ke9oi5+EV2axjg13uExYUl5ZCCEd3r+GMoaRbblHPWH8irfBltjYsMNttbVX8YEy2mwHUyg4RSlbFxmxpVJRBsnMw3/m5nzLk+vlq5vZcrOrCaU0A5vkrE4sgFkchwmjBtEEhzPm8EecurMeYNxtgTlfwq4EqXtnoQv5pUYhWj+w6/NtaF/64pBEAMP+rRpTUabjly0ZMWlCPSQvq4dX0ycF1BzzwaMD4vgZcMzQKb21yY8oHDZg3OlrKcwxWmV5v5h8qq7d19/zVQ5QzFpynbBChtWiUq3v4SXj2PDyaxfQhgKmyYzB5puZmr7IZo8fLzhEqxv+sbZi+RLt35Cbb17KzMHYci2kogB8BGGRH6akfjdG2/JysfiCKlZ0l0Lz1XhQuKIS70g0IwDTShOQxySh+rxiuMheEJpAyLgVp56Udd27dz3Uo/bQUFEUwZhuRNyMPTUVNKHizAARC3sw8GHOMKHi1AKnnpSJuALc/BrASwCRrvjXM3/SxgLCYUgFsB3D8P9AwVlqn4aBTYHCGCo8mYH6hHutmxuGidxvw76vjkJuowKMJGFqUX9px0Isb/tuIz66OgymGDh8zd3EjrhxsABHwyVYPLjvZgIWb3XhtSsT9Suix1bExW27KyhgIovieXOfC9dq66Uu10wjwxy+OYgCnmO22bu+UZMzvLKZbADwvO0aomJyXs25vdNRZsnMw/xj/s7bhls+1PopAR7tLHzfbbWEz4cMks5gUAKsB8GsL67HJeTlr90ZHjenu+Vev8K66fK0IhfvpXgBn8CI9/4iEycNMAFsRYTc42BE/xBh/mZmTNUR2jhDyrjXfeq3sEIy1yWJ6AsAfZcfoiYOKUnFun7wmL1Ge7CwyeBweeOo8iMmLgfAK7PjzDuRdnwc1QUVMrxhoLg3b79qOQc8OAtGRG/FNJU0ofKsQfe/oCzVOhfAKkEoofrcYSSOTQCA4NjiQdHoSqtdUI29GRP54W3ICONWab90pOwgLIxbTLACvyY4hS3GthnMWNuDmM6Kxo1LD7ioN1Y0Cd4yKxpVDoo459q6vG2FUgfVFXjR5gb9MMmJiPwPuXdaIs/vr62C+2ePBmgNefHJlLDLiw7cwjD8tiYv9cX5m+mAQxfTkOicUim0Pv+ONVzX4ug/xb8x22xc+viZjvmUxEfSb1t2+0RgpylS17NzeuSkgiur4aP/SmjSUfFgC5x59Z3v8kHhkX5GNht0NKHytEInDE5E9Nfu48wpeL4Cr3HX47849Tgx5dQgvyjtKYoOofPRt7/bsaoxu45A9AIaa7bb6QOZiYc5iOgX6gmnpry8stFUrStXEPnkujSiru9e48Qvv8nO2iEk+jOUPD5vttgdkhwhX4f/p1OIoA3CH7BhMnpGNTUNiNK3b27UjDP97YaHgIQC7ZYfoLg/gubRXTkGkThwCgMFkQEyefn/XU+sBKYTYAbGI6aU/5q3zwpBqOGbiEAAql1ci/sR47H9hP3Y/vhsNO/QSgYpRgXAJaC4NFEUo/Vcpsq7o9vvjcHMvTxwyn7M4XgcQkRUK/rS0EUNerMP80dHYdtCLfQ4N/7oqFouuisU9yxoP93Y5xF6hoapR4Ktr4/DGlFhc/5kTXk1g3lnReNfqxrtWNwwKMPkkA55c48ItXzixtzqUKgQFh/MbnKc/XFG5BUL0qD/LzjwaNOdWNbY2Fr5cufwmTxyykKD3tp0FwNXRoZHuqdTkrcEwcQgA3gYvTKNNGPjgQAy4fwBqNtTAXe1G495GpJ6T2uZ5vWb1woB7BmDAPQOQOy0XCUMSAACV31Yi+6psZF+VjcrllajfVg8yUMRNHAJAbRyl3n6TYfT7E5U14vhedALA9TxxyHzO4vgZwF9lx2ChL1nTUh6uOLi/J9d4+WJ10saBtNxHkfzhewB/kR0inIX/5CEAWBzvAuAPbBHsmpq6UtkZQsTt1nzrQdkhGGuXxeEEMBv6B7aQc0N25ppqVR0mO0cwKPmoBDvv3Ym0C9KgROtvSbQmDQWvFSDv+uPnVl3FLngbvOh3Vz/kzchDwRsFEJpA2gVpqF5Xjep11SCFkDQsCeVflqNoYdExK6oj0FoAz8oOwcLWTADd7jUXqp44LwYH5iVi4RY3dlVpuHKwAdEqISNewYhcFfaKYyf+VAX43dAoEBFOSFWQEU8oqhVIj1Pw1iWxePI8I1bu8yIxmnBiqoJ7Jxjx4PImSc8utF1aVz/yj5XVGyBEjxpH1sRT2g23q6dsy8NKH8TaB2CuD67DWGBYHDYAj8mOEcw8gOfr+LiTZec4JColCvEn6VWbtSYNZCCocSpSz0mFEtO5W37ln5cj4+IMALworzWLxihjb79RrWmxsOQfZrstEP1yWWR6GHqbAMZ6ZEpdw5mDm5q60sf1OE9OVSdtz/XJ+2JfqwNwrdlu88gOEs4iY/JQNwcReIOD6WZXO4ZDiDrZOYLcv6351g9lh2CsUyyOZQD+T3aMrnolOWn1htiYibJzBIvsqdkY9MwgVK+tRsPuBnidXux/fj8yL8lEbN9W+n4pgGm0CUQEY5YRhkQD3FVuGBIN6DWrF7KnZqN+Wz2UGAXGLCMyJmeg7N9lgX9iwaERwAxrvpW3MDH/sDgKEEHVCrZVeA/vKoyLAkxGwvTTorFsjz5PVe8S2FKq4aQ0BS6vQINbX98yrreKZbv1Y0rrNJTXC+QmHtlV/aelTXj4bCMa3AKqAqgE1DSF5NqYoHBtTe1Zt1Q71qGHvTk0hQz3TzNMWHQWrRJAd3czCgAzzHZbbU+yMCbB4wA2yw4RrD5MSlivER1fB1QyoQkUvFaA7KnZhxfldUZTWRM8NR7EnaDvLORFea0rTaFes+5QT106jFZowM8A7pGdiYUxi6MJwA0A+LMc67E3isuGqUIU9OQa909TxxWmYq2vMvnIPLPdxlWW/CxyJg8tjkIA82XHYHIkCJE4xOX6SXaOIHYA+g4CxkLJnxFCNzY2xBi3Pp9sOkN2jmDQVKzfpAAAiiaosSo81R7s/8d+pF+UjviT4w8fq3k0aE3NN+xPjEP9Vr0ykMfhgafWg6iUIxWjSj4uQdblWdBcGqAApBC8zh5tQAllD1rzrVyym/mXxfE2gEWyYwSCQSHM+bwR5y6sx5g3G2BOV3DFYANMRsIZr9bh3IUNeHCiEVkJCv621oU/LmkEANw+Si9vOvr1elz2oROvT4mFquiTh+sOeODRgPF9DbhmaBTe2uTGlA8aMG90tMynGvJurK4Zl19T26MV1oe8P0kd//hUxaYRyrtx+gtmu+0bX+RgLKAsDheAqwE0yI4SjF5KNgVd/U7hESh4pQDJo5KReGpil86t+LwCGRdmHP47L8prmyBSXr1QHTvrDnWG2W5zys7DwpzFsRLAo7JjsNCXIETiM2UVFT1ZXCeIlLtmqWceTMB6X2brgX+b7bbXZYeIBNTDRZmhx2J6F8DvZMdggbfRaLRNz80yy84RhDwAJlrzrcG2goSxjllMgwFsBBAjO0p7KlSl/LzeeW4vUa7sLMGgqawJpR+WwtvghebSEH+iPllY/V01orOO3DTvfWNvVK2ugqfag9zrcqG5NRS+UQhXmQtQgKzLs5AwWO/P0rCzAZXfVKLX7F5wV7tx4PkDEJpA9lXZiB8U32qOMPYNgPN51yELCIspDcAWAPz6xoLKg+mpy/+VmDDJF9fKqBZFf3vd64h1o7OfJXYAGGa223jyhYUui2kmAL4xd5RfoqN3XJ2XfaLsHEfTPBoKXipA0plJSB6dfMz3qlZVoam4CdlTsw8fC69emhQAXAddKHi5AAPuHXDcdQveKEDKuBQ49zqhxChIGpaEwrcL0ff2vv5/UsHtPmu+lSd0WGBYTCr0z3YTZEdhoW9GdubK9bExPfp/KdotnC89792e2IjTfJWrG4oBDDXbbdx2KwAicfIwAfqN5pNkR2GBN6pvL1uDovAE4rH+ZM23Pik7BGPdZjHdBuAfsmO0xQ24z+6Tt9WhqjLfXLHIUQJgmDXfyr1+WeBYTOcCWAKAOjqUsUCal5m+Yml8nE/KhUe7hfOJt7w/9jqIsR0cqgEYZ7bb1vliXMakspg+AHCV7BjB4vc5WSu3xBiD6ib+wWUHUfavMhh7GQ8/lnNNDmL7xR43eVj237LDi/IAoOidIiSYE5A0IumYa/KivDatBHA2L9BjAWUx5QHYBCBddhQW2hqJnGP69ipxE/XvyXXiGoXj5ee9xTFuyOj/KwD82my3fS1h7IgUeZOHAGAxnQrgewT5ThXme/9IMa16Ldk0XnaOIPI/ABdb860R+ELAworF9AWAi2THaE1+TuaKH2O4zyELCC+A86z51uWyg7AIZDE9CeAPsmMw1tIN2ZkrvvNhv+Ebv/CuOHuLGE9ttwB51Gy33eer8RiTymIyAfgJQI9uNIaDGoUcY/v0MoAoomfPIlgVgNOs+dYDsoOwCGQxXQTgc/BCPdZDP8QYf5mZnXkyiNSeXMdULypefMFbG+UN+PuDZ81229wAjxnRIqfn4dEsji0A7pAdgwXezOqa4RCiVnaOIFEIYBpPHLIwMQ3AXtkhWno5OWk1TxyyAHqQJw6ZRPdCL6vEWFB5raRs4tDGppW+ut7LF6sTn5+s/CgARyvf/hrAA74aizHpLA4H9LYvHtlRZHshOXkTTxxGLAFgJk8cMmksji8BPCM7Bgt9Ixubhpzd4Fzd0+s44il97mzV6CUU+iJXJ/0M4E8BHI8hUicPAcDieBXAe7JjsMCKFyLh1CbXT7JzBAEvgGus+dYK2UEY8wmL4yCAywAETeP69THGrS8km86UnYNFjMUAHpMdgkUwi8MDYCqCcCEHY+8Wl44/weVa46vrrTpFOePOWWqlW8Xuox7eA+Aas93G5exYeLE4vkOE36wTgPg4KaGP7BxMmges+dZFskOwiHcPgB9kh2Ch7+myijExmratp9cpT6bcu2eqLo1Q7otcHWgC8Huz3dYYgLHYUSJ38lA3B0CP/7Gw0PKHyqos2RmCwAPWfOsq2SEY8ymLYxOAG2THAIByVSmflZ2ZAiJjx0cz1mMFAK7jneRMOn0hx6UAGmRHYexoBNAnhSWje7k93/nqmgUZ1H/W7Wr6wUSsh7546XKz3Vbpq+szFlQsjqcRwYuvv4qP+7GnPaJYyHrfmm99RHYIxmBxuKH3oOX3GqxHooCot4rLFAjh6um1CjKo//3XqZVtVOTwFQFghtlu2+LHMVgbInvy0OKoAzAF/MIbUU5rcg2K17RfZOeQ6D8AHpcdgjG/sDjeBfCszAhuwH1pXk6xRpQjMweLGI0AruCd5CxoWBybAVwvOwZjLamA+llB0ekZHs8GX13TGUNJN9+ijvh6OF1rtts2+eq6jAWpWQB+lB1ChmdSk72yMzAp1gOYITsEY4dZHHsBXA6gx5M+LLKd4nKdeEld/TpfXGtHHg16fKqyT/ivEth9ZrstYhcwyRbZk4cAYHFsB7/wRpzrHLWROmH8A/Rypbw7hYWzuwAslzX4jJysdTWqeqqs8VlEEQCut+Zbv5cdhLFjWBwfgRcqsSAUDUR/WVA8JNnr9dlEnyB66o73t/7LV9djLGhZHE7ou8tLZEcJpAMGQ0Gxqp4hOwcLuEIAl1jzrVwijwUXi2MF9MUcjPXIQxWV4xK8mtUX19o0UDn1+cnKLwJw++J6R3nNbLdxexaJePIQ4BfeCDTDUTMCQvhzS3Uw2g1gsjXfyqXEWHjT+25dCWBHoId+Idm0alOMcUKgx2UR6yFrvvUD2SEYa8N9AL6UHYKxlmKEiF18oOiEBE372QeX+w+AP/vgOoyFBovjAIBLEER9xv3tibSUnSDie2eRxQngUmu+tVh2EMZaZXH8E8BfZMdgoU0F1HeKSxIhhE/uE686RTnj7XOV9QLwVf/vxQBu9tG1WDfxG6BD9Bfeh2XHYIERK0Tc8KamzbJzBNBBABda861lsoMwFhAWRwWAXwMoDdSQ38cYf3k5OWlkoMZjEe8da771IdkhGGuTxaEB+B0Am+wojLUUL0TC4gOFvWM0bVsPLvMTgN9b862+ukHCWGiwOH4AkA+9AkJYcwFNq2JjhsrOwQJuujXf6rMS14z5hcXxIIB3ZcdgoW2g29Pv2pra9b663pcjlTH/PovW+OBSmwBMNdttHh9ci/UATx4ezeJ4ABHcBDzS/OFgdaT0I2uEXm5ju+wgjAWUxbEbwMUA6vw9VJmqls3OzkwDkdHfYzEGYBm4/woLBRaHA8D5APZKTsLYcUyaMC0+UJQWrYld3Th9N/SFeX5/j8FYULI4PgZwp+wY/rbAlLReEKXJzsH+v707j6+rKvc//nmSTrSlp/NEi2UU1AMiRVSmUkQQFbgUuchFDqMWBGQS8CplewWveB1AFJGfIAFBrpdBUZFB2iqjgKBspEWQudCBlu7SljZp+vz+WKc2hqRNmn2yzkm+79drv5oc9vA92pzu7GetZ3Wr/0pL6S9ihxDpoOOB+2KHkNp27pKlew9vbs5tTeOfT6nfa1bRZnfhFK8An9hx7py3cookXaDi4TsdD9wfO4RU3vsaG7fLq7dzFVsLfDYtpXmM+hCpPUn2Z+Bw8u+7/k9N0HToFuPmrzUbW6lriLTwJHBYWkor9ndaJFdJNo9QQOxVa2RJbRixdu3I37762qA+7i914rCFwMfSUtpt3Q1EqlKSfQ+4KHaMSrpm6JDhsTNIt/oZkMQOIdJhSdZIWItWkwVkkxnYja/NH4v7srzO+aNP1k95fJtNKiAuIxQOX8sri3SNioetJdlq4FPAn2NHkco7NluW2wdjlfpSWkpvjh1CJKoku4sKrmt77LgxD71VX7dTpc4v0sJzhJkuPf3fLulpkuw54GPAm7GjiLQ2trl57O2vvl5f796RhxQZ4XN4U2YrivQ8SXYB8IPYMSrh0QH9n15RV/ee2Dmk29xEaFfa49vxSg+TZEuAgwAVW2STbbGmefwXlmZP5nnObx5RP+XZ8fyxE4c0AdN2nDunp0/0qSkqHrYlyZYSHnD8JXYUqaxjly3b1dyXxs5RId9OS+l3Y4cQqQpJdh1wZt6n/f6wwn1PDui/d97nFWnD88C+aSnVL4VSm5IsJTzYWBE7ikhrE9esmXDzvPmrzX3RBnZbCXwiLaW5tXUS6SFOJ8zY6lG+OXzYktgZpNv8H3B0WkqbYwcR2SRJ9g9gX1RAlC6YvnTZnuPWrHkkz3N+9Zj6PecN58EO7n7SjnPn/D7P60vXqXjYnjByY3/gqdhRpHL6OwMmr1r919g5KuCStJR+KXYIkaqSZJcCZ+V1ugcHDEj/X2HI7nmdT2QDXgKmpqX01dhBRLokyR4mtFZqjB1FpLVtm5q2uvG1BUvNva0Zso3Av2kpAJE2JJkDxwG/jh0lL0vq6hb/vV/fybFzSLe4FThKhUOpeUn2d2Aq8HrsKFK7bnht/lbmvjiv87lZ3Tkn1u+2ZDCPbWTX83acO6chr+tKflQ83JAkewPYD5gTO4pUzrlL3pwQO0POvp6W0vNjhxCpSmFtlrO7epoF9fULTh47ajRm/XJIJbIhrxBmHHZmPS6R6pVkvwc+A+ghnVSd9zU2bnfN/IWvt1rzZTUwLS2ld8fKJVL1kmwNcATQI35Ovjd8aIrZgNg5pOJ+BRyZltI1sYOI5CLJniHMQNRa47JJRjWvHXX+4jdzXUOzud76nj69/r3LB9BeW9Qzdpw751t5XlPyo+LhxiTZQkIBUYvP9lA7NDZtM6S5uafMPrwgLaUzYocQqWpJ9l3gnE09vBEaD91i3MK1ZmNyTCXSlnmEwuELsYOI5CrJbiU8ZF4dO4pIa5NXrX7PFQsWvYj7SmAVcEhaSn8TO5dI1UuyVcDBwC9jR+mKtbD214MHbRs7h1Tcb4Aj0lLaFDuISK7WFxAXxI4itemot5Z/eKvGpo62Gu2Qxr622akn179rVV/mtnjZgZN3nDvnsjyvJflS8bAjkux1wtRvFRB7qBOyZctjZ8jBeWkpvSh2CJGakGTfATaptW9p/Jg/La+vK+acSKS11witSv8RO4hIRYQC4ieAnnAPJj3MXm+v2umSRYv/AnwyLaV3bep5zOxaMzvQzBrNbFZ5u83MJraz//5mdl95v5lmtucGzj3FzG7a1GwiFZFkq4FPAzfEjrKpfjl40GPNZj2tO5H8q98Bh6elVG3UpWdKsrmEAuLC2FGkNl3/+oL31LnnOoN15QArnDa9fkRTPS8Aa4Hjd5w758o8ryH5U/Gwo5JsHrAHkOvCoVIdjs7emmzutbwg+plpKdUUb5HOSLJvAycTblo65NJhhfue6t9/r8qFEgFgLvDhtJRq0JL0bEl2L6HDR27raojk5M2DVqw8Jy2l9+Z0viXuvq+77wv8DLiknf0uAY4p77c/8ExO1xfpPqGF6THAVbGjbIrvDxvaJ3YGqag7gcPSUqruB9KzJdkcQgFRayBKpxXWrh168aLFr+Z93mywjTrzpPq6t/vymR3nzrk27/NL/lQ87IywBuJU4I7YUSRf/aD/7qtWp7FzbAIHvpCW0ktjBxGpSUl2JXA4oS3ZBj2w2YD06sKQ3SsfSnq5B4E90lL6cuwgIt0iyR4B9ia06RWpBvOBfUiyh/I+sZnVAdsCb7SzyyPA6WY2wt2b3X1R+bgZZjbbzB42s6vbOO+u5ZmKM83sLjPbwswmmtkD5ZmMd5vZ1nm/H5F2JdlakuzzwHdiR+mM5/r2fWFxfd0usXNIxfwE+FRaSjf6u59Ij5BkTwO7A0/FjiK155MrVk5+3+rV9+V82hULh9n0D6RzfpHzeaVCVDzsrCRbARwC/DR2FMnXlxa/uWXsDJ20Gjg6LaVXxA4iUtOS7DbC6P4329tlfn39/FPGjBqDWb/uCya90O3AR9NSWssz4UU6LzzY2AN4NnYU6fWeB/YkyfIeVDjczGYDs4DRwJfb2e8U4AngV2Z2hZltXn79FsIg1sOA/cxsdKvjrgNOdPepwOXADGB7QiF0b2AakOX3dkQ6KMnOAb5KGPRa9b4xYtjLmFnsHJI7B85PS+lJaSldEzuMSLdKslcI99m/jx1Fas9PXl+4Sx/3V3I63WJgv7SU3pnT+aQbqHi4KZJsDUl2PHBx7CiSn+2bmrYa2tz8l9g5OugNwgfujbGDiPQISXY/sCfwjpuiRmj8twnj3lj7zgd1Inm6itBC6e3YQUSiSLKXCJ/DT8SOIr3WH4DdSbI815o1wkPrJe4+xd33cfez3X1FWzu7+1p3v87d9wT+DlxmZgOAM4DvEdaSWwUM/OcFzEYCE4FrygXK84Fh7n4v4d+WS4HpwFs5vi+Rjkuyi4Ejgaq+x1lptuLRAf3fHzuH5O5t4Ii0lLbXLlqk50uyZcBBaCKMdNIg98GXLli0BPcOL/fTjpeBPdNS+qc8ckn3UfGwK5Lsq8AX6MR6WVLdTlq6bGXsDB3wDPChtJQ+EDuISI8SZr58BPhry5ePHj/2T8vr6t4XJ5T0EklaSj+fltLm2EFEokqyhcBewP/FjiK9zo+B/cvLVORpG2BRR3c2s6ktvk2BocDHAXf3LwI3ASNaHbYYeBE4zN2nAPsA55gp7m2BAAAeZklEQVTZJGBm+bihwImb9A5E8pBkvyD83ZwfO0p7fjx0yJ8xK8TOIblaAOybltKbYwcRiS7JmsoTYWbEjiK1ZZ+3V+28+6outS99ANgtLaVz88ok3cfca6J7RHVLCgcCNwLDYkeRrmmExsmTJi7zMIK3Gt0D/HtaStttrygiXZQUBgINwOHfGTb0j9cOHbJ37EjSYy0HjtMDDZE2JIXzCV0+NNhRKmkNcAZJ9sM8T1pel3AH4FHgTOB1dx/bgeN+CEwGVgLNwKmEdqO3l79/DtgJOBiYBEx39yPNbA/Cz4sD9eWv64GvAI2En6Pj3P35/N6lyCZIChOAXwNVN8Nv8rsmPLu6rm672DkkN08Dn0hL6Yuxg4hUnaRwNHA1oGVZpENWG6s+suXEeY11tk0nD70aOCUtpY2VyCWVp+JhXpLCtsAvgffGjiJdM33MqNkPDNxsSuwcbfgucK5mpoh0g6RgT/Tvd+Yx48Z8A7P+seNIj/QMoU3p07GDiFQtDdCTyloCfJokmxk7iEivkhQGATcAh8SOss4fNhvw11PHjt45dg7Jze+Bw9NSqrVeRdqTFPYB/hcYEzuK1IZHB/R/+vixo7fHrE8Hdl8DnJOW0ssqnUsqS8XDPCWFwcA1hLUopEY937fPS4dsMW7LKloofRXwubSUXh87iEhvU2wofpzwcEMPriVPvwRKaSldFjuISNVLCtsQfmbUPlryNAc4mCR7LlYAM7sVGN7ipYvd/Z5YeUS6VVKoA75KaJ9XHzkNn5ww7qGX+vb9cOwckovvA2enpXRN7CAiVS8pjCUM1Ns3dhSpDWeMHjn73kEDp2xkt/mErnl/7IZIUmEqHlZCUvgi8D9A39hRZNPss+UWjy+pr/9A7BzAXOA/0lL6eOwgIr1VsaG4NXAroNHI0lVrgQuA/05LqW7ARDoqDNC7FpgWOYn0DL8ATiLJNIBDJLYw8+VGYHysCPPr6+fvP3H8CMz0/Ka2LSIsB/Db2EFEakoYzDGD8HuqlguQDWqCpj3eNeG5t+vqdmxnl/uBI9JS+np35pLKUfGwUpLChwnTvyfGjiKdd8OQwQ99c8Tw2CMPrySMmFsZOYdIr1dsKG4GfAv4AlAts5KltiwCjk5L6d2xg4jUrKRwNmEtN7WTlk3xFnAaSdYQO4iItJAURgHXAQfGuPxZo0fOvmfjsyikut1N6OoxP3YQkZqVFKYSui5tdI1m6d3+1q/fs0eOH7NlqyV+HPgecJ5mfvcsKh5WUlIYClwOHB07inROEzTtOmniUjcbFeHyi4AT0lL66wjXFpENKDYUDwB+CoyLnUVqyu2E9tMLYgcRqXlJoQhcj2aDS+c8DPwHSfZ87CAi0oakYMC5wEVAR9ZSykUTNE2eNHHJWjOt+VWbGoH/BL6rrh4iOUgKYwgFxP1iR5HqNmPk8Nm3bT54SvnbecCxaSn9fcRIUiEqHnaHpDCNMItsZOwo0nFfGDNq9h8Hbjalmy97J+EDt8sPmM3sWuAmwkPrB8ovLwVOd/dX2th/f0KrgjWEESMz3P3+ds49BZju7kd2NadIrSk2FEcAVwGHxc4iVe8t4Iy0lF4TO4hIj5IU+gEJ4UFz9LWypKo1E2arfp0k0yhokWoXOjhdD2zTHZe7fsjmD35rxLCPdMe1JHfPAJ9JS+kTsYOI9CihjelXCM8Hu20wh9SWtbB2zy0nPPVWfd3fgc+npXRJ7ExSGSoedpekMJrwsPmQ2FGkY17s0+flT00YNxGz7mhRuIrwAOwHeY2Ya1E8vNbdx5ZfmwZMc/ej2tj/8fJ/e8HM6oHh7r6onXNPQcVD6eWKDcXjgMuAzWNnkar0B8JgkBdjBxHpsZLCRwit7rrlIbPUnBeAo0myB2MHEZFOSAoDga8DZ1Dh9bf22HKLvy6rr9dM9trzE+CLWuJFpIKSwq7ANcBOsaNIVXrzxT59Tp701cX/GzuIVFbVLYRqZpPMbJmZzW6xnWVmN7Xab7aZ7dDOOY4yswfMbJaZ3d3efuV9jzWzb+b9Pt4hyRaSZIcCxwHLKn496bJJa9ZsObJ57ePdcKnHgclpKb28kq02zKwO2BZ4o51dHgFON7MR7t68rnBoZjPKP28Pm9nVbZx3VzObWd7uMrMtzGxi+WfwvvLP4NaVel8isaSl9KeEtnmzYmeRqrIaOAeYqsKhSIWFotDOwI9jR5Gq4oRBm+9X4VCkBiXZSpLsbGAP4OlKXSbt1+/vKhzWnHnAtLSUnqTCoUiFJdmfgcmEbh9NccNIlfkV8J68Codmdq2ZHWhmjeVaziwzu83MJraz//7l582zys+i99zAuae0rilJ51Rd8bDsaXefsm4jFFc643+A/d19X+BTQPWsMZRk1wJFQitJqXLTl2aV/AfyTeAUYLe0lP6tgtcZbmazCQWO0cCX29nvFOAJ4FdmdoWZrZtNdQswldCicT8zG93quOuAE919KmGNzxnA9sB8YG9gGpDl93ZEqkdaSl9IS+lU4LNU0781Ess9wM5pKf1OWkrXxg4j0isk2QqSbDpwIPBs7DgS3ePAh0myz5NkGrApUsuS7GFgF8I6iLm3Hf7GyGG6d68dTYTnfDukpfTW2GFEeo0kayLJvgZ8ANCALFlE6OpxKEk2vwLnX+Lu+5brOT8DLmlnv0uAY8r77U9oYy0VUq3Fw656EjjVzAa7+2p3fxPAzK4sV6T/bGZfa32QmX2sReX6NjMbYma7mNmjZvZHM/u1mQ3rcroke5kkOwT4OPD3Lp9PKmbaW8sn17nn/UuFE9psbJ+W0h9V8AGzla+1pFyI38fdz3b3FW2Gcl/r7te5+56Ev5eXmdkAQruY7wGfJrRXHfjPC5iNBCYC15QLlOcDw9z9XsKI70uB6YR1v0R6rLSU/gx4N/BDQEWj3ucV4PC0lH4sLaW6cRWJIcnuAt5HuBdZHjmNdL8MOA34IEn2p9hhRCQnSdZIkl1AmP2S2892VmfZU/36fSCv80lF3UsYnHduWkr177tIDEn2FLAn8HnCRAjpXZoIz4W3I8luqPTF1DmvulRr8fA9LduWAvt08vhDgbeBmWZ2kZn1Lb9+OaEi/Wng1JYHmNkQQqHj0HLl+l7gC4TRFfe5+97A8UDjJr6nd0qyOwmzEPWQo0r1gT5TVr49J8dTPgZ8qNxmo70PwbxsQxgV0iFmNrXFtykwlFDgdnf/ImH9xBGtDlsMvAgcVp4lvA9wjplNAmaWjxsKnLhJ70CkhqSlNEtL6anAboSbGen5GoH/JoyCviV2GJFeLzxkvoQwmKPiv9hK1QgDeJLsByRZc+wwIlIBSfZX4MPA0cCrXT3dD4YN/Qtmg7qcSyrpVeCItJR+NC2leT6TEZFNkWROkl0F7AA0oEHTvcWdwE4k2VkkWaW7yqlzXhUy94otsbZJykWHm9z9Qy1e2x34irsf3OK1R4DD3f3lDZzLgO8SRkVcQaiSLyAUOy5091Fmdizhg+9m4A7W99QfQJiSfTZwBGGExVPAVV6J/9GSwnhCG4ajcj+3dMmrfernfXzC+HGEkQ+bajHwn8BPKt3Krjy6YgfgUeBM4HV3H9uB435IGNG5EmgmFNgzQovdZuA5wkLJBwOTgOnufqSZ7QFcTJjlWF/+uh74CuHBeh1wnLs/n9+7FKluxYZiHXAS8DVgTOQ4Uhl3AaenpVQdBESqVVLYk/CL4ftjR5GKeBo4hST7Q+wgItKNksJA4EvAubToitNRDr7rpIkvNYVnT1J9GgnP8S5KS2mbXZNEpAokhZ0I7SMPjB1FKuJZ4EyS7LeVvpCZNQA3Ag0deX7d6tgzCM+qTyH83rcSeB44mfB3cxKhI96p5dfXLY3XB3jN3Y8wswOAgwiDVi5z9/wmjvUAtVI8HAr8BdjN3ReZ2VbATGB7d29qdfwAYBd3f6j8/QnAewktxTZz92+Y2buB1N37tSgefovwIHAvd19lZv2B4cAg4B/u7mZ2A3CDu99Rsf8BksJewDeBj1TsGtJp+00c/+jCPn1224RDVwP/D0jSUro451giUuWKDcVBwBcJDziGRo4j+XgMuCAtpXfGDiIiHZAU6ggtlr4GjIqcRvLxAvBfwPWaaSjSiyWFLQjPTv6DsGRHh9wxaOBj540eObliuaQrfgecocF5IjUkKexLeKauz9WeYRnwdeAykqxpYzvnwczuB04H7ujg5Jep7j6z/PV+hM6R1wMfd/fPmdkYwgSw3VhfPPwM8FdgirsvMbN6YAvChJd57t5kZheXv74i9zdZw6q1ePgk6yvBEGY+pYQbw9WEWU3nufvsNo7vR/gLsyVhfbYVwAmEhwU/J/wQPAEc4e6j1xUP3f18MzuYMHqtiTCL6hxgZ8Lskcby+Y5y9yV5vuc2JYUDCA85dq/4tWSjbh086JELR434YCcOWVc0/GZaSudVKNYmM7NbCcXxdS5293ti5RHp6YoNxWHAeYT1mDo9QlqqQgrMSEvpL2MHEZFNEGaqnEwYzKEZ4bXpFeAi4Kfd9TBDRGpAUtgVuBD4VEd233/i+Efm9+nTmd/tpfJ+Q5hpqDVrRWpRUjDCEmEXE9aqk9qzHPgR8G2SbGF3XFCd82pD1RUPpZWkcBChiKgRHBE1Q/MHJk1cuNZs3EZ2XQVcBVySltLXuiGaiNSQYkNxHPBVwqCUvhvZXarDM0AC/G9aSnXTJFLrksJmhNGn5wKdaosj0cwHvgFcRZKtjh1GRKpUUtgFuAA4lHZmIr7cp8+rn5gwbnwXlySRfDhwG6Fo+ETsMCKSg6TQF/gc4ZmH7rNrQwZ8H7iUJKv8ZCmpOTVdPCzPMry71cunuXsaI09FJYWDCQ8vd4mcpNc6a/TI2fcMGjilnf/8NvBj4FtpKX29+1KJSC0qNhQnEUZWHQ8MjptG2jGX0PHgZ2kpVVs8kZ4mFBE/R5gVvrHBYRLHIkIbrB+SZG/HDiMiNSKsw3UBMI1WRcSTx4yaff/AzabEiCX/tBb4BXBxWkqfih1GpLtsoNPeB939yBb7zSbMlJrbxjmOIrRobCR0zTu9rf3K+x5LudNePu+gE5JCf0JL6bMIS4lJ9VkMfA/4AUmWxQ7THnXOi6+mi4e9UlL4KKEP8CcI02mlm7zWp/71AyaMH03oi7zOckJ70m+lpXR+pGgiUqOKDcWhhIfXpwETIseRMAL6buBS4C7NNBTpBZLCAMJs8DOBrSKnkeAJ4HLg5yTZqthhRKRGJYX3ElpVHwn0X22s2u1dE1e62fCNHCmVsQa4AfiG1jSU3qhcPLzJ3T/U4rUplFsqtnhtNu0XD+cB27n7SjPrDwx09zfbud6xxCoetpQUDgTOBj4aNYesswD4NvAjkmxF7DBS/VQ8rFVJYWvgFMJ6jkMjp+k1WqyPMAf4IXBdWkrfihxLRGpcsaHYBziCMDJv18hxeqOVhPWSL0tL6ZzYYUQkgqRQBxxEWDPjY7TT8k4qZg1wC3A5SfZA7DAi0oMkhdHA538wtPDBHw8rfDJ2nF5oPtAA/DgtpS/EDiMSS07Fw98Bs4Ar3H15i9evBLYHCsBv3P3ClsVDM/sYYUb2GmApUAK2ISy79DahdeUx7RUic5EUdiYUEY9ES7jE8EfC/983axkA6QwVD2tdUhgEHE2YtaKp4JXV+JtBA3/85dEjb0tL6azYYUSkZyo2FPcGTiS0WhoYOU5P9xJwJXBVWkrV319EgqSwPWFWeAkYGTlNT7eQ0Pr/SpJM64WLSMWUB+sdDHwe2B8NEqmkNcAdwNXAHWkpXRM5j0h07bQtnQXs2IniYX/CPepnCR1zvubuTWb2XsKyG+8CHnX3EeuKh4R1ox8G9nL3xWZ2KrA54R7sve5+lpmNAla6e+VnoiWF8YT1xz8LTKr49Xq3xYTBG1eRZM/EDiO1ScXDniQp7EHoKf1p9KAjT08TbnqvJ8kWxQ4jIr1DsaE4mPB5XgL2Rg848rICuJlwEz1brUlFpF1JoR/wb4S2plPR53BeGoG7gJ8Dt5BkjZHziEgvU2wobk34bD8WGBs3TY/yd8Kzk+u0rIvIv2pn5uHuwFfc/eAWrz0CHO7uL2/gXAZ8F3gTuIKwdt0C4EXgQncf1aJ4eDOhmP90+fABwIOEWYBHAHsCTwFXeXcWCZKCAXsBxwCHE2ZNSj5mE2YZ3qpZhtJVKh72REmhD6Hd0lHAIcDguIFq0rOEf2BvJske39jOIiKVVGwobkUYmVcCto4cpxatIYzMvBH4VVpKl29kfxGRf5UUtgAOI8wK3wutPd5ZzcBM4CbCg4ylkfOIiFBsKNYBexA+3w8DtoybqCatAP4PuDotpffHDiNSrdopHg4F/gLs5u6LzGwrwv3S9u7e1Or4AcAu7v5Q+fsTCB3oXgE2c/dvmNm7gdTd+7UoHn6LMGhrL3dfVZ69OBwYBPzD3d3MbgBucPc7Kvg/QfvCGuSHEJ55HAD0iZKjtv0VuI2wZrjWlZXcqHjY0yWFgYTWHJ8hLE6rFnjtm8P6guGTscOIiLSl2FCcDHyqvO0SOU41W0n4xes3wC1pKX0jch4R6SmSwhjCjMRpwBT0gKM9DtxPKBjeTJItjJxHRGSDyvfZ0wiFxO0jx6lmbxDusW8H7k5LaeVbHYrUuHbalt4OpMA3gdVAPXCeu89u4/h+wPWEQQ6rCIX7E4BRhG4Oy4AngCPcfXSrNQ8PBs4Fmgj3Z+cAOxNmYDeWz3eUu8dfyiOsU/vvhOcdewP94waqWmsJM0hvA24jybSmrFSEioe9SVLoT/jgPQA4EK2R2Aj8CbiH0DLp6Y3sLyJSVYoNxQnAJwk31lMJLUh6s+eB3xLassxOS+mqyHlEpKdLCiMII6UPJdxn9/aWS/OBe4HfA3drHUMRqVXFhuJ7WV9I3DlynGrwJGH20u3Ag2kpXRs5j4j0dGFCzL7Ax8tbb+/C1Ei4z74N+JUG5kl3UPGwN0sKEwiFxAOA/QjT1nuyZuAxwoLEM4EHSLKVcSOJiOSj2FAcSCgg7kVYt2Ay0C9qqMp7g7D4+yzgt2kp1SLgIhJPUqgjzAifUt72oucXE98C/sC6gmGSPRU5j4hI7ooNxS0I7U3Xbe8nzBDqyRYSBoLcBdyTltLXI+cR6TXKswzvbvXyae6exshTNZLCdqwvJO5Nz++utwJ4CLivvP1Jz7Glu6l4KEFYqHY74IPlbTfCDXEtz2JZROgd/gThQ/aPJNmyuJFERLpHsaHYn/BZvgehmPgRanuQSDNhIfeH1m1pKX02biQRkQ0IxcT3EwqJ+xAGdYyPGSkHLxEG4z3G+ocYa+JGEhHpXsWG4iBgd8I99h7Ah4AhUUN1zRvAn1tsj6Wl9OW4kURENiAp1APvITzzWPccuwj0jRmri94gtPxfVyx8QvfZEpuKh9K+pNAX2InwIbwLYaHddwOjY8ZqgwP/IBQK129JNi9qKhGRKlJsKBqhzcdOhJvqIuFme1uqb4biPGBui+1vwKNpKV0eNZWISFclheHA+8pbscXXQ2PGasNq4GnCOjwpoV3dn0myxVFTiYhUoWJDsY7wmb4bYVD2tuU/t6H6ZsYsIqy5pkKhiPQsSWEAoc30buVtB8IzkJExY7VhKTCHcK/d8s+XSDIVaqSqqHgonZcUhhIWD9+K8CG8FTCB8GE8orzl2aJpBbCAMNK5re0Vkqwxx+uJiPQaxYZiPeFz/N2ExdfHt9rGET7fLadLriSsibWg/Oe6r/9BuVioIqFIz2FmkwiFp8dbvHw78EF3P7LFfrOB6e4+t41zHAV8gbDORxNwelv7lfc9FtjB3c/P5x10k7CcwI6Ee+rWn8HjgbHkO5J6EfBKeXu51Z+vAK+RZM05Xk9EpNcpD94bz/pi4rblbWvCoJFCecurBepy1n+Or9tebfm97rNFpNdJCpuz/hn2um0rYBLrn2Hn1XlvNeH5xsLyn+u+fpVQIJxDkqkNtNQMFQ+lMsKsxeGED+GRwGDCDXE9UNfqz3rCg6Bl5S1r8fUyPbgQEYmr2FDsC4wBBgGbtdgGtvi6L+FGub1tGTBfDyxEepdy8fAmd/9Qi9emEAqFHS0ezgO2c/eVZtYfGOjub7ZzvWOpxeLhxoQlBkYR7q8HAP1b/Nn66zWEwXftbcs18E5EpHqU26AOYX0xcUiLP53199OraP9e+820lC7t9vAiIj1BUujH+s/gltvmrB9I7eVtDf/6+fs2oUC4kCTLuje4SGWpeCgiIiICmNm1wE2EWVEPlF9eSpjl9Eob++8PzCD88uDADHe/v51zT6FVsUSkN8ipePg7YBZwhbsvb/H6lYRuGAXgN+5+YcvioZl9DLiA8DO6FCgRWshdRfglPwOOaa8QKSIiIiIiItJb9YkdQERERKTKLHH3fQHMbBpwCXBUG/tdAkxz9xfMrJ4wI0hE3uk95eLgOrM6efyhwOeAmWZ2N/A1d28CLie0O34X8Chw4boDzGwIcCmwl7svNrNTCa1PFwL3uftZZjaK0ApVRERERERERFqoix1AREREpBqZWR1hXZo32tnlEeB0Mxvh7s3uvqh83Awzm21mD5vZ1W2cd1czm1ne7jKzLcxsopk9YGb3mdndZrZ15d6ZSLd72t2nrNuAOwltj1saSFgT9R3cfbW7Xw7sTmif/GUzGwmcTyjiHwSsbXXY9oTW+beUC5dHE9p+XgP8ycwuBw5r75oiIiIiIiIivZmKhyIiIiL/ani52DALGA18uZ39TgGeAH5lZleY2ebl128BphIKE/uZ2ehWx10HnOjuUwkzp2YQCh3zgb2BaYR2iiI91TPATuWZf5jZVoTC3uutdzSzAWb2YQAP6y08BQwFPgvMcfdzgHsIrUtbeh54CTiwXLDcB/gfQtvSX7j7aYSft4/n/u5ERER6ETO71swONLNGM5tV3m4zs4nt7L9/ecDcrPJguj03cO4pZnZT5dKLiIhIe9S2VERERCQwwtqFS8rFhg1y97WEQuB1ZnYGcJmZnQKcQZjN9DywihYzrMqzpSYC15gZhHux19z9XjPrQ2iz+CpwWY7vSyS21m1LbwdOAu40s9VAPXBcuRVpa2uBM8zsu4SfpxXACYRi48/N7BOEIv7Slge5+xIz+zrwezNrIvxsnwPsTPiZbSyf7+H83qaIiEivptb/IiIiPYiKhyIiIiLBNsCiju5sZlPdfWb525T1s5jc3b9oZmOAr7Y6bDHwInBYubhRD2xhZpOAme5+l5ldDJwIXNGVNyNSDdz9RWBIO//5ng4c3wj8exv/aQFQbPH9qeX9r21x7O2EQmVLjwM/3dh1RUREZNN0ovX/Re6+mPL9t5nNIHTvGAD8zd1PaHXeXQldBACagOMJHdVuIgw2ehuY7u7P5/uOREREeicVD0VERKRXK69LuAPwKGEGU0dNM7P/JswybCYULzLgP83sYeA5WrVhdHc3s5OBW83MCTOuLi7/eUN5NlQdcFzX3pVI7TGzfsDdrV4+zd3TGHlERESkU9a1/jfgMTbc+v9oQuv/J4Hz3P0tQuv/i4CxwIPttP7/lLs/b2afJLT+/wWh9f/hwGCgX75vSUREpPeysHSIiIiIiIiIiIiISMeZWQNwI9Dg7mM7eewZwE6EguLlrG/9fzJwIDAJmE4YpPc8oYMArG/9f4SZHQAcRLn1f7lrgYiIiHRRXewAIiIiItXOzG41s9kttv1jZxIRERERqQKdbv3f4tsUGEqL1v+ENqQjWh3WsvX/FGAf4JwWrf+/WD7PiZv0DkREROQd1LZUREREZCPc/bDYGUREREREqoVa/4uIiPRsalsqIiIiIiIiIiIiIiIiIoBmHoqIiIiIiIiIiEjOzOxWYHiLly5293ti5REREZGO08xDEREREREREREREREREQFCP3ARERERERERERERERERERUPRURERERERERERERERCRQ8VBEREREREREREREREREABUPRURERERERERERERERKRMxUMRERERERERERERERERAVQ8FBEREREREREREREREZEyFQ9FREREREREREREREREBFDxUERERERERERERERERETKVDwUEREREREREREREREREUDFQxEREREREREREREREREpU/FQRERERERERERERERERAAVD0VERERERERERERERESkTMVDEREREREREREREREREQFUPBQRERERERERERERERGRMhUPRURERERERERERERERARQ8VBEREREREREREREREREylQ8FBERERERERERERERERFAxUMRERERERERERERERERKVPxUEREREREREREREREREQAFQ9FREREREREREREREREpEzFQxEREREREREREREREREBVDwUERERERERERERERERkTIVD0VEREREREREREREREQEUPFQRERERERERERERERERMr+P+sGbw+43631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71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248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데이터 둘러보기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22986"/>
            <a:ext cx="10515600" cy="4351338"/>
          </a:xfrm>
        </p:spPr>
        <p:txBody>
          <a:bodyPr/>
          <a:lstStyle/>
          <a:p>
            <a:r>
              <a:rPr lang="en-US" altLang="ko-KR" dirty="0" smtClean="0"/>
              <a:t>Feature </a:t>
            </a:r>
            <a:r>
              <a:rPr lang="ko-KR" altLang="en-US" dirty="0" smtClean="0"/>
              <a:t>종류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플랫폼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출시연도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배포사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지역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결측치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중복값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</a:t>
            </a:r>
            <a:r>
              <a:rPr lang="ko-KR" altLang="en-US" dirty="0"/>
              <a:t>타</a:t>
            </a:r>
            <a:r>
              <a:rPr lang="ko-KR" altLang="en-US" dirty="0" smtClean="0"/>
              <a:t>입 확인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068" t="56743" r="32381" b="24300"/>
          <a:stretch/>
        </p:blipFill>
        <p:spPr>
          <a:xfrm>
            <a:off x="1060450" y="2429260"/>
            <a:ext cx="7594600" cy="141449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49930" y="2429260"/>
            <a:ext cx="373380" cy="2384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23310" y="2429260"/>
            <a:ext cx="571500" cy="23847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50228" y="2429260"/>
            <a:ext cx="363682" cy="23847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712508" y="2429260"/>
            <a:ext cx="465282" cy="2384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580148" y="2429260"/>
            <a:ext cx="649201" cy="23847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269239" y="2429260"/>
            <a:ext cx="2385811" cy="238474"/>
          </a:xfrm>
          <a:prstGeom prst="rect">
            <a:avLst/>
          </a:prstGeom>
          <a:noFill/>
          <a:ln w="28575">
            <a:solidFill>
              <a:srgbClr val="38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69238" y="2683434"/>
            <a:ext cx="2385812" cy="1160320"/>
          </a:xfrm>
          <a:prstGeom prst="rect">
            <a:avLst/>
          </a:prstGeom>
          <a:noFill/>
          <a:ln w="28575">
            <a:solidFill>
              <a:srgbClr val="383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636000" y="2940958"/>
            <a:ext cx="2036562" cy="512691"/>
          </a:xfrm>
          <a:prstGeom prst="rect">
            <a:avLst/>
          </a:prstGeom>
          <a:solidFill>
            <a:schemeClr val="bg1"/>
          </a:solidFill>
          <a:ln w="28575">
            <a:solidFill>
              <a:srgbClr val="383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관측치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판매량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8388" t="61596" r="68989" b="5544"/>
          <a:stretch/>
        </p:blipFill>
        <p:spPr>
          <a:xfrm>
            <a:off x="6819500" y="4281164"/>
            <a:ext cx="2124604" cy="248787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7949" t="25445" r="80871" b="50000"/>
          <a:stretch/>
        </p:blipFill>
        <p:spPr>
          <a:xfrm>
            <a:off x="3919013" y="4796673"/>
            <a:ext cx="1092200" cy="193389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7846" t="65776" r="78410" b="25446"/>
          <a:stretch/>
        </p:blipFill>
        <p:spPr>
          <a:xfrm>
            <a:off x="5242638" y="4825018"/>
            <a:ext cx="1291770" cy="66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248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데이터 둘러보기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2298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컬럼</a:t>
            </a:r>
            <a:r>
              <a:rPr lang="en-US" altLang="ko-KR" dirty="0" smtClean="0"/>
              <a:t> ‘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의 유일한 값 찾기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이름이 같은 행이 존재한다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436" t="41730" r="45384" b="23919"/>
          <a:stretch/>
        </p:blipFill>
        <p:spPr>
          <a:xfrm>
            <a:off x="1080182" y="2379303"/>
            <a:ext cx="5015818" cy="294406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7026" t="48982" r="81692" b="47837"/>
          <a:stretch/>
        </p:blipFill>
        <p:spPr>
          <a:xfrm>
            <a:off x="3636398" y="3020316"/>
            <a:ext cx="1267460" cy="28805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l="7949" t="25445" r="80871" b="50000"/>
          <a:stretch/>
        </p:blipFill>
        <p:spPr>
          <a:xfrm>
            <a:off x="5131992" y="3178935"/>
            <a:ext cx="1092200" cy="193389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636398" y="3020316"/>
            <a:ext cx="1267460" cy="2799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044362" y="3601612"/>
            <a:ext cx="1179830" cy="17574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84510" y="3005720"/>
            <a:ext cx="2059906" cy="274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96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248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데이터 둘러보기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7517" t="31472" r="18721" b="26459"/>
          <a:stretch/>
        </p:blipFill>
        <p:spPr>
          <a:xfrm>
            <a:off x="955741" y="1449343"/>
            <a:ext cx="8748096" cy="4022183"/>
          </a:xfrm>
          <a:prstGeom prst="rect">
            <a:avLst/>
          </a:prstGeom>
        </p:spPr>
      </p:pic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838200" y="1974913"/>
            <a:ext cx="10515600" cy="4351338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</a:p>
          <a:p>
            <a:pPr marL="0" indent="0">
              <a:buNone/>
            </a:pPr>
            <a:r>
              <a:rPr lang="ko-KR" altLang="en-US" dirty="0" smtClean="0"/>
              <a:t>이름이 같은데 플랫폼이 다른 경우가 존재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248678" y="2845837"/>
            <a:ext cx="1539551" cy="4945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8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8070670" y="2681986"/>
            <a:ext cx="3581400" cy="32461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248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데이터 둘러보기</a:t>
            </a:r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838200" y="1974913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이름과 특정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가 중복되는 경우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099" t="38768" r="30894" b="15866"/>
          <a:stretch/>
        </p:blipFill>
        <p:spPr>
          <a:xfrm>
            <a:off x="539930" y="2652322"/>
            <a:ext cx="6229193" cy="367392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8669576" y="3100261"/>
            <a:ext cx="2383588" cy="24095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타원 8"/>
          <p:cNvSpPr/>
          <p:nvPr/>
        </p:nvSpPr>
        <p:spPr>
          <a:xfrm>
            <a:off x="8989616" y="4263262"/>
            <a:ext cx="993904" cy="937449"/>
          </a:xfrm>
          <a:prstGeom prst="ellipse">
            <a:avLst/>
          </a:prstGeom>
          <a:solidFill>
            <a:srgbClr val="FFE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2" name="타원 11"/>
          <p:cNvSpPr/>
          <p:nvPr/>
        </p:nvSpPr>
        <p:spPr>
          <a:xfrm>
            <a:off x="341299" y="3383280"/>
            <a:ext cx="181408" cy="18049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39826" y="3208020"/>
            <a:ext cx="184863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48183" y="4328160"/>
            <a:ext cx="181408" cy="18049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46710" y="4152900"/>
            <a:ext cx="184863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55612" y="5201074"/>
            <a:ext cx="181408" cy="18049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54139" y="5025814"/>
            <a:ext cx="184863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50266" y="6042891"/>
            <a:ext cx="181408" cy="18049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48793" y="5867631"/>
            <a:ext cx="184863" cy="17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132924" y="2468083"/>
            <a:ext cx="1287780" cy="44901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전체 </a:t>
            </a:r>
            <a:r>
              <a:rPr lang="en-US" altLang="ko-KR" sz="1400" dirty="0" smtClean="0">
                <a:solidFill>
                  <a:schemeClr val="tx1"/>
                </a:solidFill>
              </a:rPr>
              <a:t>data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989491" y="3448985"/>
            <a:ext cx="1310640" cy="427413"/>
          </a:xfrm>
          <a:prstGeom prst="round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이름 중복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675318" y="4399943"/>
            <a:ext cx="1709296" cy="598385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이름 중복 </a:t>
            </a:r>
            <a:r>
              <a:rPr lang="en-US" altLang="ko-KR" sz="1400" dirty="0" smtClean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특정 </a:t>
            </a:r>
            <a:r>
              <a:rPr lang="en-US" altLang="ko-KR" sz="1400" dirty="0" smtClean="0">
                <a:solidFill>
                  <a:schemeClr val="tx1"/>
                </a:solidFill>
              </a:rPr>
              <a:t>feature </a:t>
            </a:r>
            <a:r>
              <a:rPr lang="ko-KR" altLang="en-US" sz="1400" dirty="0" smtClean="0">
                <a:solidFill>
                  <a:schemeClr val="tx1"/>
                </a:solidFill>
              </a:rPr>
              <a:t>중복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2952750" y="3383280"/>
            <a:ext cx="8858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952750" y="4370279"/>
            <a:ext cx="8858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2952750" y="5201074"/>
            <a:ext cx="8858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2952750" y="6042891"/>
            <a:ext cx="8858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내용 개체 틀 2"/>
          <p:cNvSpPr txBox="1">
            <a:spLocks/>
          </p:cNvSpPr>
          <p:nvPr/>
        </p:nvSpPr>
        <p:spPr>
          <a:xfrm>
            <a:off x="3838575" y="3263944"/>
            <a:ext cx="4096256" cy="620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u="sng" dirty="0" smtClean="0"/>
              <a:t>이름이 중복되면 플랫폼이 다른 경우가 대부분이다</a:t>
            </a:r>
            <a:endParaRPr lang="en-US" altLang="ko-KR" sz="1200" u="sng" dirty="0"/>
          </a:p>
        </p:txBody>
      </p:sp>
      <p:sp>
        <p:nvSpPr>
          <p:cNvPr id="31" name="내용 개체 틀 2"/>
          <p:cNvSpPr txBox="1">
            <a:spLocks/>
          </p:cNvSpPr>
          <p:nvPr/>
        </p:nvSpPr>
        <p:spPr>
          <a:xfrm>
            <a:off x="3810000" y="4225969"/>
            <a:ext cx="4096256" cy="620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u="sng" dirty="0" smtClean="0"/>
              <a:t>이름이 중복되면 대부분 </a:t>
            </a:r>
            <a:r>
              <a:rPr lang="ko-KR" altLang="en-US" sz="1200" u="sng" dirty="0" err="1" smtClean="0"/>
              <a:t>배포사도</a:t>
            </a:r>
            <a:r>
              <a:rPr lang="ko-KR" altLang="en-US" sz="1200" u="sng" dirty="0" smtClean="0"/>
              <a:t> 중복된다</a:t>
            </a:r>
            <a:r>
              <a:rPr lang="en-US" altLang="ko-KR" sz="1200" u="sng" dirty="0" smtClean="0"/>
              <a:t>.</a:t>
            </a:r>
            <a:endParaRPr lang="en-US" altLang="ko-KR" sz="1200" u="sng" dirty="0"/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3819525" y="5092744"/>
            <a:ext cx="4096256" cy="620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b="1" u="sng" dirty="0" smtClean="0"/>
              <a:t>이름이 중복되면 장르도 중복된다</a:t>
            </a:r>
            <a:endParaRPr lang="en-US" altLang="ko-KR" sz="1200" b="1" u="sng" dirty="0"/>
          </a:p>
        </p:txBody>
      </p:sp>
      <p:sp>
        <p:nvSpPr>
          <p:cNvPr id="33" name="내용 개체 틀 2"/>
          <p:cNvSpPr txBox="1">
            <a:spLocks/>
          </p:cNvSpPr>
          <p:nvPr/>
        </p:nvSpPr>
        <p:spPr>
          <a:xfrm>
            <a:off x="3838575" y="5921419"/>
            <a:ext cx="4096256" cy="620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u="sng" dirty="0" smtClean="0"/>
              <a:t>이름이 중복되면 상당 수 </a:t>
            </a:r>
            <a:r>
              <a:rPr lang="ko-KR" altLang="en-US" sz="1200" u="sng" dirty="0" err="1" smtClean="0"/>
              <a:t>출시일도</a:t>
            </a:r>
            <a:r>
              <a:rPr lang="ko-KR" altLang="en-US" sz="1200" u="sng" dirty="0" smtClean="0"/>
              <a:t> 중복된다</a:t>
            </a:r>
            <a:r>
              <a:rPr lang="en-US" altLang="ko-KR" sz="1200" u="sng" dirty="0" smtClean="0"/>
              <a:t>.</a:t>
            </a:r>
            <a:endParaRPr lang="en-US" altLang="ko-KR" sz="1200" u="sng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l="4524" t="44396" r="50476" b="26739"/>
          <a:stretch/>
        </p:blipFill>
        <p:spPr>
          <a:xfrm>
            <a:off x="858847" y="683214"/>
            <a:ext cx="6561050" cy="227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248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전처리</a:t>
            </a:r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373225" y="1974913"/>
            <a:ext cx="11523306" cy="711137"/>
          </a:xfrm>
        </p:spPr>
        <p:txBody>
          <a:bodyPr>
            <a:normAutofit fontScale="92500"/>
          </a:bodyPr>
          <a:lstStyle/>
          <a:p>
            <a:r>
              <a:rPr lang="ko-KR" altLang="en-US" dirty="0" smtClean="0"/>
              <a:t>이름이 중복되면 장르도 중복된다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장르의 </a:t>
            </a:r>
            <a:r>
              <a:rPr lang="en-US" altLang="ko-KR" dirty="0" smtClean="0">
                <a:sym typeface="Wingdings" panose="05000000000000000000" pitchFamily="2" charset="2"/>
              </a:rPr>
              <a:t>Null </a:t>
            </a:r>
            <a:r>
              <a:rPr lang="ko-KR" altLang="en-US" dirty="0" smtClean="0">
                <a:sym typeface="Wingdings" panose="05000000000000000000" pitchFamily="2" charset="2"/>
              </a:rPr>
              <a:t>값 채울 가능성이 있음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7230" t="42366" r="32462" b="46184"/>
          <a:stretch/>
        </p:blipFill>
        <p:spPr>
          <a:xfrm>
            <a:off x="838200" y="2686050"/>
            <a:ext cx="7467600" cy="114300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3582955" y="3237721"/>
            <a:ext cx="662473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424335" y="3107094"/>
            <a:ext cx="494522" cy="382555"/>
          </a:xfrm>
          <a:custGeom>
            <a:avLst/>
            <a:gdLst>
              <a:gd name="connsiteX0" fmla="*/ 167951 w 494522"/>
              <a:gd name="connsiteY0" fmla="*/ 382555 h 382555"/>
              <a:gd name="connsiteX1" fmla="*/ 0 w 494522"/>
              <a:gd name="connsiteY1" fmla="*/ 382555 h 382555"/>
              <a:gd name="connsiteX2" fmla="*/ 0 w 494522"/>
              <a:gd name="connsiteY2" fmla="*/ 9330 h 382555"/>
              <a:gd name="connsiteX3" fmla="*/ 494522 w 494522"/>
              <a:gd name="connsiteY3" fmla="*/ 9330 h 382555"/>
              <a:gd name="connsiteX4" fmla="*/ 494522 w 494522"/>
              <a:gd name="connsiteY4" fmla="*/ 0 h 38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22" h="382555">
                <a:moveTo>
                  <a:pt x="167951" y="382555"/>
                </a:moveTo>
                <a:lnTo>
                  <a:pt x="0" y="382555"/>
                </a:lnTo>
                <a:lnTo>
                  <a:pt x="0" y="9330"/>
                </a:lnTo>
                <a:lnTo>
                  <a:pt x="494522" y="9330"/>
                </a:lnTo>
                <a:lnTo>
                  <a:pt x="494522" y="0"/>
                </a:lnTo>
              </a:path>
            </a:pathLst>
          </a:cu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l="7949" t="30781" r="80871" b="50000"/>
          <a:stretch/>
        </p:blipFill>
        <p:spPr>
          <a:xfrm>
            <a:off x="1939211" y="4267200"/>
            <a:ext cx="1337389" cy="1853408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>
            <a:off x="3424335" y="5013960"/>
            <a:ext cx="8858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4776012" y="6120608"/>
            <a:ext cx="780696" cy="2514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after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099664" y="6120608"/>
            <a:ext cx="780696" cy="2514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before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6513" t="57525" r="80945" b="25318"/>
          <a:stretch/>
        </p:blipFill>
        <p:spPr>
          <a:xfrm>
            <a:off x="4472409" y="4259217"/>
            <a:ext cx="1553029" cy="171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248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전처리</a:t>
            </a:r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838199" y="1730746"/>
            <a:ext cx="11058331" cy="71113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‘Year’ </a:t>
            </a:r>
            <a:r>
              <a:rPr lang="ko-KR" altLang="en-US" dirty="0" smtClean="0"/>
              <a:t>컬럼 확인 결과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자리가 있어 이를 수정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747" t="19283" r="43787" b="44657"/>
          <a:stretch/>
        </p:blipFill>
        <p:spPr>
          <a:xfrm>
            <a:off x="838199" y="2584580"/>
            <a:ext cx="5763910" cy="338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838199" y="1730746"/>
            <a:ext cx="10918372" cy="711137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이름에 연도가 써 있으면 </a:t>
            </a:r>
            <a:r>
              <a:rPr lang="ko-KR" altLang="en-US" sz="2000" dirty="0" err="1" smtClean="0"/>
              <a:t>출시연도를</a:t>
            </a:r>
            <a:r>
              <a:rPr lang="ko-KR" altLang="en-US" sz="2000" dirty="0" smtClean="0"/>
              <a:t> 뜻하는게 아닐까</a:t>
            </a:r>
            <a:r>
              <a:rPr lang="en-US" altLang="ko-KR" sz="2000" dirty="0" smtClean="0"/>
              <a:t>?</a:t>
            </a:r>
          </a:p>
          <a:p>
            <a:pPr marL="0" indent="0">
              <a:buNone/>
            </a:pPr>
            <a:r>
              <a:rPr lang="en-US" altLang="ko-KR" sz="2000" dirty="0" smtClean="0">
                <a:sym typeface="Wingdings" panose="05000000000000000000" pitchFamily="2" charset="2"/>
              </a:rPr>
              <a:t>    </a:t>
            </a:r>
            <a:r>
              <a:rPr lang="ko-KR" altLang="en-US" sz="2000" dirty="0" smtClean="0"/>
              <a:t> 꼭 그런 것은 아니지만 스포츠게임에 있어서는 그럴 가능성이 높다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</a:t>
            </a:r>
            <a:r>
              <a:rPr lang="en-US" altLang="ko-KR" sz="2000" dirty="0" smtClean="0"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sym typeface="Wingdings" panose="05000000000000000000" pitchFamily="2" charset="2"/>
              </a:rPr>
              <a:t>스포츠 선수들은 매년 활약상이 다르기 때문에 그걸 반영</a:t>
            </a:r>
            <a:r>
              <a:rPr lang="en-US" altLang="ko-KR" sz="2000" dirty="0" smtClean="0">
                <a:sym typeface="Wingdings" panose="05000000000000000000" pitchFamily="2" charset="2"/>
              </a:rPr>
              <a:t>…..</a:t>
            </a:r>
            <a:r>
              <a:rPr lang="ko-KR" altLang="en-US" sz="2000" dirty="0" smtClean="0">
                <a:sym typeface="Wingdings" panose="05000000000000000000" pitchFamily="2" charset="2"/>
              </a:rPr>
              <a:t>이라는 명목 하에 신작 팔이</a:t>
            </a:r>
            <a:endParaRPr lang="en-US" altLang="ko-KR" sz="20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 smtClean="0">
                <a:sym typeface="Wingdings" panose="05000000000000000000" pitchFamily="2" charset="2"/>
              </a:rPr>
              <a:t>    </a:t>
            </a:r>
            <a:r>
              <a:rPr lang="ko-KR" altLang="en-US" sz="2000" dirty="0" smtClean="0">
                <a:sym typeface="Wingdings" panose="05000000000000000000" pitchFamily="2" charset="2"/>
              </a:rPr>
              <a:t>단 특별한 일이 없으면 </a:t>
            </a:r>
            <a:r>
              <a:rPr lang="en-US" altLang="ko-KR" sz="2000" dirty="0" smtClean="0">
                <a:sym typeface="Wingdings" panose="05000000000000000000" pitchFamily="2" charset="2"/>
              </a:rPr>
              <a:t>1</a:t>
            </a:r>
            <a:r>
              <a:rPr lang="ko-KR" altLang="en-US" sz="2000" dirty="0" smtClean="0">
                <a:sym typeface="Wingdings" panose="05000000000000000000" pitchFamily="2" charset="2"/>
              </a:rPr>
              <a:t>년 먼저 출시한다 </a:t>
            </a:r>
            <a:r>
              <a:rPr lang="en-US" altLang="ko-KR" sz="2000" dirty="0" smtClean="0">
                <a:sym typeface="Wingdings" panose="05000000000000000000" pitchFamily="2" charset="2"/>
              </a:rPr>
              <a:t>( ex. FIFA 21 - 2020</a:t>
            </a:r>
            <a:r>
              <a:rPr lang="ko-KR" altLang="en-US" sz="2000" dirty="0" smtClean="0">
                <a:sym typeface="Wingdings" panose="05000000000000000000" pitchFamily="2" charset="2"/>
              </a:rPr>
              <a:t>년 </a:t>
            </a:r>
            <a:r>
              <a:rPr lang="en-US" altLang="ko-KR" sz="2000" dirty="0" smtClean="0">
                <a:sym typeface="Wingdings" panose="05000000000000000000" pitchFamily="2" charset="2"/>
              </a:rPr>
              <a:t>10</a:t>
            </a:r>
            <a:r>
              <a:rPr lang="ko-KR" altLang="en-US" sz="2000" dirty="0" smtClean="0">
                <a:sym typeface="Wingdings" panose="05000000000000000000" pitchFamily="2" charset="2"/>
              </a:rPr>
              <a:t>월 출시</a:t>
            </a:r>
            <a:r>
              <a:rPr lang="en-US" altLang="ko-KR" sz="2000" dirty="0" smtClean="0">
                <a:sym typeface="Wingdings" panose="05000000000000000000" pitchFamily="2" charset="2"/>
              </a:rPr>
              <a:t>)</a:t>
            </a:r>
            <a:endParaRPr lang="en-US" altLang="ko-KR" sz="2000" dirty="0" smtClean="0"/>
          </a:p>
        </p:txBody>
      </p:sp>
      <p:pic>
        <p:nvPicPr>
          <p:cNvPr id="1026" name="Picture 2" descr="FIFA 21 - PS4 &amp; PS5 Games | PlayStation (US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28" y="3650758"/>
            <a:ext cx="2282997" cy="228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슈팅게임 '스트라이커즈 1945 II', 모바일로도? &lt; 모바일게임 &lt; 게임 &lt; 기사본문 - 게임톡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230" y="3650758"/>
            <a:ext cx="1313612" cy="210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6103" t="56617" r="24466" b="27148"/>
          <a:stretch/>
        </p:blipFill>
        <p:spPr>
          <a:xfrm>
            <a:off x="4810142" y="5094626"/>
            <a:ext cx="6864220" cy="12941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7128" t="37913" r="23947" b="46438"/>
          <a:stretch/>
        </p:blipFill>
        <p:spPr>
          <a:xfrm>
            <a:off x="4913348" y="3480543"/>
            <a:ext cx="6779676" cy="124092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710338" y="3670620"/>
            <a:ext cx="2024743" cy="182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10337" y="5315918"/>
            <a:ext cx="2024743" cy="182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7735080" y="4689988"/>
            <a:ext cx="583" cy="4046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838200" y="262486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전처리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801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505</Words>
  <Application>Microsoft Office PowerPoint</Application>
  <PresentationFormat>와이드스크린</PresentationFormat>
  <Paragraphs>118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HY헤드라인M</vt:lpstr>
      <vt:lpstr>맑은 고딕</vt:lpstr>
      <vt:lpstr>Arial</vt:lpstr>
      <vt:lpstr>Wingdings</vt:lpstr>
      <vt:lpstr>Office 테마</vt:lpstr>
      <vt:lpstr>AI 부트캠프 Section1 Project</vt:lpstr>
      <vt:lpstr>차례</vt:lpstr>
      <vt:lpstr>1. 데이터 둘러보기</vt:lpstr>
      <vt:lpstr>1. 데이터 둘러보기</vt:lpstr>
      <vt:lpstr>1. 데이터 둘러보기</vt:lpstr>
      <vt:lpstr>1. 데이터 둘러보기</vt:lpstr>
      <vt:lpstr>2. 전처리</vt:lpstr>
      <vt:lpstr>2. 전처리</vt:lpstr>
      <vt:lpstr>2. 전처리</vt:lpstr>
      <vt:lpstr>2. 전처리</vt:lpstr>
      <vt:lpstr>3. 문제 풀이 </vt:lpstr>
      <vt:lpstr>3. 문제 풀이 </vt:lpstr>
      <vt:lpstr>3. 문제 풀이 </vt:lpstr>
      <vt:lpstr>3. 문제 풀이 </vt:lpstr>
      <vt:lpstr>3. 문제 풀이 </vt:lpstr>
      <vt:lpstr>3. 문제 풀이 </vt:lpstr>
      <vt:lpstr>3. 문제 풀이 </vt:lpstr>
      <vt:lpstr>3. 문제 풀이 </vt:lpstr>
      <vt:lpstr>3. 문제 풀이 </vt:lpstr>
      <vt:lpstr>3. 문제 풀이 </vt:lpstr>
      <vt:lpstr>3. 문제 풀이 </vt:lpstr>
      <vt:lpstr>4. 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부트캠프 Section1 Project</dc:title>
  <dc:creator>KBH</dc:creator>
  <cp:lastModifiedBy>KBH</cp:lastModifiedBy>
  <cp:revision>21</cp:revision>
  <dcterms:created xsi:type="dcterms:W3CDTF">2022-04-21T03:36:15Z</dcterms:created>
  <dcterms:modified xsi:type="dcterms:W3CDTF">2022-04-21T08:51:34Z</dcterms:modified>
</cp:coreProperties>
</file>